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28A82-3297-494A-B39E-A89BE7F7291E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98B30-561A-4094-8D4F-5BFDB8A3F6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83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98B30-561A-4094-8D4F-5BFDB8A3F68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3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98B30-561A-4094-8D4F-5BFDB8A3F68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00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98B30-561A-4094-8D4F-5BFDB8A3F68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10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98B30-561A-4094-8D4F-5BFDB8A3F68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04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98B30-561A-4094-8D4F-5BFDB8A3F68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7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EA7F3F-C6B6-4321-929F-AE1A174F6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7F0AEFB-C679-413F-BE10-4ACCC8AA8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6BEC41E-D3FF-4583-AFF0-EA50C867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5B5AD00-741D-4E76-AC8E-9CF49CA8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295A478-3F78-474C-A4D1-9F6DE3A7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9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7197A65-3207-4457-BC19-CC98A7BF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8DBFC54-54C3-4C4A-B904-2D20E2087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094068-5078-4C7C-BC4C-58B59F0D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384268-6EBD-4925-A18B-87A90B9B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3610B8-1A56-4412-B793-E9038D6A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98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D28C168E-D7EB-4BF3-924F-0996EC730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94B032F-757D-4B33-8A25-FF30E5BAD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E8432E4-AEB7-4046-AC62-970CD0E1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1FA10CC-6978-41FB-85A9-2004BCFF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C590580-A38F-460F-9A3F-27783A70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5D07272-D54C-43F6-8936-B919F8E6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E6FF047-33D6-4EC0-900F-9E819D6D0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47D9495-5C0D-4763-A8F2-B3DC95E1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B46D23E-44D5-4295-AB51-6C50A3A5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A00828-5526-4879-9FF2-DC4E677B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48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625548-9C8B-4F81-BE0E-5CC0F70F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2709EC-4658-49FC-869B-39F89F6A2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AEE77E-2CC6-40A3-BB83-DEDFA5C6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0CD281C-B69D-4C1D-81AD-21E41DD6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FC1B9AC-6DBC-401A-AFA5-7B471460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01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BF21479-038B-470A-9B23-C38FFD253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6D2F587-F87D-4103-ADEE-B01310EBB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5D17CC8-28E1-45BB-AE78-FDF304F41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B719B3A-55AE-4DA5-BEA3-8FBC2AA0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9432569-B8E3-424A-A674-541CD1F5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838B87-FEA3-4FD3-8734-AF00CA53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31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0E045DF-2480-4053-BC53-E662D247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F4DB83B-E9F3-48D0-A155-C34249624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0DFAE26-756D-4DD9-A81C-CDA46619F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87236CD-AAD2-48E5-B96F-1E8FF35BB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52786AA7-F736-4FF9-A862-1EA851793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AEC1887B-3C62-4E7C-9B8B-2800D0B8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A91ED40-279E-440B-916A-F08DE033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AE550E5-0E76-4192-AC87-32FFA3A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6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EE7E994-5088-4772-91CD-4F770D99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DCA6136-C151-4F3B-9FF1-2F1EA964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03256E1-6402-4161-B462-EF97AB29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4FFB2138-FC5E-4055-92B2-987F984E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23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AA9DFC7-CF22-401E-BA0F-C5A888FB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5D2EDB6-4FD0-4F32-971A-F0EA4E3B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B5F076E-68B4-4A9C-8D0C-F412B366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0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9D3FBEF-249B-48B9-8089-A2087D93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3A0A786-24F5-43B8-A0D8-594E7B1B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1655CC8-A107-4B79-92E0-7986A30C1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033EACA-427E-4B08-A6FF-714FA536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88C9C55-3F1F-4273-916C-C10B3203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32ADFC1-3CB4-4F93-865A-A2DC4679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57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65DE626-D23E-4994-A45D-15FA91AC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5DDF960-339F-42BB-9874-D4C6F9BFA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6AC7976-1A23-42C6-BE86-07DE1E113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C631131-035B-4620-A997-3F3CE53E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61E9-6EA8-469C-A586-E38F1C711311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36CFBFC-AC8D-4D2A-8F43-23E5E6BA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43C9E35-EC5E-44A8-9B6B-BE9262C8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54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4EC472F-148E-4CB1-94DD-A013B1C2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328CD39-C886-46E9-9507-23C6B0C6C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2BB1049-BA76-4B5C-B4DF-A05F6E1DE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61E9-6EA8-469C-A586-E38F1C711311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0E110AF-F334-4841-B2F3-C95742114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B3E5F27-5FC8-4F00-8FE7-533E4D69C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57D0-1096-4B40-B3C5-7D0E8C04D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9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wsz.abc.edu.c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A772274-A23A-4E26-8794-DBE6790F3AD9}"/>
              </a:ext>
            </a:extLst>
          </p:cNvPr>
          <p:cNvSpPr/>
          <p:nvPr/>
        </p:nvSpPr>
        <p:spPr>
          <a:xfrm>
            <a:off x="1" y="-1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295B208-FF38-415D-9828-DF4DAE3B145C}"/>
              </a:ext>
            </a:extLst>
          </p:cNvPr>
          <p:cNvSpPr txBox="1"/>
          <p:nvPr/>
        </p:nvSpPr>
        <p:spPr>
          <a:xfrm>
            <a:off x="228600" y="2091541"/>
            <a:ext cx="56553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招学习平台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7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操作手册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B5692B6-745C-430C-BE22-DC82E0D7DBCD}"/>
              </a:ext>
            </a:extLst>
          </p:cNvPr>
          <p:cNvSpPr txBox="1"/>
          <p:nvPr/>
        </p:nvSpPr>
        <p:spPr>
          <a:xfrm>
            <a:off x="6841176" y="1790946"/>
            <a:ext cx="46987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一、移动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端绑定步骤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、移动端学习操作步骤</a:t>
            </a:r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三、电脑端学习操作步骤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6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B2F752D3-BCE3-4038-9AFB-6CF8BD869ACC}"/>
              </a:ext>
            </a:extLst>
          </p:cNvPr>
          <p:cNvSpPr/>
          <p:nvPr/>
        </p:nvSpPr>
        <p:spPr>
          <a:xfrm>
            <a:off x="0" y="-1"/>
            <a:ext cx="12192000" cy="934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7AB5807-17AB-4725-9ADA-EEC18317F9EF}"/>
              </a:ext>
            </a:extLst>
          </p:cNvPr>
          <p:cNvSpPr txBox="1"/>
          <p:nvPr/>
        </p:nvSpPr>
        <p:spPr>
          <a:xfrm>
            <a:off x="367489" y="174917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一、移动端绑定步骤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（首次登录）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20CC41F6-E3BA-46D7-9953-0DC92DE9EA9D}"/>
              </a:ext>
            </a:extLst>
          </p:cNvPr>
          <p:cNvSpPr txBox="1"/>
          <p:nvPr/>
        </p:nvSpPr>
        <p:spPr>
          <a:xfrm>
            <a:off x="367490" y="5615610"/>
            <a:ext cx="2204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搜索关注“安徽商贸职业技术学院”公众号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290B35D-2B45-46C7-B35F-4876078CA0D6}"/>
              </a:ext>
            </a:extLst>
          </p:cNvPr>
          <p:cNvSpPr txBox="1"/>
          <p:nvPr/>
        </p:nvSpPr>
        <p:spPr>
          <a:xfrm>
            <a:off x="2677146" y="5615610"/>
            <a:ext cx="2204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进入公众号，点击左下角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“数字安商”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社会扩招学习平台”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5806D1B7-4178-4FA3-9D51-B15D8E4032E6}"/>
              </a:ext>
            </a:extLst>
          </p:cNvPr>
          <p:cNvSpPr txBox="1"/>
          <p:nvPr/>
        </p:nvSpPr>
        <p:spPr>
          <a:xfrm>
            <a:off x="5010312" y="5646480"/>
            <a:ext cx="239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点击下方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“账号密码登录”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2B86877-F475-4AC7-BA81-AEE783B56A8C}"/>
              </a:ext>
            </a:extLst>
          </p:cNvPr>
          <p:cNvSpPr txBox="1"/>
          <p:nvPr/>
        </p:nvSpPr>
        <p:spPr>
          <a:xfrm>
            <a:off x="7420421" y="5631938"/>
            <a:ext cx="2204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账号为自己的学号，密码默认为身份证尾号后六位，若身份证中有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，请大写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3A7565BD-F18F-44FC-8445-247E36B6963D}"/>
              </a:ext>
            </a:extLst>
          </p:cNvPr>
          <p:cNvSpPr txBox="1"/>
          <p:nvPr/>
        </p:nvSpPr>
        <p:spPr>
          <a:xfrm>
            <a:off x="9679741" y="5615610"/>
            <a:ext cx="2204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进入学习平台主界面，点击课程名称，即可开始学习和考试</a:t>
            </a: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25CD2896-4725-4B24-A456-E3B7FB3F98D1}"/>
              </a:ext>
            </a:extLst>
          </p:cNvPr>
          <p:cNvSpPr/>
          <p:nvPr/>
        </p:nvSpPr>
        <p:spPr>
          <a:xfrm>
            <a:off x="0" y="6778439"/>
            <a:ext cx="12192000" cy="795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3" y="1248290"/>
            <a:ext cx="1922234" cy="4192400"/>
          </a:xfrm>
          <a:prstGeom prst="rect">
            <a:avLst/>
          </a:prstGeom>
        </p:spPr>
      </p:pic>
      <p:pic>
        <p:nvPicPr>
          <p:cNvPr id="24" name="图片 23" descr="E:\王鹏\2021.10.30\微信图片编辑_202110301033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4985" y="1248290"/>
            <a:ext cx="2081124" cy="41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 descr="XYK]@(@0OV(5{C7~%O(0Y}Y"/>
          <p:cNvPicPr/>
          <p:nvPr/>
        </p:nvPicPr>
        <p:blipFill>
          <a:blip r:embed="rId5"/>
          <a:stretch>
            <a:fillRect/>
          </a:stretch>
        </p:blipFill>
        <p:spPr>
          <a:xfrm>
            <a:off x="5101618" y="1248290"/>
            <a:ext cx="2044573" cy="4192400"/>
          </a:xfrm>
          <a:prstGeom prst="rect">
            <a:avLst/>
          </a:prstGeom>
        </p:spPr>
      </p:pic>
      <p:pic>
        <p:nvPicPr>
          <p:cNvPr id="26" name="图片 25" descr="O6_~S(8{7S11F`3116D65HV"/>
          <p:cNvPicPr/>
          <p:nvPr/>
        </p:nvPicPr>
        <p:blipFill>
          <a:blip r:embed="rId6"/>
          <a:stretch>
            <a:fillRect/>
          </a:stretch>
        </p:blipFill>
        <p:spPr>
          <a:xfrm>
            <a:off x="7398224" y="1248290"/>
            <a:ext cx="2101215" cy="41924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D99DCD75-8BF3-4650-8B13-3C85EC4860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67" y="1248290"/>
            <a:ext cx="2309656" cy="4192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18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B2F752D3-BCE3-4038-9AFB-6CF8BD869ACC}"/>
              </a:ext>
            </a:extLst>
          </p:cNvPr>
          <p:cNvSpPr/>
          <p:nvPr/>
        </p:nvSpPr>
        <p:spPr>
          <a:xfrm>
            <a:off x="0" y="-1"/>
            <a:ext cx="12192000" cy="934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7AB5807-17AB-4725-9ADA-EEC18317F9EF}"/>
              </a:ext>
            </a:extLst>
          </p:cNvPr>
          <p:cNvSpPr txBox="1"/>
          <p:nvPr/>
        </p:nvSpPr>
        <p:spPr>
          <a:xfrm>
            <a:off x="367489" y="174917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三、移动端学习操作步骤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25CD2896-4725-4B24-A456-E3B7FB3F98D1}"/>
              </a:ext>
            </a:extLst>
          </p:cNvPr>
          <p:cNvSpPr/>
          <p:nvPr/>
        </p:nvSpPr>
        <p:spPr>
          <a:xfrm>
            <a:off x="0" y="6778439"/>
            <a:ext cx="12192000" cy="795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73488E35-57C6-4E4D-B51C-138DB3B1D46C}"/>
              </a:ext>
            </a:extLst>
          </p:cNvPr>
          <p:cNvSpPr txBox="1"/>
          <p:nvPr/>
        </p:nvSpPr>
        <p:spPr>
          <a:xfrm>
            <a:off x="317795" y="5615610"/>
            <a:ext cx="2204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信进入学习平台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后，如图。点击相应的课程进入平台学习。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FA6C3343-3145-4910-BCF9-7EBB296C3208}"/>
              </a:ext>
            </a:extLst>
          </p:cNvPr>
          <p:cNvSpPr txBox="1"/>
          <p:nvPr/>
        </p:nvSpPr>
        <p:spPr>
          <a:xfrm>
            <a:off x="2627450" y="5615610"/>
            <a:ext cx="255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点击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去学习，正常学习即可。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58B6855C-F693-43C1-BE57-F24F6BE6E225}"/>
              </a:ext>
            </a:extLst>
          </p:cNvPr>
          <p:cNvSpPr txBox="1"/>
          <p:nvPr/>
        </p:nvSpPr>
        <p:spPr>
          <a:xfrm>
            <a:off x="5184771" y="5615610"/>
            <a:ext cx="6652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网络公选课等课程平台学习界面。点击相应的章节学习，学习完成会显示       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F182636-73A2-4D69-B4C8-835228E41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" b="2558"/>
          <a:stretch/>
        </p:blipFill>
        <p:spPr>
          <a:xfrm>
            <a:off x="2769265" y="1358776"/>
            <a:ext cx="2313447" cy="40267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99DCD75-8BF3-4650-8B13-3C85EC486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0" y="1358777"/>
            <a:ext cx="2309656" cy="40267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8B41CFB-8669-4B17-8A14-B5FD481333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595"/>
          <a:stretch/>
        </p:blipFill>
        <p:spPr>
          <a:xfrm>
            <a:off x="5184772" y="1358776"/>
            <a:ext cx="6652731" cy="40267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A3DAF8C-CEA9-43A0-BC11-D610ADFFC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4347" y="5677220"/>
            <a:ext cx="200000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B2F752D3-BCE3-4038-9AFB-6CF8BD869ACC}"/>
              </a:ext>
            </a:extLst>
          </p:cNvPr>
          <p:cNvSpPr/>
          <p:nvPr/>
        </p:nvSpPr>
        <p:spPr>
          <a:xfrm>
            <a:off x="0" y="-1"/>
            <a:ext cx="12192000" cy="934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7AB5807-17AB-4725-9ADA-EEC18317F9EF}"/>
              </a:ext>
            </a:extLst>
          </p:cNvPr>
          <p:cNvSpPr txBox="1"/>
          <p:nvPr/>
        </p:nvSpPr>
        <p:spPr>
          <a:xfrm>
            <a:off x="367489" y="174917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、电脑端学习操作步骤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25CD2896-4725-4B24-A456-E3B7FB3F98D1}"/>
              </a:ext>
            </a:extLst>
          </p:cNvPr>
          <p:cNvSpPr/>
          <p:nvPr/>
        </p:nvSpPr>
        <p:spPr>
          <a:xfrm>
            <a:off x="0" y="6778439"/>
            <a:ext cx="12192000" cy="795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1AD0160-0BCB-4C50-8F08-1EE7863C7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900" y="1169164"/>
            <a:ext cx="8506196" cy="46452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D4BE3371-3E4A-4747-81E3-0C1A348F9AC2}"/>
              </a:ext>
            </a:extLst>
          </p:cNvPr>
          <p:cNvSpPr txBox="1"/>
          <p:nvPr/>
        </p:nvSpPr>
        <p:spPr>
          <a:xfrm>
            <a:off x="1452769" y="5980840"/>
            <a:ext cx="928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浏览器访问社会扩招平台网址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http://jwsz.abc.edu.cn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用户名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为学号，密码默认为身份证后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位，若第二步修改过密码，则使用修改后的密码。</a:t>
            </a:r>
          </a:p>
        </p:txBody>
      </p:sp>
    </p:spTree>
    <p:extLst>
      <p:ext uri="{BB962C8B-B14F-4D97-AF65-F5344CB8AC3E}">
        <p14:creationId xmlns:p14="http://schemas.microsoft.com/office/powerpoint/2010/main" val="12968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B2F752D3-BCE3-4038-9AFB-6CF8BD869ACC}"/>
              </a:ext>
            </a:extLst>
          </p:cNvPr>
          <p:cNvSpPr/>
          <p:nvPr/>
        </p:nvSpPr>
        <p:spPr>
          <a:xfrm>
            <a:off x="0" y="-1"/>
            <a:ext cx="12192000" cy="934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7AB5807-17AB-4725-9ADA-EEC18317F9EF}"/>
              </a:ext>
            </a:extLst>
          </p:cNvPr>
          <p:cNvSpPr txBox="1"/>
          <p:nvPr/>
        </p:nvSpPr>
        <p:spPr>
          <a:xfrm>
            <a:off x="367489" y="174917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、电脑端学习操作步骤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25CD2896-4725-4B24-A456-E3B7FB3F98D1}"/>
              </a:ext>
            </a:extLst>
          </p:cNvPr>
          <p:cNvSpPr/>
          <p:nvPr/>
        </p:nvSpPr>
        <p:spPr>
          <a:xfrm>
            <a:off x="0" y="6778439"/>
            <a:ext cx="12192000" cy="795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73488E35-57C6-4E4D-B51C-138DB3B1D46C}"/>
              </a:ext>
            </a:extLst>
          </p:cNvPr>
          <p:cNvSpPr txBox="1"/>
          <p:nvPr/>
        </p:nvSpPr>
        <p:spPr>
          <a:xfrm>
            <a:off x="1452769" y="5652848"/>
            <a:ext cx="928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进入社会扩展平台的个人界面。点击课程后面的按钮（上图红框处）即可跳转到相应的课程页面进行学习。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6FBF0B0-420C-4AD8-99ED-F645E6226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70" y="1371959"/>
            <a:ext cx="9286460" cy="40282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55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270</Words>
  <Application>Microsoft Office PowerPoint</Application>
  <PresentationFormat>宽屏</PresentationFormat>
  <Paragraphs>24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hejunlr@163.com</dc:creator>
  <cp:lastModifiedBy>Administrator</cp:lastModifiedBy>
  <cp:revision>23</cp:revision>
  <dcterms:created xsi:type="dcterms:W3CDTF">2020-05-29T07:29:18Z</dcterms:created>
  <dcterms:modified xsi:type="dcterms:W3CDTF">2021-11-08T01:26:31Z</dcterms:modified>
</cp:coreProperties>
</file>