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8.xml" ContentType="application/vnd.openxmlformats-officedocument.presentationml.tags+xml"/>
  <Override PartName="/ppt/notesSlides/notesSlide1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5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8" r:id="rId2"/>
    <p:sldMasterId id="2147483686" r:id="rId3"/>
    <p:sldMasterId id="2147483700" r:id="rId4"/>
    <p:sldMasterId id="2147483713" r:id="rId5"/>
  </p:sldMasterIdLst>
  <p:notesMasterIdLst>
    <p:notesMasterId r:id="rId109"/>
  </p:notesMasterIdLst>
  <p:handoutMasterIdLst>
    <p:handoutMasterId r:id="rId110"/>
  </p:handoutMasterIdLst>
  <p:sldIdLst>
    <p:sldId id="1664" r:id="rId6"/>
    <p:sldId id="1670" r:id="rId7"/>
    <p:sldId id="1671" r:id="rId8"/>
    <p:sldId id="1718" r:id="rId9"/>
    <p:sldId id="1757" r:id="rId10"/>
    <p:sldId id="2359" r:id="rId11"/>
    <p:sldId id="2360" r:id="rId12"/>
    <p:sldId id="2362" r:id="rId13"/>
    <p:sldId id="1763" r:id="rId14"/>
    <p:sldId id="1758" r:id="rId15"/>
    <p:sldId id="1764" r:id="rId16"/>
    <p:sldId id="1762" r:id="rId17"/>
    <p:sldId id="1765" r:id="rId18"/>
    <p:sldId id="1766" r:id="rId19"/>
    <p:sldId id="1787" r:id="rId20"/>
    <p:sldId id="1767" r:id="rId21"/>
    <p:sldId id="2624" r:id="rId22"/>
    <p:sldId id="1769" r:id="rId23"/>
    <p:sldId id="1770" r:id="rId24"/>
    <p:sldId id="1771" r:id="rId25"/>
    <p:sldId id="1775" r:id="rId26"/>
    <p:sldId id="1776" r:id="rId27"/>
    <p:sldId id="1779" r:id="rId28"/>
    <p:sldId id="1780" r:id="rId29"/>
    <p:sldId id="1772" r:id="rId30"/>
    <p:sldId id="1781" r:id="rId31"/>
    <p:sldId id="1782" r:id="rId32"/>
    <p:sldId id="1784" r:id="rId33"/>
    <p:sldId id="1783" r:id="rId34"/>
    <p:sldId id="2363" r:id="rId35"/>
    <p:sldId id="2365" r:id="rId36"/>
    <p:sldId id="2983" r:id="rId37"/>
    <p:sldId id="2819" r:id="rId38"/>
    <p:sldId id="2645" r:id="rId39"/>
    <p:sldId id="2626" r:id="rId40"/>
    <p:sldId id="2627" r:id="rId41"/>
    <p:sldId id="2629" r:id="rId42"/>
    <p:sldId id="2630" r:id="rId43"/>
    <p:sldId id="2632" r:id="rId44"/>
    <p:sldId id="2633" r:id="rId45"/>
    <p:sldId id="2642" r:id="rId46"/>
    <p:sldId id="2634" r:id="rId47"/>
    <p:sldId id="2635" r:id="rId48"/>
    <p:sldId id="2636" r:id="rId49"/>
    <p:sldId id="2637" r:id="rId50"/>
    <p:sldId id="2638" r:id="rId51"/>
    <p:sldId id="2639" r:id="rId52"/>
    <p:sldId id="2643" r:id="rId53"/>
    <p:sldId id="1826" r:id="rId54"/>
    <p:sldId id="1827" r:id="rId55"/>
    <p:sldId id="2740" r:id="rId56"/>
    <p:sldId id="2912" r:id="rId57"/>
    <p:sldId id="2913" r:id="rId58"/>
    <p:sldId id="1695" r:id="rId59"/>
    <p:sldId id="2159" r:id="rId60"/>
    <p:sldId id="2162" r:id="rId61"/>
    <p:sldId id="2984" r:id="rId62"/>
    <p:sldId id="495" r:id="rId63"/>
    <p:sldId id="1879" r:id="rId64"/>
    <p:sldId id="1882" r:id="rId65"/>
    <p:sldId id="2293" r:id="rId66"/>
    <p:sldId id="1585" r:id="rId67"/>
    <p:sldId id="2561" r:id="rId68"/>
    <p:sldId id="1926" r:id="rId69"/>
    <p:sldId id="1927" r:id="rId70"/>
    <p:sldId id="1928" r:id="rId71"/>
    <p:sldId id="1929" r:id="rId72"/>
    <p:sldId id="1930" r:id="rId73"/>
    <p:sldId id="1931" r:id="rId74"/>
    <p:sldId id="1932" r:id="rId75"/>
    <p:sldId id="1933" r:id="rId76"/>
    <p:sldId id="2562" r:id="rId77"/>
    <p:sldId id="1934" r:id="rId78"/>
    <p:sldId id="2177" r:id="rId79"/>
    <p:sldId id="1902" r:id="rId80"/>
    <p:sldId id="1903" r:id="rId81"/>
    <p:sldId id="2982" r:id="rId82"/>
    <p:sldId id="2178" r:id="rId83"/>
    <p:sldId id="2179" r:id="rId84"/>
    <p:sldId id="2180" r:id="rId85"/>
    <p:sldId id="2182" r:id="rId86"/>
    <p:sldId id="2183" r:id="rId87"/>
    <p:sldId id="2184" r:id="rId88"/>
    <p:sldId id="2185" r:id="rId89"/>
    <p:sldId id="2737" r:id="rId90"/>
    <p:sldId id="2187" r:id="rId91"/>
    <p:sldId id="2188" r:id="rId92"/>
    <p:sldId id="2189" r:id="rId93"/>
    <p:sldId id="2190" r:id="rId94"/>
    <p:sldId id="2738" r:id="rId95"/>
    <p:sldId id="2192" r:id="rId96"/>
    <p:sldId id="2193" r:id="rId97"/>
    <p:sldId id="2194" r:id="rId98"/>
    <p:sldId id="2195" r:id="rId99"/>
    <p:sldId id="2196" r:id="rId100"/>
    <p:sldId id="2197" r:id="rId101"/>
    <p:sldId id="2199" r:id="rId102"/>
    <p:sldId id="2200" r:id="rId103"/>
    <p:sldId id="2201" r:id="rId104"/>
    <p:sldId id="2202" r:id="rId105"/>
    <p:sldId id="2203" r:id="rId106"/>
    <p:sldId id="2103" r:id="rId107"/>
    <p:sldId id="1672" r:id="rId108"/>
  </p:sldIdLst>
  <p:sldSz cx="12192000" cy="6858000"/>
  <p:notesSz cx="6858000" cy="9144000"/>
  <p:embeddedFontLst>
    <p:embeddedFont>
      <p:font typeface="微软雅黑" pitchFamily="34" charset="-122"/>
      <p:regular r:id="rId111"/>
      <p:bold r:id="rId112"/>
    </p:embeddedFont>
    <p:embeddedFont>
      <p:font typeface="Calibri Light" charset="0"/>
      <p:regular r:id="rId113"/>
      <p:italic r:id="rId114"/>
    </p:embeddedFont>
    <p:embeddedFont>
      <p:font typeface="华文宋体" pitchFamily="2" charset="-122"/>
      <p:regular r:id="rId115"/>
    </p:embeddedFont>
    <p:embeddedFont>
      <p:font typeface="Microsoft JhengHei" pitchFamily="34" charset="-120"/>
      <p:regular r:id="rId116"/>
      <p:bold r:id="rId117"/>
    </p:embeddedFont>
    <p:embeddedFont>
      <p:font typeface="Impact" pitchFamily="34" charset="0"/>
      <p:regular r:id="rId118"/>
    </p:embeddedFont>
    <p:embeddedFont>
      <p:font typeface="黑体" pitchFamily="49" charset="-122"/>
      <p:regular r:id="rId119"/>
    </p:embeddedFont>
    <p:embeddedFont>
      <p:font typeface="Arial Unicode MS" pitchFamily="34" charset="-122"/>
      <p:regular r:id="rId120"/>
    </p:embeddedFont>
    <p:embeddedFont>
      <p:font typeface="Calibri" pitchFamily="34" charset="0"/>
      <p:regular r:id="rId121"/>
      <p:bold r:id="rId122"/>
      <p:italic r:id="rId123"/>
      <p:boldItalic r:id="rId124"/>
    </p:embeddedFont>
    <p:embeddedFont>
      <p:font typeface="微软雅黑 Light" charset="-122"/>
      <p:regular r:id="rId125"/>
    </p:embeddedFont>
    <p:embeddedFont>
      <p:font typeface="等线" charset="-122"/>
      <p:regular r:id="rId126"/>
      <p:bold r:id="rId127"/>
    </p:embeddedFont>
  </p:embeddedFont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作者"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99" autoAdjust="0"/>
    <p:restoredTop sz="94635" autoAdjust="0"/>
  </p:normalViewPr>
  <p:slideViewPr>
    <p:cSldViewPr snapToGrid="0">
      <p:cViewPr varScale="1">
        <p:scale>
          <a:sx n="108" d="100"/>
          <a:sy n="108" d="100"/>
        </p:scale>
        <p:origin x="-402" y="-84"/>
      </p:cViewPr>
      <p:guideLst>
        <p:guide orient="horz" pos="2158"/>
        <p:guide pos="3777"/>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Grid="0">
      <p:cViewPr varScale="1">
        <p:scale>
          <a:sx n="67" d="100"/>
          <a:sy n="67" d="100"/>
        </p:scale>
        <p:origin x="-3360" y="-108"/>
      </p:cViewPr>
      <p:guideLst>
        <p:guide orient="horz" pos="2876"/>
        <p:guide pos="212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font" Target="fonts/font7.fntdata"/><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font" Target="fonts/font2.fntdata"/><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font" Target="fonts/font13.fntdata"/><Relationship Id="rId128" Type="http://schemas.openxmlformats.org/officeDocument/2006/relationships/commentAuthors" Target="commentAuthors.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font" Target="fonts/font3.fntdata"/><Relationship Id="rId118" Type="http://schemas.openxmlformats.org/officeDocument/2006/relationships/font" Target="fonts/font8.fntdata"/><Relationship Id="rId126" Type="http://schemas.openxmlformats.org/officeDocument/2006/relationships/font" Target="fonts/font16.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font" Target="fonts/font11.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font" Target="fonts/font6.fntdata"/><Relationship Id="rId124" Type="http://schemas.openxmlformats.org/officeDocument/2006/relationships/font" Target="fonts/font14.fntdata"/><Relationship Id="rId12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font" Target="fonts/font1.fntdata"/><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font" Target="fonts/font4.fntdata"/><Relationship Id="rId119" Type="http://schemas.openxmlformats.org/officeDocument/2006/relationships/font" Target="fonts/font9.fntdata"/><Relationship Id="rId127" Type="http://schemas.openxmlformats.org/officeDocument/2006/relationships/font" Target="fonts/font17.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font" Target="fonts/font12.fntdata"/><Relationship Id="rId13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notesMaster" Target="notesMasters/notesMaster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font" Target="fonts/font10.fntdata"/><Relationship Id="rId125" Type="http://schemas.openxmlformats.org/officeDocument/2006/relationships/font" Target="fonts/font15.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handoutMaster" Target="handoutMasters/handoutMaster1.xml"/><Relationship Id="rId115" Type="http://schemas.openxmlformats.org/officeDocument/2006/relationships/font" Target="fonts/font5.fntdata"/><Relationship Id="rId131"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s>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F9829FD-DD90-4EE7-BCD7-4AF299D6F45A}" type="doc">
      <dgm:prSet loTypeId="urn:microsoft.com/office/officeart/2005/8/layout/chevron2" loCatId="process" qsTypeId="urn:microsoft.com/office/officeart/2005/8/quickstyle/simple2#1" qsCatId="simple" csTypeId="urn:microsoft.com/office/officeart/2005/8/colors/colorful3#1" csCatId="accent1" phldr="0"/>
      <dgm:spPr/>
      <dgm:t>
        <a:bodyPr/>
        <a:lstStyle/>
        <a:p>
          <a:endParaRPr lang="zh-CN" altLang="en-US"/>
        </a:p>
      </dgm:t>
    </dgm:pt>
    <dgm:pt modelId="{FCC504F5-317D-4294-815B-28489BDC5845}">
      <dgm:prSet phldrT="[文本]" phldr="0" custT="0"/>
      <dgm:spPr/>
      <dgm:t>
        <a:bodyPr vert="horz" wrap="square"/>
        <a:lstStyle/>
        <a:p>
          <a:pPr>
            <a:lnSpc>
              <a:spcPct val="100000"/>
            </a:lnSpc>
            <a:spcBef>
              <a:spcPct val="0"/>
            </a:spcBef>
            <a:spcAft>
              <a:spcPct val="35000"/>
            </a:spcAft>
          </a:pPr>
          <a:r>
            <a:rPr lang="en-US" altLang="zh-CN"/>
            <a:t>1</a:t>
          </a:r>
        </a:p>
      </dgm:t>
    </dgm:pt>
    <dgm:pt modelId="{8F05BE86-1921-41BD-B82E-72272E9475E9}" type="parTrans" cxnId="{8C9D2CE2-B9B5-4E31-B9AC-5ED375A0A109}">
      <dgm:prSet/>
      <dgm:spPr/>
      <dgm:t>
        <a:bodyPr/>
        <a:lstStyle/>
        <a:p>
          <a:endParaRPr lang="zh-CN" altLang="en-US"/>
        </a:p>
      </dgm:t>
    </dgm:pt>
    <dgm:pt modelId="{67223200-D196-44B3-9DFD-D095DDBC10AB}" type="sibTrans" cxnId="{8C9D2CE2-B9B5-4E31-B9AC-5ED375A0A109}">
      <dgm:prSet/>
      <dgm:spPr/>
      <dgm:t>
        <a:bodyPr/>
        <a:lstStyle/>
        <a:p>
          <a:endParaRPr lang="zh-CN" altLang="en-US"/>
        </a:p>
      </dgm:t>
    </dgm:pt>
    <dgm:pt modelId="{F3F66F6A-184E-4CBB-A544-AC2BF2A74FC0}">
      <dgm:prSet phldrT="[文本]" phldr="0" custT="0"/>
      <dgm:spPr/>
      <dgm:t>
        <a:bodyPr vert="horz" wrap="square"/>
        <a:lstStyle/>
        <a:p>
          <a:pPr>
            <a:lnSpc>
              <a:spcPct val="100000"/>
            </a:lnSpc>
            <a:spcBef>
              <a:spcPct val="0"/>
            </a:spcBef>
            <a:spcAft>
              <a:spcPct val="15000"/>
            </a:spcAft>
          </a:pPr>
          <a:r>
            <a:rPr lang="zh-CN" altLang="en-US"/>
            <a:t>2</a:t>
          </a:r>
          <a:r>
            <a:rPr lang="en-US" altLang="zh-CN"/>
            <a:t>020</a:t>
          </a:r>
          <a:r>
            <a:rPr lang="zh-CN" altLang="en-US"/>
            <a:t>年度综合所得收入额</a:t>
          </a:r>
          <a:r>
            <a:rPr lang="zh-CN" altLang="en-US">
              <a:solidFill>
                <a:srgbClr val="FF0000"/>
              </a:solidFill>
            </a:rPr>
            <a:t>不超过6万元但已预缴</a:t>
          </a:r>
          <a:r>
            <a:rPr lang="zh-CN" altLang="en-US"/>
            <a:t>个人所得税</a:t>
          </a:r>
          <a:endParaRPr/>
        </a:p>
      </dgm:t>
    </dgm:pt>
    <dgm:pt modelId="{7A0C70B0-5DAE-45AB-9915-863AC3FA4D2D}" type="parTrans" cxnId="{5D587919-A1EE-4F38-BBB6-EFFAA5176E9D}">
      <dgm:prSet/>
      <dgm:spPr/>
      <dgm:t>
        <a:bodyPr/>
        <a:lstStyle/>
        <a:p>
          <a:endParaRPr lang="zh-CN" altLang="en-US"/>
        </a:p>
      </dgm:t>
    </dgm:pt>
    <dgm:pt modelId="{47DD308A-8526-455B-A37F-FEE2CC1C75AF}" type="sibTrans" cxnId="{5D587919-A1EE-4F38-BBB6-EFFAA5176E9D}">
      <dgm:prSet/>
      <dgm:spPr/>
      <dgm:t>
        <a:bodyPr/>
        <a:lstStyle/>
        <a:p>
          <a:endParaRPr lang="zh-CN" altLang="en-US"/>
        </a:p>
      </dgm:t>
    </dgm:pt>
    <dgm:pt modelId="{780FAED3-C4BD-4FF1-8B67-8499CCFAE2ED}">
      <dgm:prSet phldrT="[文本]" phldr="0" custT="0"/>
      <dgm:spPr/>
      <dgm:t>
        <a:bodyPr vert="horz" wrap="square"/>
        <a:lstStyle/>
        <a:p>
          <a:pPr>
            <a:lnSpc>
              <a:spcPct val="100000"/>
            </a:lnSpc>
            <a:spcBef>
              <a:spcPct val="0"/>
            </a:spcBef>
            <a:spcAft>
              <a:spcPct val="35000"/>
            </a:spcAft>
          </a:pPr>
          <a:r>
            <a:rPr lang="en-US" altLang="zh-CN"/>
            <a:t>2</a:t>
          </a:r>
        </a:p>
      </dgm:t>
    </dgm:pt>
    <dgm:pt modelId="{88C57C74-C9C4-46CF-A10B-13A1A1E7714C}" type="parTrans" cxnId="{DC9E9155-E04E-499E-8C81-D10888446C81}">
      <dgm:prSet/>
      <dgm:spPr/>
      <dgm:t>
        <a:bodyPr/>
        <a:lstStyle/>
        <a:p>
          <a:endParaRPr lang="zh-CN" altLang="en-US"/>
        </a:p>
      </dgm:t>
    </dgm:pt>
    <dgm:pt modelId="{34435F2A-D730-405E-99D5-BBC9FB7499FA}" type="sibTrans" cxnId="{DC9E9155-E04E-499E-8C81-D10888446C81}">
      <dgm:prSet/>
      <dgm:spPr/>
      <dgm:t>
        <a:bodyPr/>
        <a:lstStyle/>
        <a:p>
          <a:endParaRPr lang="zh-CN" altLang="en-US"/>
        </a:p>
      </dgm:t>
    </dgm:pt>
    <dgm:pt modelId="{3E6D5D4F-935E-467F-A6CA-DFB49E904BF2}">
      <dgm:prSet phldrT="[文本]" phldr="0" custT="0"/>
      <dgm:spPr/>
      <dgm:t>
        <a:bodyPr vert="horz" wrap="square"/>
        <a:lstStyle/>
        <a:p>
          <a:pPr>
            <a:lnSpc>
              <a:spcPct val="100000"/>
            </a:lnSpc>
            <a:spcBef>
              <a:spcPct val="0"/>
            </a:spcBef>
            <a:spcAft>
              <a:spcPct val="15000"/>
            </a:spcAft>
          </a:pPr>
          <a:r>
            <a:rPr lang="zh-CN" altLang="en-US"/>
            <a:t>年度中间劳务报酬、稿酬、特许权使用费适用的</a:t>
          </a:r>
          <a:r>
            <a:rPr lang="zh-CN" altLang="en-US">
              <a:solidFill>
                <a:srgbClr val="FF0000"/>
              </a:solidFill>
            </a:rPr>
            <a:t>预扣率高于</a:t>
          </a:r>
          <a:r>
            <a:rPr lang="zh-CN" altLang="en-US"/>
            <a:t>综合所得年适用税率</a:t>
          </a:r>
        </a:p>
      </dgm:t>
    </dgm:pt>
    <dgm:pt modelId="{DFE6860A-9AF6-4E3A-8810-968954321458}" type="parTrans" cxnId="{7AADAB5D-D434-4026-8242-7B664514B5B3}">
      <dgm:prSet/>
      <dgm:spPr/>
      <dgm:t>
        <a:bodyPr/>
        <a:lstStyle/>
        <a:p>
          <a:endParaRPr lang="zh-CN" altLang="en-US"/>
        </a:p>
      </dgm:t>
    </dgm:pt>
    <dgm:pt modelId="{F6E211F9-5728-4C1B-B4EC-036ED0730A63}" type="sibTrans" cxnId="{7AADAB5D-D434-4026-8242-7B664514B5B3}">
      <dgm:prSet/>
      <dgm:spPr/>
      <dgm:t>
        <a:bodyPr/>
        <a:lstStyle/>
        <a:p>
          <a:endParaRPr lang="zh-CN" altLang="en-US"/>
        </a:p>
      </dgm:t>
    </dgm:pt>
    <dgm:pt modelId="{1D70B282-9875-47E1-864B-0DB9F83A3309}">
      <dgm:prSet phldrT="[文本]" phldr="0" custT="0"/>
      <dgm:spPr/>
      <dgm:t>
        <a:bodyPr vert="horz" wrap="square"/>
        <a:lstStyle/>
        <a:p>
          <a:pPr>
            <a:lnSpc>
              <a:spcPct val="100000"/>
            </a:lnSpc>
            <a:spcBef>
              <a:spcPct val="0"/>
            </a:spcBef>
            <a:spcAft>
              <a:spcPct val="35000"/>
            </a:spcAft>
          </a:pPr>
          <a:r>
            <a:rPr lang="en-US" altLang="zh-CN"/>
            <a:t>3</a:t>
          </a:r>
        </a:p>
      </dgm:t>
    </dgm:pt>
    <dgm:pt modelId="{4682E278-8387-4875-A48B-989607C0A09E}" type="parTrans" cxnId="{FEAEAEDD-C1AF-4B46-AC68-C5F32739A6BD}">
      <dgm:prSet/>
      <dgm:spPr/>
      <dgm:t>
        <a:bodyPr/>
        <a:lstStyle/>
        <a:p>
          <a:endParaRPr lang="zh-CN" altLang="en-US"/>
        </a:p>
      </dgm:t>
    </dgm:pt>
    <dgm:pt modelId="{DF77052B-043C-4E4A-8039-9D1D7DFB40F4}" type="sibTrans" cxnId="{FEAEAEDD-C1AF-4B46-AC68-C5F32739A6BD}">
      <dgm:prSet/>
      <dgm:spPr/>
      <dgm:t>
        <a:bodyPr/>
        <a:lstStyle/>
        <a:p>
          <a:endParaRPr lang="zh-CN" altLang="en-US"/>
        </a:p>
      </dgm:t>
    </dgm:pt>
    <dgm:pt modelId="{30BE85C4-8BB0-4C0C-B58F-618B83FFA907}">
      <dgm:prSet phldrT="[文本]" phldr="0" custT="0"/>
      <dgm:spPr/>
      <dgm:t>
        <a:bodyPr vert="horz" wrap="square"/>
        <a:lstStyle/>
        <a:p>
          <a:pPr>
            <a:lnSpc>
              <a:spcPct val="100000"/>
            </a:lnSpc>
            <a:spcBef>
              <a:spcPct val="0"/>
            </a:spcBef>
            <a:spcAft>
              <a:spcPct val="15000"/>
            </a:spcAft>
          </a:pPr>
          <a:r>
            <a:rPr lang="zh-CN" altLang="en-US"/>
            <a:t>预缴税款时，</a:t>
          </a:r>
          <a:r>
            <a:rPr lang="zh-CN" altLang="en-US">
              <a:solidFill>
                <a:srgbClr val="FF0000"/>
              </a:solidFill>
            </a:rPr>
            <a:t>未申报扣除或未足额扣除</a:t>
          </a:r>
          <a:r>
            <a:rPr lang="zh-CN" altLang="en-US"/>
            <a:t>减除费用、专项扣除、专项附加扣除、依法确定的其他扣除或捐赠，以及</a:t>
          </a:r>
          <a:r>
            <a:rPr lang="zh-CN" altLang="en-US">
              <a:solidFill>
                <a:srgbClr val="FF0000"/>
              </a:solidFill>
            </a:rPr>
            <a:t>未申报享受或未足额享受</a:t>
          </a:r>
          <a:r>
            <a:rPr lang="zh-CN" altLang="en-US"/>
            <a:t>综合所得税收优惠等情形</a:t>
          </a:r>
        </a:p>
      </dgm:t>
    </dgm:pt>
    <dgm:pt modelId="{99A19955-80B2-46DE-B74C-C0C8C4D708F2}" type="parTrans" cxnId="{80ADFA9C-7AD2-4B86-8043-CC15F8D4F29B}">
      <dgm:prSet/>
      <dgm:spPr/>
      <dgm:t>
        <a:bodyPr/>
        <a:lstStyle/>
        <a:p>
          <a:endParaRPr lang="zh-CN" altLang="en-US"/>
        </a:p>
      </dgm:t>
    </dgm:pt>
    <dgm:pt modelId="{CB48F5C6-507D-451D-9B2B-7C607BFEAF95}" type="sibTrans" cxnId="{80ADFA9C-7AD2-4B86-8043-CC15F8D4F29B}">
      <dgm:prSet/>
      <dgm:spPr/>
      <dgm:t>
        <a:bodyPr/>
        <a:lstStyle/>
        <a:p>
          <a:endParaRPr lang="zh-CN" altLang="en-US"/>
        </a:p>
      </dgm:t>
    </dgm:pt>
    <dgm:pt modelId="{7BB0B505-7D43-42E4-8FC0-6C91316CBFEB}" type="pres">
      <dgm:prSet presAssocID="{DF9829FD-DD90-4EE7-BCD7-4AF299D6F45A}" presName="linearFlow" presStyleCnt="0">
        <dgm:presLayoutVars>
          <dgm:dir/>
          <dgm:animLvl val="lvl"/>
          <dgm:resizeHandles val="exact"/>
        </dgm:presLayoutVars>
      </dgm:prSet>
      <dgm:spPr/>
      <dgm:t>
        <a:bodyPr/>
        <a:lstStyle/>
        <a:p>
          <a:endParaRPr lang="zh-CN" altLang="en-US"/>
        </a:p>
      </dgm:t>
    </dgm:pt>
    <dgm:pt modelId="{97F2BEE4-0E0F-4FCA-A4B0-E20AD8C04C13}" type="pres">
      <dgm:prSet presAssocID="{FCC504F5-317D-4294-815B-28489BDC5845}" presName="composite" presStyleCnt="0"/>
      <dgm:spPr/>
    </dgm:pt>
    <dgm:pt modelId="{A16E3110-57E1-4619-A55C-DCD0DD5CE084}" type="pres">
      <dgm:prSet presAssocID="{FCC504F5-317D-4294-815B-28489BDC5845}" presName="parentText" presStyleLbl="alignNode1" presStyleIdx="0" presStyleCnt="3">
        <dgm:presLayoutVars>
          <dgm:chMax val="1"/>
          <dgm:bulletEnabled val="1"/>
        </dgm:presLayoutVars>
      </dgm:prSet>
      <dgm:spPr/>
      <dgm:t>
        <a:bodyPr/>
        <a:lstStyle/>
        <a:p>
          <a:endParaRPr lang="zh-CN" altLang="en-US"/>
        </a:p>
      </dgm:t>
    </dgm:pt>
    <dgm:pt modelId="{544D3F38-216B-445A-B1B9-8008AEDB7A9D}" type="pres">
      <dgm:prSet presAssocID="{FCC504F5-317D-4294-815B-28489BDC5845}" presName="descendantText" presStyleLbl="alignAcc1" presStyleIdx="0" presStyleCnt="3">
        <dgm:presLayoutVars>
          <dgm:bulletEnabled val="1"/>
        </dgm:presLayoutVars>
      </dgm:prSet>
      <dgm:spPr/>
      <dgm:t>
        <a:bodyPr/>
        <a:lstStyle/>
        <a:p>
          <a:endParaRPr lang="zh-CN" altLang="en-US"/>
        </a:p>
      </dgm:t>
    </dgm:pt>
    <dgm:pt modelId="{D3A691E5-F443-4F8D-81BB-9D15C0875E8C}" type="pres">
      <dgm:prSet presAssocID="{67223200-D196-44B3-9DFD-D095DDBC10AB}" presName="sp" presStyleCnt="0"/>
      <dgm:spPr/>
      <dgm:t>
        <a:bodyPr/>
        <a:lstStyle/>
        <a:p>
          <a:endParaRPr lang="zh-CN" altLang="en-US"/>
        </a:p>
      </dgm:t>
    </dgm:pt>
    <dgm:pt modelId="{D4BECBBB-7CE2-4791-839D-9FE6F36B775D}" type="pres">
      <dgm:prSet presAssocID="{780FAED3-C4BD-4FF1-8B67-8499CCFAE2ED}" presName="composite" presStyleCnt="0"/>
      <dgm:spPr/>
    </dgm:pt>
    <dgm:pt modelId="{722E1094-83C7-45E2-B20F-DB9D09AD94F0}" type="pres">
      <dgm:prSet presAssocID="{780FAED3-C4BD-4FF1-8B67-8499CCFAE2ED}" presName="parentText" presStyleLbl="alignNode1" presStyleIdx="1" presStyleCnt="3">
        <dgm:presLayoutVars>
          <dgm:chMax val="1"/>
          <dgm:bulletEnabled val="1"/>
        </dgm:presLayoutVars>
      </dgm:prSet>
      <dgm:spPr/>
      <dgm:t>
        <a:bodyPr/>
        <a:lstStyle/>
        <a:p>
          <a:endParaRPr lang="zh-CN" altLang="en-US"/>
        </a:p>
      </dgm:t>
    </dgm:pt>
    <dgm:pt modelId="{AC67BBE6-9B82-4D3D-BF22-48713AF46E9C}" type="pres">
      <dgm:prSet presAssocID="{780FAED3-C4BD-4FF1-8B67-8499CCFAE2ED}" presName="descendantText" presStyleLbl="alignAcc1" presStyleIdx="1" presStyleCnt="3">
        <dgm:presLayoutVars>
          <dgm:bulletEnabled val="1"/>
        </dgm:presLayoutVars>
      </dgm:prSet>
      <dgm:spPr/>
      <dgm:t>
        <a:bodyPr/>
        <a:lstStyle/>
        <a:p>
          <a:endParaRPr lang="zh-CN" altLang="en-US"/>
        </a:p>
      </dgm:t>
    </dgm:pt>
    <dgm:pt modelId="{5C381A65-34D3-41B1-9499-0884AAA35FC6}" type="pres">
      <dgm:prSet presAssocID="{34435F2A-D730-405E-99D5-BBC9FB7499FA}" presName="sp" presStyleCnt="0"/>
      <dgm:spPr/>
      <dgm:t>
        <a:bodyPr/>
        <a:lstStyle/>
        <a:p>
          <a:endParaRPr lang="zh-CN" altLang="en-US"/>
        </a:p>
      </dgm:t>
    </dgm:pt>
    <dgm:pt modelId="{C1BF0EA4-CB4D-4391-82EF-EC1874A282F9}" type="pres">
      <dgm:prSet presAssocID="{1D70B282-9875-47E1-864B-0DB9F83A3309}" presName="composite" presStyleCnt="0"/>
      <dgm:spPr/>
    </dgm:pt>
    <dgm:pt modelId="{95C8A2DE-C1F8-4D5A-A3A4-1DC2FA1C0073}" type="pres">
      <dgm:prSet presAssocID="{1D70B282-9875-47E1-864B-0DB9F83A3309}" presName="parentText" presStyleLbl="alignNode1" presStyleIdx="2" presStyleCnt="3">
        <dgm:presLayoutVars>
          <dgm:chMax val="1"/>
          <dgm:bulletEnabled val="1"/>
        </dgm:presLayoutVars>
      </dgm:prSet>
      <dgm:spPr/>
      <dgm:t>
        <a:bodyPr/>
        <a:lstStyle/>
        <a:p>
          <a:endParaRPr lang="zh-CN" altLang="en-US"/>
        </a:p>
      </dgm:t>
    </dgm:pt>
    <dgm:pt modelId="{BE17FEF5-EEE1-41BB-96FD-8FBB3FCF3860}" type="pres">
      <dgm:prSet presAssocID="{1D70B282-9875-47E1-864B-0DB9F83A3309}" presName="descendantText" presStyleLbl="alignAcc1" presStyleIdx="2" presStyleCnt="3">
        <dgm:presLayoutVars>
          <dgm:bulletEnabled val="1"/>
        </dgm:presLayoutVars>
      </dgm:prSet>
      <dgm:spPr/>
      <dgm:t>
        <a:bodyPr/>
        <a:lstStyle/>
        <a:p>
          <a:endParaRPr lang="zh-CN" altLang="en-US"/>
        </a:p>
      </dgm:t>
    </dgm:pt>
  </dgm:ptLst>
  <dgm:cxnLst>
    <dgm:cxn modelId="{DC9E9155-E04E-499E-8C81-D10888446C81}" srcId="{DF9829FD-DD90-4EE7-BCD7-4AF299D6F45A}" destId="{780FAED3-C4BD-4FF1-8B67-8499CCFAE2ED}" srcOrd="1" destOrd="0" parTransId="{88C57C74-C9C4-46CF-A10B-13A1A1E7714C}" sibTransId="{34435F2A-D730-405E-99D5-BBC9FB7499FA}"/>
    <dgm:cxn modelId="{9DDD569F-F174-45F2-B1B3-0B04168CFE9A}" type="presOf" srcId="{FCC504F5-317D-4294-815B-28489BDC5845}" destId="{A16E3110-57E1-4619-A55C-DCD0DD5CE084}" srcOrd="0" destOrd="0" presId="urn:microsoft.com/office/officeart/2005/8/layout/chevron2"/>
    <dgm:cxn modelId="{FDF99B8F-39B2-4569-9E4D-B97F10EF4827}" type="presOf" srcId="{F3F66F6A-184E-4CBB-A544-AC2BF2A74FC0}" destId="{544D3F38-216B-445A-B1B9-8008AEDB7A9D}" srcOrd="0" destOrd="0" presId="urn:microsoft.com/office/officeart/2005/8/layout/chevron2"/>
    <dgm:cxn modelId="{401BC6D1-9BAC-4E1E-A260-CE45F4A0B27B}" type="presOf" srcId="{780FAED3-C4BD-4FF1-8B67-8499CCFAE2ED}" destId="{722E1094-83C7-45E2-B20F-DB9D09AD94F0}" srcOrd="0" destOrd="0" presId="urn:microsoft.com/office/officeart/2005/8/layout/chevron2"/>
    <dgm:cxn modelId="{80ADFA9C-7AD2-4B86-8043-CC15F8D4F29B}" srcId="{1D70B282-9875-47E1-864B-0DB9F83A3309}" destId="{30BE85C4-8BB0-4C0C-B58F-618B83FFA907}" srcOrd="0" destOrd="0" parTransId="{99A19955-80B2-46DE-B74C-C0C8C4D708F2}" sibTransId="{CB48F5C6-507D-451D-9B2B-7C607BFEAF95}"/>
    <dgm:cxn modelId="{5DD023AA-49F6-463C-A622-63129ACD1341}" type="presOf" srcId="{1D70B282-9875-47E1-864B-0DB9F83A3309}" destId="{95C8A2DE-C1F8-4D5A-A3A4-1DC2FA1C0073}" srcOrd="0" destOrd="0" presId="urn:microsoft.com/office/officeart/2005/8/layout/chevron2"/>
    <dgm:cxn modelId="{CEEAC837-8E2D-4A3A-AE0B-A3BCB6C9277C}" type="presOf" srcId="{30BE85C4-8BB0-4C0C-B58F-618B83FFA907}" destId="{BE17FEF5-EEE1-41BB-96FD-8FBB3FCF3860}" srcOrd="0" destOrd="0" presId="urn:microsoft.com/office/officeart/2005/8/layout/chevron2"/>
    <dgm:cxn modelId="{B7611237-A3BE-4532-9D24-1E580C3A470A}" type="presOf" srcId="{34435F2A-D730-405E-99D5-BBC9FB7499FA}" destId="{5C381A65-34D3-41B1-9499-0884AAA35FC6}" srcOrd="0" destOrd="0" presId="urn:microsoft.com/office/officeart/2005/8/layout/chevron2"/>
    <dgm:cxn modelId="{7AADAB5D-D434-4026-8242-7B664514B5B3}" srcId="{780FAED3-C4BD-4FF1-8B67-8499CCFAE2ED}" destId="{3E6D5D4F-935E-467F-A6CA-DFB49E904BF2}" srcOrd="0" destOrd="0" parTransId="{DFE6860A-9AF6-4E3A-8810-968954321458}" sibTransId="{F6E211F9-5728-4C1B-B4EC-036ED0730A63}"/>
    <dgm:cxn modelId="{210BBE6F-3570-450B-BFDE-1657CA81F33C}" type="presOf" srcId="{67223200-D196-44B3-9DFD-D095DDBC10AB}" destId="{D3A691E5-F443-4F8D-81BB-9D15C0875E8C}" srcOrd="0" destOrd="0" presId="urn:microsoft.com/office/officeart/2005/8/layout/chevron2"/>
    <dgm:cxn modelId="{8C9D2CE2-B9B5-4E31-B9AC-5ED375A0A109}" srcId="{DF9829FD-DD90-4EE7-BCD7-4AF299D6F45A}" destId="{FCC504F5-317D-4294-815B-28489BDC5845}" srcOrd="0" destOrd="0" parTransId="{8F05BE86-1921-41BD-B82E-72272E9475E9}" sibTransId="{67223200-D196-44B3-9DFD-D095DDBC10AB}"/>
    <dgm:cxn modelId="{5D587919-A1EE-4F38-BBB6-EFFAA5176E9D}" srcId="{FCC504F5-317D-4294-815B-28489BDC5845}" destId="{F3F66F6A-184E-4CBB-A544-AC2BF2A74FC0}" srcOrd="0" destOrd="0" parTransId="{7A0C70B0-5DAE-45AB-9915-863AC3FA4D2D}" sibTransId="{47DD308A-8526-455B-A37F-FEE2CC1C75AF}"/>
    <dgm:cxn modelId="{E3D87E4F-8E11-4F52-86CD-FBD81C54434A}" type="presOf" srcId="{DF9829FD-DD90-4EE7-BCD7-4AF299D6F45A}" destId="{7BB0B505-7D43-42E4-8FC0-6C91316CBFEB}" srcOrd="0" destOrd="0" presId="urn:microsoft.com/office/officeart/2005/8/layout/chevron2"/>
    <dgm:cxn modelId="{7A120102-9F08-4A41-A93A-8056F160F2B4}" type="presOf" srcId="{3E6D5D4F-935E-467F-A6CA-DFB49E904BF2}" destId="{AC67BBE6-9B82-4D3D-BF22-48713AF46E9C}" srcOrd="0" destOrd="0" presId="urn:microsoft.com/office/officeart/2005/8/layout/chevron2"/>
    <dgm:cxn modelId="{FEAEAEDD-C1AF-4B46-AC68-C5F32739A6BD}" srcId="{DF9829FD-DD90-4EE7-BCD7-4AF299D6F45A}" destId="{1D70B282-9875-47E1-864B-0DB9F83A3309}" srcOrd="2" destOrd="0" parTransId="{4682E278-8387-4875-A48B-989607C0A09E}" sibTransId="{DF77052B-043C-4E4A-8039-9D1D7DFB40F4}"/>
    <dgm:cxn modelId="{59E2E072-0D2B-452C-A783-B6662B8A8CFE}" type="presParOf" srcId="{7BB0B505-7D43-42E4-8FC0-6C91316CBFEB}" destId="{97F2BEE4-0E0F-4FCA-A4B0-E20AD8C04C13}" srcOrd="0" destOrd="0" presId="urn:microsoft.com/office/officeart/2005/8/layout/chevron2"/>
    <dgm:cxn modelId="{328A0505-E3C2-40AB-B0E1-1D45D138DED7}" type="presParOf" srcId="{97F2BEE4-0E0F-4FCA-A4B0-E20AD8C04C13}" destId="{A16E3110-57E1-4619-A55C-DCD0DD5CE084}" srcOrd="0" destOrd="0" presId="urn:microsoft.com/office/officeart/2005/8/layout/chevron2"/>
    <dgm:cxn modelId="{ACE34A6B-53DF-4C2D-961E-E82FAC047FD0}" type="presParOf" srcId="{97F2BEE4-0E0F-4FCA-A4B0-E20AD8C04C13}" destId="{544D3F38-216B-445A-B1B9-8008AEDB7A9D}" srcOrd="1" destOrd="0" presId="urn:microsoft.com/office/officeart/2005/8/layout/chevron2"/>
    <dgm:cxn modelId="{F757C932-9BA9-4D75-A5F0-B480D5549C3F}" type="presParOf" srcId="{7BB0B505-7D43-42E4-8FC0-6C91316CBFEB}" destId="{D3A691E5-F443-4F8D-81BB-9D15C0875E8C}" srcOrd="1" destOrd="0" presId="urn:microsoft.com/office/officeart/2005/8/layout/chevron2"/>
    <dgm:cxn modelId="{DB31EC3C-E1AE-4F71-892C-129421F4F026}" type="presParOf" srcId="{7BB0B505-7D43-42E4-8FC0-6C91316CBFEB}" destId="{D4BECBBB-7CE2-4791-839D-9FE6F36B775D}" srcOrd="2" destOrd="0" presId="urn:microsoft.com/office/officeart/2005/8/layout/chevron2"/>
    <dgm:cxn modelId="{904EBD5F-6FEB-418A-8743-3EECDFB42A17}" type="presParOf" srcId="{D4BECBBB-7CE2-4791-839D-9FE6F36B775D}" destId="{722E1094-83C7-45E2-B20F-DB9D09AD94F0}" srcOrd="0" destOrd="0" presId="urn:microsoft.com/office/officeart/2005/8/layout/chevron2"/>
    <dgm:cxn modelId="{C1B2B159-4DEA-414C-AB76-D2B8F66C15F0}" type="presParOf" srcId="{D4BECBBB-7CE2-4791-839D-9FE6F36B775D}" destId="{AC67BBE6-9B82-4D3D-BF22-48713AF46E9C}" srcOrd="1" destOrd="0" presId="urn:microsoft.com/office/officeart/2005/8/layout/chevron2"/>
    <dgm:cxn modelId="{9F4609F6-1335-4E98-817A-63368E494E28}" type="presParOf" srcId="{7BB0B505-7D43-42E4-8FC0-6C91316CBFEB}" destId="{5C381A65-34D3-41B1-9499-0884AAA35FC6}" srcOrd="3" destOrd="0" presId="urn:microsoft.com/office/officeart/2005/8/layout/chevron2"/>
    <dgm:cxn modelId="{E79B63B9-F4C4-4807-BC3E-BCCB0BD280F0}" type="presParOf" srcId="{7BB0B505-7D43-42E4-8FC0-6C91316CBFEB}" destId="{C1BF0EA4-CB4D-4391-82EF-EC1874A282F9}" srcOrd="4" destOrd="0" presId="urn:microsoft.com/office/officeart/2005/8/layout/chevron2"/>
    <dgm:cxn modelId="{845E8A25-CF55-4393-BB2E-7B2E31D83250}" type="presParOf" srcId="{C1BF0EA4-CB4D-4391-82EF-EC1874A282F9}" destId="{95C8A2DE-C1F8-4D5A-A3A4-1DC2FA1C0073}" srcOrd="0" destOrd="0" presId="urn:microsoft.com/office/officeart/2005/8/layout/chevron2"/>
    <dgm:cxn modelId="{A648685A-005F-4CF0-9E10-CFA76AABA571}" type="presParOf" srcId="{C1BF0EA4-CB4D-4391-82EF-EC1874A282F9}" destId="{BE17FEF5-EEE1-41BB-96FD-8FBB3FCF386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E3110-57E1-4619-A55C-DCD0DD5CE084}">
      <dsp:nvSpPr>
        <dsp:cNvPr id="0" name=""/>
        <dsp:cNvSpPr/>
      </dsp:nvSpPr>
      <dsp:spPr>
        <a:xfrm rot="5400000">
          <a:off x="-202947" y="203826"/>
          <a:ext cx="1352981" cy="94708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ct val="35000"/>
            </a:spcAft>
          </a:pPr>
          <a:r>
            <a:rPr lang="en-US" altLang="zh-CN" sz="2400" kern="1200"/>
            <a:t>1</a:t>
          </a:r>
        </a:p>
      </dsp:txBody>
      <dsp:txXfrm rot="-5400000">
        <a:off x="1" y="474423"/>
        <a:ext cx="947087" cy="405894"/>
      </dsp:txXfrm>
    </dsp:sp>
    <dsp:sp modelId="{544D3F38-216B-445A-B1B9-8008AEDB7A9D}">
      <dsp:nvSpPr>
        <dsp:cNvPr id="0" name=""/>
        <dsp:cNvSpPr/>
      </dsp:nvSpPr>
      <dsp:spPr>
        <a:xfrm rot="5400000">
          <a:off x="3448537" y="-2500571"/>
          <a:ext cx="879438" cy="5882337"/>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ct val="15000"/>
            </a:spcAft>
            <a:buChar char="••"/>
          </a:pPr>
          <a:r>
            <a:rPr lang="zh-CN" altLang="en-US" sz="1500" kern="1200"/>
            <a:t>2</a:t>
          </a:r>
          <a:r>
            <a:rPr lang="en-US" altLang="zh-CN" sz="1500" kern="1200"/>
            <a:t>020</a:t>
          </a:r>
          <a:r>
            <a:rPr lang="zh-CN" altLang="en-US" sz="1500" kern="1200"/>
            <a:t>年度综合所得收入额</a:t>
          </a:r>
          <a:r>
            <a:rPr lang="zh-CN" altLang="en-US" sz="1500" kern="1200">
              <a:solidFill>
                <a:srgbClr val="FF0000"/>
              </a:solidFill>
            </a:rPr>
            <a:t>不超过6万元但已预缴</a:t>
          </a:r>
          <a:r>
            <a:rPr lang="zh-CN" altLang="en-US" sz="1500" kern="1200"/>
            <a:t>个人所得税</a:t>
          </a:r>
          <a:endParaRPr sz="1500" kern="1200"/>
        </a:p>
      </dsp:txBody>
      <dsp:txXfrm rot="-5400000">
        <a:off x="947088" y="43809"/>
        <a:ext cx="5839406" cy="793576"/>
      </dsp:txXfrm>
    </dsp:sp>
    <dsp:sp modelId="{722E1094-83C7-45E2-B20F-DB9D09AD94F0}">
      <dsp:nvSpPr>
        <dsp:cNvPr id="0" name=""/>
        <dsp:cNvSpPr/>
      </dsp:nvSpPr>
      <dsp:spPr>
        <a:xfrm rot="5400000">
          <a:off x="-202947" y="1359066"/>
          <a:ext cx="1352981" cy="947087"/>
        </a:xfrm>
        <a:prstGeom prst="chevron">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ct val="35000"/>
            </a:spcAft>
          </a:pPr>
          <a:r>
            <a:rPr lang="en-US" altLang="zh-CN" sz="2400" kern="1200"/>
            <a:t>2</a:t>
          </a:r>
        </a:p>
      </dsp:txBody>
      <dsp:txXfrm rot="-5400000">
        <a:off x="1" y="1629663"/>
        <a:ext cx="947087" cy="405894"/>
      </dsp:txXfrm>
    </dsp:sp>
    <dsp:sp modelId="{AC67BBE6-9B82-4D3D-BF22-48713AF46E9C}">
      <dsp:nvSpPr>
        <dsp:cNvPr id="0" name=""/>
        <dsp:cNvSpPr/>
      </dsp:nvSpPr>
      <dsp:spPr>
        <a:xfrm rot="5400000">
          <a:off x="3448537" y="-1345330"/>
          <a:ext cx="879438" cy="5882337"/>
        </a:xfrm>
        <a:prstGeom prst="round2Same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ct val="15000"/>
            </a:spcAft>
            <a:buChar char="••"/>
          </a:pPr>
          <a:r>
            <a:rPr lang="zh-CN" altLang="en-US" sz="1500" kern="1200"/>
            <a:t>年度中间劳务报酬、稿酬、特许权使用费适用的</a:t>
          </a:r>
          <a:r>
            <a:rPr lang="zh-CN" altLang="en-US" sz="1500" kern="1200">
              <a:solidFill>
                <a:srgbClr val="FF0000"/>
              </a:solidFill>
            </a:rPr>
            <a:t>预扣率高于</a:t>
          </a:r>
          <a:r>
            <a:rPr lang="zh-CN" altLang="en-US" sz="1500" kern="1200"/>
            <a:t>综合所得年适用税率</a:t>
          </a:r>
        </a:p>
      </dsp:txBody>
      <dsp:txXfrm rot="-5400000">
        <a:off x="947088" y="1199050"/>
        <a:ext cx="5839406" cy="793576"/>
      </dsp:txXfrm>
    </dsp:sp>
    <dsp:sp modelId="{95C8A2DE-C1F8-4D5A-A3A4-1DC2FA1C0073}">
      <dsp:nvSpPr>
        <dsp:cNvPr id="0" name=""/>
        <dsp:cNvSpPr/>
      </dsp:nvSpPr>
      <dsp:spPr>
        <a:xfrm rot="5400000">
          <a:off x="-202947" y="2514306"/>
          <a:ext cx="1352981" cy="947087"/>
        </a:xfrm>
        <a:prstGeom prst="chevron">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ct val="35000"/>
            </a:spcAft>
          </a:pPr>
          <a:r>
            <a:rPr lang="en-US" altLang="zh-CN" sz="2400" kern="1200"/>
            <a:t>3</a:t>
          </a:r>
        </a:p>
      </dsp:txBody>
      <dsp:txXfrm rot="-5400000">
        <a:off x="1" y="2784903"/>
        <a:ext cx="947087" cy="405894"/>
      </dsp:txXfrm>
    </dsp:sp>
    <dsp:sp modelId="{BE17FEF5-EEE1-41BB-96FD-8FBB3FCF3860}">
      <dsp:nvSpPr>
        <dsp:cNvPr id="0" name=""/>
        <dsp:cNvSpPr/>
      </dsp:nvSpPr>
      <dsp:spPr>
        <a:xfrm rot="5400000">
          <a:off x="3448537" y="-190090"/>
          <a:ext cx="879438" cy="5882337"/>
        </a:xfrm>
        <a:prstGeom prst="round2Same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100000"/>
            </a:lnSpc>
            <a:spcBef>
              <a:spcPct val="0"/>
            </a:spcBef>
            <a:spcAft>
              <a:spcPct val="15000"/>
            </a:spcAft>
            <a:buChar char="••"/>
          </a:pPr>
          <a:r>
            <a:rPr lang="zh-CN" altLang="en-US" sz="1500" kern="1200"/>
            <a:t>预缴税款时，</a:t>
          </a:r>
          <a:r>
            <a:rPr lang="zh-CN" altLang="en-US" sz="1500" kern="1200">
              <a:solidFill>
                <a:srgbClr val="FF0000"/>
              </a:solidFill>
            </a:rPr>
            <a:t>未申报扣除或未足额扣除</a:t>
          </a:r>
          <a:r>
            <a:rPr lang="zh-CN" altLang="en-US" sz="1500" kern="1200"/>
            <a:t>减除费用、专项扣除、专项附加扣除、依法确定的其他扣除或捐赠，以及</a:t>
          </a:r>
          <a:r>
            <a:rPr lang="zh-CN" altLang="en-US" sz="1500" kern="1200">
              <a:solidFill>
                <a:srgbClr val="FF0000"/>
              </a:solidFill>
            </a:rPr>
            <a:t>未申报享受或未足额享受</a:t>
          </a:r>
          <a:r>
            <a:rPr lang="zh-CN" altLang="en-US" sz="1500" kern="1200"/>
            <a:t>综合所得税收优惠等情形</a:t>
          </a:r>
        </a:p>
      </dsp:txBody>
      <dsp:txXfrm rot="-5400000">
        <a:off x="947088" y="2354290"/>
        <a:ext cx="5839406" cy="79357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a:defRPr/>
            </a:pPr>
            <a:r>
              <a:rPr lang="zh-CN" altLang="en-US"/>
              <a:t>国家税务总局繁昌县税务局兴税讲堂</a:t>
            </a: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Arial" panose="020B0604020202020204" pitchFamily="34" charset="0"/>
                <a:ea typeface="宋体" panose="02010600030101010101" pitchFamily="2" charset="-122"/>
              </a:defRPr>
            </a:lvl1pPr>
          </a:lstStyle>
          <a:p>
            <a:pPr>
              <a:defRPr/>
            </a:pPr>
            <a:fld id="{504352B3-2188-4DAE-8796-5A70D265206D}" type="datetimeFigureOut">
              <a:rPr lang="zh-CN" altLang="en-US"/>
              <a:t>2021-04-16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atin typeface="Arial" panose="020B0604020202020204" pitchFamily="34" charset="0"/>
                <a:ea typeface="宋体" panose="02010600030101010101" pitchFamily="2" charset="-122"/>
              </a:defRPr>
            </a:lvl1pPr>
          </a:lstStyle>
          <a:p>
            <a:pPr>
              <a:defRPr/>
            </a:pPr>
            <a:fld id="{66BD6620-9CF8-4408-9D94-341E7AE8E1C4}" type="slidenum">
              <a:rPr lang="zh-CN" altLang="en-US"/>
              <a:t>‹#›</a:t>
            </a:fld>
            <a:endParaRPr lang="zh-CN" altLang="en-US"/>
          </a:p>
        </p:txBody>
      </p:sp>
    </p:spTree>
    <p:extLst>
      <p:ext uri="{BB962C8B-B14F-4D97-AF65-F5344CB8AC3E}">
        <p14:creationId xmlns:p14="http://schemas.microsoft.com/office/powerpoint/2010/main" val="243691797"/>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063"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r>
              <a:rPr lang="zh-CN" altLang="en-US"/>
              <a:t>国家税务总局繁昌县税务局兴税讲堂</a:t>
            </a:r>
          </a:p>
        </p:txBody>
      </p:sp>
      <p:sp>
        <p:nvSpPr>
          <p:cNvPr id="1049064"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028A965E-4154-4B35-8C42-A7955BFA115D}" type="datetimeFigureOut">
              <a:rPr lang="zh-CN" altLang="en-US"/>
              <a:t>2021-04-16</a:t>
            </a:fld>
            <a:endParaRPr lang="zh-CN" altLang="en-US"/>
          </a:p>
        </p:txBody>
      </p:sp>
      <p:sp>
        <p:nvSpPr>
          <p:cNvPr id="1049065"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1049066"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1049067"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1049068"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827F3832-4945-4952-B3F8-3889651A32CF}" type="slidenum">
              <a:rPr lang="zh-CN" altLang="en-US"/>
              <a:t>‹#›</a:t>
            </a:fld>
            <a:endParaRPr lang="zh-CN" altLang="en-US"/>
          </a:p>
        </p:txBody>
      </p:sp>
    </p:spTree>
    <p:extLst>
      <p:ext uri="{BB962C8B-B14F-4D97-AF65-F5344CB8AC3E}">
        <p14:creationId xmlns:p14="http://schemas.microsoft.com/office/powerpoint/2010/main" val="3853546062"/>
      </p:ext>
    </p:extLst>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noTextEdit="1"/>
          </p:cNvSpPr>
          <p:nvPr>
            <p:ph type="sldImg"/>
          </p:nvPr>
        </p:nvSpPr>
        <p:spPr bwMode="auto">
          <a:noFill/>
          <a:ln>
            <a:solidFill>
              <a:srgbClr val="000000"/>
            </a:solidFill>
            <a:miter lim="800000"/>
          </a:ln>
        </p:spPr>
      </p:sp>
      <p:sp>
        <p:nvSpPr>
          <p:cNvPr id="45058"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a:p>
        </p:txBody>
      </p:sp>
      <p:sp>
        <p:nvSpPr>
          <p:cNvPr id="7171" name="灯片编号占位符 3"/>
          <p:cNvSpPr>
            <a:spLocks noGrp="1"/>
          </p:cNvSpPr>
          <p:nvPr>
            <p:ph type="sldNum" sz="quarter" idx="5"/>
          </p:nvPr>
        </p:nvSpPr>
        <p:spPr>
          <a:xfrm>
            <a:off x="3884613" y="8685213"/>
            <a:ext cx="2971800" cy="457200"/>
          </a:xfrm>
        </p:spPr>
        <p:txBody>
          <a:bodyPr wrap="square"/>
          <a:lstStyle/>
          <a:p>
            <a:pPr>
              <a:defRPr/>
            </a:pPr>
            <a:fld id="{8D651310-6B38-4D40-92E2-9076CCB301E5}" type="slidenum">
              <a:rPr lang="en-US" altLang="en-US" dirty="0">
                <a:latin typeface="Calibri" panose="020F0502020204030204" pitchFamily="34" charset="0"/>
              </a:rPr>
              <a:t>1</a:t>
            </a:fld>
            <a:endParaRPr lang="en-US" altLang="en-US"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幻灯片图像占位符 1"/>
          <p:cNvSpPr>
            <a:spLocks noGrp="1" noRot="1" noChangeAspect="1" noTextEdit="1"/>
          </p:cNvSpPr>
          <p:nvPr>
            <p:ph type="sldImg"/>
          </p:nvPr>
        </p:nvSpPr>
        <p:spPr bwMode="auto">
          <a:noFill/>
          <a:ln>
            <a:solidFill>
              <a:srgbClr val="000000"/>
            </a:solidFill>
            <a:miter lim="800000"/>
          </a:ln>
        </p:spPr>
      </p:sp>
      <p:sp>
        <p:nvSpPr>
          <p:cNvPr id="97282" name="备注占位符 2"/>
          <p:cNvSpPr>
            <a:spLocks noGrp="1"/>
          </p:cNvSpPr>
          <p:nvPr>
            <p:ph type="body" idx="1"/>
          </p:nvPr>
        </p:nvSpPr>
        <p:spPr bwMode="auto">
          <a:noFill/>
        </p:spPr>
        <p:txBody>
          <a:bodyPr wrap="square" numCol="1" anchor="t" anchorCtr="0" compatLnSpc="1"/>
          <a:lstStyle/>
          <a:p>
            <a:endParaRPr lang="zh-CN" altLang="en-US"/>
          </a:p>
        </p:txBody>
      </p:sp>
      <p:sp>
        <p:nvSpPr>
          <p:cNvPr id="2" name="页眉占位符 1"/>
          <p:cNvSpPr>
            <a:spLocks noGrp="1"/>
          </p:cNvSpPr>
          <p:nvPr>
            <p:ph type="hdr" sz="quarter"/>
          </p:nvPr>
        </p:nvSpPr>
        <p:spPr/>
        <p:txBody>
          <a:bodyPr/>
          <a:lstStyle/>
          <a:p>
            <a:pPr>
              <a:defRPr/>
            </a:pPr>
            <a:r>
              <a:rPr lang="zh-CN" altLang="en-US"/>
              <a:t>国家税务总局繁昌县税务局兴税讲堂</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幻灯片图像占位符 1"/>
          <p:cNvSpPr>
            <a:spLocks noGrp="1" noRot="1" noChangeAspect="1" noTextEdit="1"/>
          </p:cNvSpPr>
          <p:nvPr>
            <p:ph type="sldImg"/>
          </p:nvPr>
        </p:nvSpPr>
        <p:spPr bwMode="auto">
          <a:noFill/>
          <a:ln>
            <a:solidFill>
              <a:srgbClr val="000000"/>
            </a:solidFill>
            <a:miter lim="800000"/>
          </a:ln>
        </p:spPr>
      </p:sp>
      <p:sp>
        <p:nvSpPr>
          <p:cNvPr id="143363" name="备注占位符 2"/>
          <p:cNvSpPr>
            <a:spLocks noGrp="1"/>
          </p:cNvSpPr>
          <p:nvPr>
            <p:ph type="body" idx="1"/>
          </p:nvPr>
        </p:nvSpPr>
        <p:spPr bwMode="auto">
          <a:noFill/>
        </p:spPr>
        <p:txBody>
          <a:bodyPr wrap="square" numCol="1" anchor="t" anchorCtr="0" compatLnSpc="1"/>
          <a:lstStyle/>
          <a:p>
            <a:endParaRPr lang="zh-CN" altLang="en-US"/>
          </a:p>
        </p:txBody>
      </p:sp>
      <p:sp>
        <p:nvSpPr>
          <p:cNvPr id="2" name="页眉占位符 1"/>
          <p:cNvSpPr txBox="1">
            <a:spLocks noGrp="1"/>
          </p:cNvSpPr>
          <p:nvPr/>
        </p:nvSpPr>
        <p:spPr>
          <a:xfrm>
            <a:off x="0" y="0"/>
            <a:ext cx="2971800" cy="458788"/>
          </a:xfrm>
          <a:prstGeom prst="rect">
            <a:avLst/>
          </a:prstGeom>
          <a:noFill/>
        </p:spPr>
        <p:txBody>
          <a:bodyPr/>
          <a:lstStyle/>
          <a:p>
            <a:pPr fontAlgn="auto">
              <a:spcBef>
                <a:spcPts val="0"/>
              </a:spcBef>
              <a:spcAft>
                <a:spcPts val="0"/>
              </a:spcAft>
              <a:defRPr/>
            </a:pPr>
            <a:r>
              <a:rPr lang="zh-CN" altLang="en-US" sz="1200">
                <a:latin typeface="+mn-lt"/>
                <a:ea typeface="+mn-ea"/>
              </a:rPr>
              <a:t>国家税务总局繁昌县税务局兴税讲堂</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幻灯片图像占位符 1"/>
          <p:cNvSpPr>
            <a:spLocks noGrp="1" noRot="1" noChangeAspect="1" noTextEdit="1"/>
          </p:cNvSpPr>
          <p:nvPr>
            <p:ph type="sldImg"/>
          </p:nvPr>
        </p:nvSpPr>
        <p:spPr bwMode="auto">
          <a:noFill/>
          <a:ln>
            <a:solidFill>
              <a:srgbClr val="000000"/>
            </a:solidFill>
            <a:miter lim="800000"/>
          </a:ln>
        </p:spPr>
      </p:sp>
      <p:sp>
        <p:nvSpPr>
          <p:cNvPr id="149507" name="备注占位符 2"/>
          <p:cNvSpPr>
            <a:spLocks noGrp="1"/>
          </p:cNvSpPr>
          <p:nvPr>
            <p:ph type="body" idx="1"/>
          </p:nvPr>
        </p:nvSpPr>
        <p:spPr bwMode="auto">
          <a:noFill/>
        </p:spPr>
        <p:txBody>
          <a:bodyPr wrap="square" numCol="1" anchor="t" anchorCtr="0" compatLnSpc="1"/>
          <a:lstStyle/>
          <a:p>
            <a:endParaRPr lang="zh-CN" altLang="en-US"/>
          </a:p>
        </p:txBody>
      </p:sp>
      <p:sp>
        <p:nvSpPr>
          <p:cNvPr id="2" name="页眉占位符 1"/>
          <p:cNvSpPr txBox="1">
            <a:spLocks noGrp="1"/>
          </p:cNvSpPr>
          <p:nvPr/>
        </p:nvSpPr>
        <p:spPr>
          <a:xfrm>
            <a:off x="0" y="0"/>
            <a:ext cx="2971800" cy="458788"/>
          </a:xfrm>
          <a:prstGeom prst="rect">
            <a:avLst/>
          </a:prstGeom>
          <a:noFill/>
        </p:spPr>
        <p:txBody>
          <a:bodyPr/>
          <a:lstStyle/>
          <a:p>
            <a:pPr fontAlgn="auto">
              <a:spcBef>
                <a:spcPts val="0"/>
              </a:spcBef>
              <a:spcAft>
                <a:spcPts val="0"/>
              </a:spcAft>
              <a:defRPr/>
            </a:pPr>
            <a:r>
              <a:rPr lang="zh-CN" altLang="en-US" sz="1200">
                <a:latin typeface="+mn-lt"/>
                <a:ea typeface="+mn-ea"/>
              </a:rPr>
              <a:t>国家税务总局繁昌县税务局兴税讲堂</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幻灯片图像占位符 1"/>
          <p:cNvSpPr>
            <a:spLocks noGrp="1" noRot="1" noChangeAspect="1" noTextEdit="1"/>
          </p:cNvSpPr>
          <p:nvPr>
            <p:ph type="sldImg"/>
          </p:nvPr>
        </p:nvSpPr>
        <p:spPr bwMode="auto">
          <a:noFill/>
          <a:ln>
            <a:solidFill>
              <a:srgbClr val="000000"/>
            </a:solidFill>
            <a:miter lim="800000"/>
          </a:ln>
        </p:spPr>
      </p:sp>
      <p:sp>
        <p:nvSpPr>
          <p:cNvPr id="147459" name="备注占位符 2"/>
          <p:cNvSpPr>
            <a:spLocks noGrp="1"/>
          </p:cNvSpPr>
          <p:nvPr>
            <p:ph type="body" idx="1"/>
          </p:nvPr>
        </p:nvSpPr>
        <p:spPr bwMode="auto">
          <a:noFill/>
        </p:spPr>
        <p:txBody>
          <a:bodyPr wrap="square" numCol="1" anchor="t" anchorCtr="0" compatLnSpc="1"/>
          <a:lstStyle/>
          <a:p>
            <a:endParaRPr lang="zh-CN" altLang="en-US"/>
          </a:p>
        </p:txBody>
      </p:sp>
      <p:sp>
        <p:nvSpPr>
          <p:cNvPr id="2" name="页眉占位符 1"/>
          <p:cNvSpPr txBox="1">
            <a:spLocks noGrp="1"/>
          </p:cNvSpPr>
          <p:nvPr/>
        </p:nvSpPr>
        <p:spPr>
          <a:xfrm>
            <a:off x="0" y="0"/>
            <a:ext cx="2971800" cy="458788"/>
          </a:xfrm>
          <a:prstGeom prst="rect">
            <a:avLst/>
          </a:prstGeom>
          <a:noFill/>
        </p:spPr>
        <p:txBody>
          <a:bodyPr/>
          <a:lstStyle/>
          <a:p>
            <a:pPr fontAlgn="auto">
              <a:spcBef>
                <a:spcPts val="0"/>
              </a:spcBef>
              <a:spcAft>
                <a:spcPts val="0"/>
              </a:spcAft>
              <a:defRPr/>
            </a:pPr>
            <a:r>
              <a:rPr lang="zh-CN" altLang="en-US" sz="1200">
                <a:latin typeface="+mn-lt"/>
                <a:ea typeface="+mn-ea"/>
              </a:rPr>
              <a:t>国家税务总局繁昌县税务局兴税讲堂</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幻灯片图像占位符 1"/>
          <p:cNvSpPr>
            <a:spLocks noGrp="1" noRot="1" noChangeAspect="1" noTextEdit="1"/>
          </p:cNvSpPr>
          <p:nvPr>
            <p:ph type="sldImg"/>
          </p:nvPr>
        </p:nvSpPr>
        <p:spPr bwMode="auto">
          <a:noFill/>
          <a:ln>
            <a:solidFill>
              <a:srgbClr val="000000"/>
            </a:solidFill>
            <a:miter lim="800000"/>
          </a:ln>
        </p:spPr>
      </p:sp>
      <p:sp>
        <p:nvSpPr>
          <p:cNvPr id="99330" name="备注占位符 2"/>
          <p:cNvSpPr>
            <a:spLocks noGrp="1"/>
          </p:cNvSpPr>
          <p:nvPr>
            <p:ph type="body" idx="1"/>
          </p:nvPr>
        </p:nvSpPr>
        <p:spPr bwMode="auto">
          <a:noFill/>
        </p:spPr>
        <p:txBody>
          <a:bodyPr wrap="square" numCol="1" anchor="t" anchorCtr="0" compatLnSpc="1"/>
          <a:lstStyle/>
          <a:p>
            <a:r>
              <a:rPr lang="en-US" altLang="zh-CN"/>
              <a:t>1111</a:t>
            </a:r>
            <a:endParaRPr lang="zh-CN" altLang="en-US"/>
          </a:p>
        </p:txBody>
      </p:sp>
      <p:sp>
        <p:nvSpPr>
          <p:cNvPr id="2" name="页眉占位符 1"/>
          <p:cNvSpPr>
            <a:spLocks noGrp="1"/>
          </p:cNvSpPr>
          <p:nvPr>
            <p:ph type="hdr" sz="quarter"/>
          </p:nvPr>
        </p:nvSpPr>
        <p:spPr/>
        <p:txBody>
          <a:bodyPr/>
          <a:lstStyle/>
          <a:p>
            <a:pPr>
              <a:defRPr/>
            </a:pPr>
            <a:r>
              <a:rPr lang="zh-CN" altLang="en-US"/>
              <a:t>国家税务总局繁昌县税务局兴税讲堂</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幻灯片图像占位符 1"/>
          <p:cNvSpPr>
            <a:spLocks noGrp="1" noRot="1" noChangeAspect="1" noTextEdit="1"/>
          </p:cNvSpPr>
          <p:nvPr>
            <p:ph type="sldImg"/>
          </p:nvPr>
        </p:nvSpPr>
        <p:spPr bwMode="auto">
          <a:noFill/>
          <a:ln>
            <a:solidFill>
              <a:srgbClr val="000000"/>
            </a:solidFill>
            <a:miter lim="800000"/>
          </a:ln>
        </p:spPr>
      </p:sp>
      <p:sp>
        <p:nvSpPr>
          <p:cNvPr id="282627" name="备注占位符 2"/>
          <p:cNvSpPr>
            <a:spLocks noGrp="1"/>
          </p:cNvSpPr>
          <p:nvPr>
            <p:ph type="body" idx="1"/>
          </p:nvPr>
        </p:nvSpPr>
        <p:spPr bwMode="auto">
          <a:noFill/>
        </p:spPr>
        <p:txBody>
          <a:bodyPr wrap="square" numCol="1" anchor="t" anchorCtr="0" compatLnSpc="1"/>
          <a:lstStyle/>
          <a:p>
            <a:endParaRPr lang="zh-CN" altLang="en-US"/>
          </a:p>
        </p:txBody>
      </p:sp>
      <p:sp>
        <p:nvSpPr>
          <p:cNvPr id="2" name="页眉占位符 1"/>
          <p:cNvSpPr>
            <a:spLocks noGrp="1"/>
          </p:cNvSpPr>
          <p:nvPr>
            <p:ph type="hdr" sz="quarter"/>
          </p:nvPr>
        </p:nvSpPr>
        <p:spPr/>
        <p:txBody>
          <a:bodyPr/>
          <a:lstStyle/>
          <a:p>
            <a:pPr>
              <a:defRPr/>
            </a:pPr>
            <a:r>
              <a:rPr lang="zh-CN" altLang="en-US"/>
              <a:t>国家税务总局繁昌县税务局兴税讲堂</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幻灯片图像占位符 1"/>
          <p:cNvSpPr>
            <a:spLocks noGrp="1" noRot="1" noChangeAspect="1" noTextEdit="1"/>
          </p:cNvSpPr>
          <p:nvPr>
            <p:ph type="sldImg"/>
          </p:nvPr>
        </p:nvSpPr>
        <p:spPr bwMode="auto">
          <a:noFill/>
          <a:ln>
            <a:solidFill>
              <a:srgbClr val="000000"/>
            </a:solidFill>
            <a:miter lim="800000"/>
          </a:ln>
        </p:spPr>
      </p:sp>
      <p:sp>
        <p:nvSpPr>
          <p:cNvPr id="282627" name="备注占位符 2"/>
          <p:cNvSpPr>
            <a:spLocks noGrp="1"/>
          </p:cNvSpPr>
          <p:nvPr>
            <p:ph type="body" idx="1"/>
          </p:nvPr>
        </p:nvSpPr>
        <p:spPr bwMode="auto">
          <a:noFill/>
        </p:spPr>
        <p:txBody>
          <a:bodyPr wrap="square" numCol="1" anchor="t" anchorCtr="0" compatLnSpc="1"/>
          <a:lstStyle/>
          <a:p>
            <a:endParaRPr lang="zh-CN" altLang="en-US"/>
          </a:p>
        </p:txBody>
      </p:sp>
      <p:sp>
        <p:nvSpPr>
          <p:cNvPr id="2" name="页眉占位符 1"/>
          <p:cNvSpPr>
            <a:spLocks noGrp="1"/>
          </p:cNvSpPr>
          <p:nvPr>
            <p:ph type="hdr" sz="quarter"/>
          </p:nvPr>
        </p:nvSpPr>
        <p:spPr/>
        <p:txBody>
          <a:bodyPr/>
          <a:lstStyle/>
          <a:p>
            <a:pPr>
              <a:defRPr/>
            </a:pPr>
            <a:r>
              <a:rPr lang="zh-CN" altLang="en-US"/>
              <a:t>国家税务总局繁昌县税务局兴税讲堂</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幻灯片图像占位符 1"/>
          <p:cNvSpPr>
            <a:spLocks noGrp="1" noRot="1" noChangeAspect="1" noTextEdit="1"/>
          </p:cNvSpPr>
          <p:nvPr>
            <p:ph type="sldImg"/>
          </p:nvPr>
        </p:nvSpPr>
        <p:spPr bwMode="auto">
          <a:noFill/>
          <a:ln>
            <a:solidFill>
              <a:srgbClr val="000000"/>
            </a:solidFill>
            <a:miter lim="800000"/>
          </a:ln>
        </p:spPr>
      </p:sp>
      <p:sp>
        <p:nvSpPr>
          <p:cNvPr id="282627" name="备注占位符 2"/>
          <p:cNvSpPr>
            <a:spLocks noGrp="1"/>
          </p:cNvSpPr>
          <p:nvPr>
            <p:ph type="body" idx="1"/>
          </p:nvPr>
        </p:nvSpPr>
        <p:spPr bwMode="auto">
          <a:noFill/>
        </p:spPr>
        <p:txBody>
          <a:bodyPr wrap="square" numCol="1" anchor="t" anchorCtr="0" compatLnSpc="1"/>
          <a:lstStyle/>
          <a:p>
            <a:endParaRPr lang="zh-CN" altLang="en-US"/>
          </a:p>
        </p:txBody>
      </p:sp>
      <p:sp>
        <p:nvSpPr>
          <p:cNvPr id="2" name="页眉占位符 1"/>
          <p:cNvSpPr>
            <a:spLocks noGrp="1"/>
          </p:cNvSpPr>
          <p:nvPr>
            <p:ph type="hdr" sz="quarter"/>
          </p:nvPr>
        </p:nvSpPr>
        <p:spPr/>
        <p:txBody>
          <a:bodyPr/>
          <a:lstStyle/>
          <a:p>
            <a:pPr>
              <a:defRPr/>
            </a:pPr>
            <a:r>
              <a:rPr lang="zh-CN" altLang="en-US"/>
              <a:t>国家税务总局繁昌县税务局兴税讲堂</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幻灯片图像占位符 1"/>
          <p:cNvSpPr>
            <a:spLocks noGrp="1" noRot="1" noChangeAspect="1" noTextEdit="1"/>
          </p:cNvSpPr>
          <p:nvPr>
            <p:ph type="sldImg"/>
          </p:nvPr>
        </p:nvSpPr>
        <p:spPr bwMode="auto">
          <a:noFill/>
          <a:ln>
            <a:solidFill>
              <a:srgbClr val="000000"/>
            </a:solidFill>
            <a:miter lim="800000"/>
          </a:ln>
        </p:spPr>
      </p:sp>
      <p:sp>
        <p:nvSpPr>
          <p:cNvPr id="282627" name="备注占位符 2"/>
          <p:cNvSpPr>
            <a:spLocks noGrp="1"/>
          </p:cNvSpPr>
          <p:nvPr>
            <p:ph type="body" idx="1"/>
          </p:nvPr>
        </p:nvSpPr>
        <p:spPr bwMode="auto">
          <a:noFill/>
        </p:spPr>
        <p:txBody>
          <a:bodyPr wrap="square" numCol="1" anchor="t" anchorCtr="0" compatLnSpc="1"/>
          <a:lstStyle/>
          <a:p>
            <a:endParaRPr lang="zh-CN" altLang="en-US"/>
          </a:p>
        </p:txBody>
      </p:sp>
      <p:sp>
        <p:nvSpPr>
          <p:cNvPr id="2" name="页眉占位符 1"/>
          <p:cNvSpPr>
            <a:spLocks noGrp="1"/>
          </p:cNvSpPr>
          <p:nvPr>
            <p:ph type="hdr" sz="quarter"/>
          </p:nvPr>
        </p:nvSpPr>
        <p:spPr/>
        <p:txBody>
          <a:bodyPr/>
          <a:lstStyle/>
          <a:p>
            <a:pPr>
              <a:defRPr/>
            </a:pPr>
            <a:r>
              <a:rPr lang="zh-CN" altLang="en-US"/>
              <a:t>国家税务总局繁昌县税务局兴税讲堂</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幻灯片图像占位符 1"/>
          <p:cNvSpPr>
            <a:spLocks noGrp="1" noRot="1" noChangeAspect="1" noTextEdit="1"/>
          </p:cNvSpPr>
          <p:nvPr>
            <p:ph type="sldImg"/>
          </p:nvPr>
        </p:nvSpPr>
        <p:spPr bwMode="auto">
          <a:noFill/>
          <a:ln>
            <a:solidFill>
              <a:srgbClr val="000000"/>
            </a:solidFill>
            <a:miter lim="800000"/>
          </a:ln>
        </p:spPr>
      </p:sp>
      <p:sp>
        <p:nvSpPr>
          <p:cNvPr id="282627" name="备注占位符 2"/>
          <p:cNvSpPr>
            <a:spLocks noGrp="1"/>
          </p:cNvSpPr>
          <p:nvPr>
            <p:ph type="body" idx="1"/>
          </p:nvPr>
        </p:nvSpPr>
        <p:spPr bwMode="auto">
          <a:noFill/>
        </p:spPr>
        <p:txBody>
          <a:bodyPr wrap="square" numCol="1" anchor="t" anchorCtr="0" compatLnSpc="1"/>
          <a:lstStyle/>
          <a:p>
            <a:endParaRPr lang="zh-CN" altLang="en-US"/>
          </a:p>
        </p:txBody>
      </p:sp>
      <p:sp>
        <p:nvSpPr>
          <p:cNvPr id="2" name="页眉占位符 1"/>
          <p:cNvSpPr>
            <a:spLocks noGrp="1"/>
          </p:cNvSpPr>
          <p:nvPr>
            <p:ph type="hdr" sz="quarter"/>
          </p:nvPr>
        </p:nvSpPr>
        <p:spPr/>
        <p:txBody>
          <a:bodyPr/>
          <a:lstStyle/>
          <a:p>
            <a:pPr>
              <a:defRPr/>
            </a:pPr>
            <a:r>
              <a:rPr lang="zh-CN" altLang="en-US"/>
              <a:t>国家税务总局繁昌县税务局兴税讲堂</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noTextEdit="1"/>
          </p:cNvSpPr>
          <p:nvPr>
            <p:ph type="sldImg"/>
          </p:nvPr>
        </p:nvSpPr>
        <p:spPr bwMode="auto">
          <a:noFill/>
          <a:ln>
            <a:solidFill>
              <a:srgbClr val="000000"/>
            </a:solidFill>
            <a:miter lim="800000"/>
          </a:ln>
        </p:spPr>
      </p:sp>
      <p:sp>
        <p:nvSpPr>
          <p:cNvPr id="47106"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a:p>
        </p:txBody>
      </p:sp>
      <p:sp>
        <p:nvSpPr>
          <p:cNvPr id="9219" name="灯片编号占位符 3"/>
          <p:cNvSpPr>
            <a:spLocks noGrp="1"/>
          </p:cNvSpPr>
          <p:nvPr>
            <p:ph type="sldNum" sz="quarter" idx="5"/>
          </p:nvPr>
        </p:nvSpPr>
        <p:spPr>
          <a:xfrm>
            <a:off x="3884613" y="8685213"/>
            <a:ext cx="2971800" cy="457200"/>
          </a:xfrm>
        </p:spPr>
        <p:txBody>
          <a:bodyPr wrap="square"/>
          <a:lstStyle/>
          <a:p>
            <a:pPr>
              <a:defRPr/>
            </a:pPr>
            <a:fld id="{C66C3146-044C-467E-A471-4988783B699C}" type="slidenum">
              <a:rPr lang="en-US" altLang="en-US" dirty="0">
                <a:latin typeface="Calibri" panose="020F0502020204030204" pitchFamily="34" charset="0"/>
              </a:rPr>
              <a:t>2</a:t>
            </a:fld>
            <a:endParaRPr lang="en-US" altLang="en-US" dirty="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幻灯片图像占位符 1"/>
          <p:cNvSpPr>
            <a:spLocks noGrp="1" noRot="1" noChangeAspect="1" noTextEdit="1"/>
          </p:cNvSpPr>
          <p:nvPr>
            <p:ph type="sldImg"/>
          </p:nvPr>
        </p:nvSpPr>
        <p:spPr bwMode="auto">
          <a:noFill/>
          <a:ln>
            <a:solidFill>
              <a:srgbClr val="000000"/>
            </a:solidFill>
            <a:miter lim="800000"/>
          </a:ln>
        </p:spPr>
      </p:sp>
      <p:sp>
        <p:nvSpPr>
          <p:cNvPr id="282627" name="备注占位符 2"/>
          <p:cNvSpPr>
            <a:spLocks noGrp="1"/>
          </p:cNvSpPr>
          <p:nvPr>
            <p:ph type="body" idx="1"/>
          </p:nvPr>
        </p:nvSpPr>
        <p:spPr bwMode="auto">
          <a:noFill/>
        </p:spPr>
        <p:txBody>
          <a:bodyPr wrap="square" numCol="1" anchor="t" anchorCtr="0" compatLnSpc="1"/>
          <a:lstStyle/>
          <a:p>
            <a:endParaRPr lang="zh-CN" altLang="en-US"/>
          </a:p>
        </p:txBody>
      </p:sp>
      <p:sp>
        <p:nvSpPr>
          <p:cNvPr id="2" name="页眉占位符 1"/>
          <p:cNvSpPr>
            <a:spLocks noGrp="1"/>
          </p:cNvSpPr>
          <p:nvPr>
            <p:ph type="hdr" sz="quarter"/>
          </p:nvPr>
        </p:nvSpPr>
        <p:spPr/>
        <p:txBody>
          <a:bodyPr/>
          <a:lstStyle/>
          <a:p>
            <a:pPr>
              <a:defRPr/>
            </a:pPr>
            <a:r>
              <a:rPr lang="zh-CN" altLang="en-US"/>
              <a:t>国家税务总局繁昌县税务局兴税讲堂</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幻灯片图像占位符 1"/>
          <p:cNvSpPr>
            <a:spLocks noGrp="1" noRot="1" noChangeAspect="1" noTextEdit="1"/>
          </p:cNvSpPr>
          <p:nvPr>
            <p:ph type="sldImg"/>
          </p:nvPr>
        </p:nvSpPr>
        <p:spPr bwMode="auto">
          <a:noFill/>
          <a:ln>
            <a:solidFill>
              <a:srgbClr val="000000"/>
            </a:solidFill>
            <a:miter lim="800000"/>
          </a:ln>
        </p:spPr>
      </p:sp>
      <p:sp>
        <p:nvSpPr>
          <p:cNvPr id="282627" name="备注占位符 2"/>
          <p:cNvSpPr>
            <a:spLocks noGrp="1"/>
          </p:cNvSpPr>
          <p:nvPr>
            <p:ph type="body" idx="1"/>
          </p:nvPr>
        </p:nvSpPr>
        <p:spPr bwMode="auto">
          <a:noFill/>
        </p:spPr>
        <p:txBody>
          <a:bodyPr wrap="square" numCol="1" anchor="t" anchorCtr="0" compatLnSpc="1"/>
          <a:lstStyle/>
          <a:p>
            <a:endParaRPr lang="zh-CN" altLang="en-US"/>
          </a:p>
        </p:txBody>
      </p:sp>
      <p:sp>
        <p:nvSpPr>
          <p:cNvPr id="2" name="页眉占位符 1"/>
          <p:cNvSpPr>
            <a:spLocks noGrp="1"/>
          </p:cNvSpPr>
          <p:nvPr>
            <p:ph type="hdr" sz="quarter"/>
          </p:nvPr>
        </p:nvSpPr>
        <p:spPr/>
        <p:txBody>
          <a:bodyPr/>
          <a:lstStyle/>
          <a:p>
            <a:pPr>
              <a:defRPr/>
            </a:pPr>
            <a:r>
              <a:rPr lang="zh-CN" altLang="en-US"/>
              <a:t>国家税务总局繁昌县税务局兴税讲堂</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幻灯片图像占位符 1"/>
          <p:cNvSpPr>
            <a:spLocks noGrp="1" noRot="1" noChangeAspect="1" noTextEdit="1"/>
          </p:cNvSpPr>
          <p:nvPr>
            <p:ph type="sldImg"/>
          </p:nvPr>
        </p:nvSpPr>
        <p:spPr bwMode="auto">
          <a:noFill/>
          <a:ln>
            <a:solidFill>
              <a:srgbClr val="000000"/>
            </a:solidFill>
            <a:miter lim="800000"/>
          </a:ln>
        </p:spPr>
      </p:sp>
      <p:sp>
        <p:nvSpPr>
          <p:cNvPr id="282627" name="备注占位符 2"/>
          <p:cNvSpPr>
            <a:spLocks noGrp="1"/>
          </p:cNvSpPr>
          <p:nvPr>
            <p:ph type="body" idx="1"/>
          </p:nvPr>
        </p:nvSpPr>
        <p:spPr bwMode="auto">
          <a:noFill/>
        </p:spPr>
        <p:txBody>
          <a:bodyPr wrap="square" numCol="1" anchor="t" anchorCtr="0" compatLnSpc="1"/>
          <a:lstStyle/>
          <a:p>
            <a:endParaRPr lang="zh-CN" altLang="en-US"/>
          </a:p>
        </p:txBody>
      </p:sp>
      <p:sp>
        <p:nvSpPr>
          <p:cNvPr id="2" name="页眉占位符 1"/>
          <p:cNvSpPr>
            <a:spLocks noGrp="1"/>
          </p:cNvSpPr>
          <p:nvPr>
            <p:ph type="hdr" sz="quarter"/>
          </p:nvPr>
        </p:nvSpPr>
        <p:spPr/>
        <p:txBody>
          <a:bodyPr/>
          <a:lstStyle/>
          <a:p>
            <a:pPr>
              <a:defRPr/>
            </a:pPr>
            <a:r>
              <a:rPr lang="zh-CN" altLang="en-US"/>
              <a:t>国家税务总局繁昌县税务局兴税讲堂</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幻灯片图像占位符 1"/>
          <p:cNvSpPr>
            <a:spLocks noGrp="1" noRot="1" noChangeAspect="1" noTextEdit="1"/>
          </p:cNvSpPr>
          <p:nvPr>
            <p:ph type="sldImg"/>
          </p:nvPr>
        </p:nvSpPr>
        <p:spPr bwMode="auto">
          <a:noFill/>
          <a:ln>
            <a:solidFill>
              <a:srgbClr val="000000"/>
            </a:solidFill>
            <a:miter lim="800000"/>
          </a:ln>
        </p:spPr>
      </p:sp>
      <p:sp>
        <p:nvSpPr>
          <p:cNvPr id="282627" name="备注占位符 2"/>
          <p:cNvSpPr>
            <a:spLocks noGrp="1"/>
          </p:cNvSpPr>
          <p:nvPr>
            <p:ph type="body" idx="1"/>
          </p:nvPr>
        </p:nvSpPr>
        <p:spPr bwMode="auto">
          <a:noFill/>
        </p:spPr>
        <p:txBody>
          <a:bodyPr wrap="square" numCol="1" anchor="t" anchorCtr="0" compatLnSpc="1"/>
          <a:lstStyle/>
          <a:p>
            <a:endParaRPr lang="zh-CN" altLang="en-US"/>
          </a:p>
        </p:txBody>
      </p:sp>
      <p:sp>
        <p:nvSpPr>
          <p:cNvPr id="2" name="页眉占位符 1"/>
          <p:cNvSpPr>
            <a:spLocks noGrp="1"/>
          </p:cNvSpPr>
          <p:nvPr>
            <p:ph type="hdr" sz="quarter"/>
          </p:nvPr>
        </p:nvSpPr>
        <p:spPr/>
        <p:txBody>
          <a:bodyPr/>
          <a:lstStyle/>
          <a:p>
            <a:pPr>
              <a:defRPr/>
            </a:pPr>
            <a:r>
              <a:rPr lang="zh-CN" altLang="en-US"/>
              <a:t>国家税务总局繁昌县税务局兴税讲堂</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p:spPr>
      </p:sp>
      <p:sp>
        <p:nvSpPr>
          <p:cNvPr id="283651" name="备注占位符 2"/>
          <p:cNvSpPr>
            <a:spLocks noGrp="1"/>
          </p:cNvSpPr>
          <p:nvPr>
            <p:ph type="body" idx="1"/>
          </p:nvPr>
        </p:nvSpPr>
        <p:spPr bwMode="auto">
          <a:noFill/>
        </p:spPr>
        <p:txBody>
          <a:bodyPr wrap="square" numCol="1" anchor="t" anchorCtr="0" compatLnSpc="1"/>
          <a:lstStyle/>
          <a:p>
            <a:endParaRPr lang="zh-CN" altLang="en-US"/>
          </a:p>
        </p:txBody>
      </p:sp>
      <p:sp>
        <p:nvSpPr>
          <p:cNvPr id="2" name="页眉占位符 1"/>
          <p:cNvSpPr>
            <a:spLocks noGrp="1"/>
          </p:cNvSpPr>
          <p:nvPr>
            <p:ph type="hdr" sz="quarter"/>
          </p:nvPr>
        </p:nvSpPr>
        <p:spPr/>
        <p:txBody>
          <a:bodyPr/>
          <a:lstStyle/>
          <a:p>
            <a:pPr>
              <a:defRPr/>
            </a:pPr>
            <a:r>
              <a:rPr lang="zh-CN" altLang="en-US"/>
              <a:t>国家税务总局繁昌县税务局兴税讲堂</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p:spPr>
      </p:sp>
      <p:sp>
        <p:nvSpPr>
          <p:cNvPr id="283651" name="备注占位符 2"/>
          <p:cNvSpPr>
            <a:spLocks noGrp="1"/>
          </p:cNvSpPr>
          <p:nvPr>
            <p:ph type="body" idx="1"/>
          </p:nvPr>
        </p:nvSpPr>
        <p:spPr bwMode="auto">
          <a:noFill/>
        </p:spPr>
        <p:txBody>
          <a:bodyPr wrap="square" numCol="1" anchor="t" anchorCtr="0" compatLnSpc="1"/>
          <a:lstStyle/>
          <a:p>
            <a:endParaRPr lang="zh-CN" altLang="en-US"/>
          </a:p>
        </p:txBody>
      </p:sp>
      <p:sp>
        <p:nvSpPr>
          <p:cNvPr id="2" name="页眉占位符 1"/>
          <p:cNvSpPr>
            <a:spLocks noGrp="1"/>
          </p:cNvSpPr>
          <p:nvPr>
            <p:ph type="hdr" sz="quarter"/>
          </p:nvPr>
        </p:nvSpPr>
        <p:spPr/>
        <p:txBody>
          <a:bodyPr/>
          <a:lstStyle/>
          <a:p>
            <a:pPr>
              <a:defRPr/>
            </a:pPr>
            <a:r>
              <a:rPr lang="zh-CN" altLang="en-US"/>
              <a:t>国家税务总局繁昌县税务局兴税讲堂</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幻灯片图像占位符 1"/>
          <p:cNvSpPr>
            <a:spLocks noGrp="1" noRot="1" noChangeAspect="1" noTextEdit="1"/>
          </p:cNvSpPr>
          <p:nvPr>
            <p:ph type="sldImg"/>
          </p:nvPr>
        </p:nvSpPr>
        <p:spPr>
          <a:ln>
            <a:miter lim="800000"/>
          </a:ln>
        </p:spPr>
      </p:sp>
      <p:sp>
        <p:nvSpPr>
          <p:cNvPr id="201731" name="文本占位符 2"/>
          <p:cNvSpPr>
            <a:spLocks noGrp="1"/>
          </p:cNvSpPr>
          <p:nvPr>
            <p:ph type="body"/>
          </p:nvPr>
        </p:nvSpPr>
        <p:spPr/>
        <p:txBody>
          <a:bodyPr wrap="square" lIns="91440" tIns="45720" rIns="91440" bIns="45720" anchor="t"/>
          <a:lstStyle/>
          <a:p>
            <a:pPr lvl="0"/>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幻灯片图像占位符 1"/>
          <p:cNvSpPr>
            <a:spLocks noGrp="1" noRot="1" noChangeAspect="1" noTextEdit="1"/>
          </p:cNvSpPr>
          <p:nvPr>
            <p:ph type="sldImg"/>
          </p:nvPr>
        </p:nvSpPr>
        <p:spPr>
          <a:ln>
            <a:miter lim="800000"/>
          </a:ln>
        </p:spPr>
      </p:sp>
      <p:sp>
        <p:nvSpPr>
          <p:cNvPr id="202755" name="文本占位符 2"/>
          <p:cNvSpPr>
            <a:spLocks noGrp="1"/>
          </p:cNvSpPr>
          <p:nvPr>
            <p:ph type="body"/>
          </p:nvPr>
        </p:nvSpPr>
        <p:spPr/>
        <p:txBody>
          <a:bodyPr wrap="square" lIns="91440" tIns="45720" rIns="91440" bIns="45720" anchor="t"/>
          <a:lstStyle/>
          <a:p>
            <a:pPr lvl="0"/>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幻灯片图像占位符 1"/>
          <p:cNvSpPr>
            <a:spLocks noGrp="1" noRot="1" noChangeAspect="1" noTextEdit="1"/>
          </p:cNvSpPr>
          <p:nvPr>
            <p:ph type="sldImg"/>
          </p:nvPr>
        </p:nvSpPr>
        <p:spPr>
          <a:ln>
            <a:miter lim="800000"/>
          </a:ln>
        </p:spPr>
      </p:sp>
      <p:sp>
        <p:nvSpPr>
          <p:cNvPr id="203779" name="文本占位符 2"/>
          <p:cNvSpPr>
            <a:spLocks noGrp="1"/>
          </p:cNvSpPr>
          <p:nvPr>
            <p:ph type="body"/>
          </p:nvPr>
        </p:nvSpPr>
        <p:spPr/>
        <p:txBody>
          <a:bodyPr wrap="square" lIns="91440" tIns="45720" rIns="91440" bIns="45720" anchor="t"/>
          <a:lstStyle/>
          <a:p>
            <a:pPr lvl="0"/>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幻灯片图像占位符 1"/>
          <p:cNvSpPr>
            <a:spLocks noGrp="1" noRot="1" noChangeAspect="1" noTextEdit="1"/>
          </p:cNvSpPr>
          <p:nvPr>
            <p:ph type="sldImg"/>
          </p:nvPr>
        </p:nvSpPr>
        <p:spPr>
          <a:ln>
            <a:miter lim="800000"/>
          </a:ln>
        </p:spPr>
      </p:sp>
      <p:sp>
        <p:nvSpPr>
          <p:cNvPr id="204803" name="文本占位符 2"/>
          <p:cNvSpPr>
            <a:spLocks noGrp="1"/>
          </p:cNvSpPr>
          <p:nvPr>
            <p:ph type="body"/>
          </p:nvPr>
        </p:nvSpPr>
        <p:spPr/>
        <p:txBody>
          <a:bodyPr wrap="square" lIns="91440" tIns="45720" rIns="91440" bIns="45720" anchor="t"/>
          <a:lstStyle/>
          <a:p>
            <a:pPr lvl="0"/>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noTextEdit="1"/>
          </p:cNvSpPr>
          <p:nvPr>
            <p:ph type="sldImg"/>
          </p:nvPr>
        </p:nvSpPr>
        <p:spPr bwMode="auto">
          <a:noFill/>
          <a:ln>
            <a:solidFill>
              <a:srgbClr val="000000"/>
            </a:solidFill>
            <a:miter lim="800000"/>
          </a:ln>
        </p:spPr>
      </p:sp>
      <p:sp>
        <p:nvSpPr>
          <p:cNvPr id="49154"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a:p>
        </p:txBody>
      </p:sp>
      <p:sp>
        <p:nvSpPr>
          <p:cNvPr id="11267" name="灯片编号占位符 3"/>
          <p:cNvSpPr>
            <a:spLocks noGrp="1"/>
          </p:cNvSpPr>
          <p:nvPr>
            <p:ph type="sldNum" sz="quarter" idx="5"/>
          </p:nvPr>
        </p:nvSpPr>
        <p:spPr>
          <a:xfrm>
            <a:off x="3884613" y="8685213"/>
            <a:ext cx="2971800" cy="457200"/>
          </a:xfrm>
        </p:spPr>
        <p:txBody>
          <a:bodyPr wrap="square"/>
          <a:lstStyle/>
          <a:p>
            <a:pPr>
              <a:defRPr/>
            </a:pPr>
            <a:fld id="{E0F43F02-0E93-47D6-BFC6-1423E908FA8D}" type="slidenum">
              <a:rPr lang="en-US" altLang="en-US" dirty="0">
                <a:latin typeface="Calibri" panose="020F0502020204030204" pitchFamily="34" charset="0"/>
              </a:rPr>
              <a:t>3</a:t>
            </a:fld>
            <a:endParaRPr lang="en-US" altLang="en-US" dirty="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幻灯片图像占位符 1"/>
          <p:cNvSpPr>
            <a:spLocks noGrp="1" noRot="1" noChangeAspect="1" noTextEdit="1"/>
          </p:cNvSpPr>
          <p:nvPr>
            <p:ph type="sldImg"/>
          </p:nvPr>
        </p:nvSpPr>
        <p:spPr>
          <a:ln>
            <a:miter lim="800000"/>
          </a:ln>
        </p:spPr>
      </p:sp>
      <p:sp>
        <p:nvSpPr>
          <p:cNvPr id="205827" name="文本占位符 2"/>
          <p:cNvSpPr>
            <a:spLocks noGrp="1"/>
          </p:cNvSpPr>
          <p:nvPr>
            <p:ph type="body"/>
          </p:nvPr>
        </p:nvSpPr>
        <p:spPr/>
        <p:txBody>
          <a:bodyPr wrap="square" lIns="91440" tIns="45720" rIns="91440" bIns="45720" anchor="t"/>
          <a:lstStyle/>
          <a:p>
            <a:pPr lvl="0"/>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幻灯片图像占位符 1"/>
          <p:cNvSpPr>
            <a:spLocks noGrp="1" noRot="1" noChangeAspect="1" noTextEdit="1"/>
          </p:cNvSpPr>
          <p:nvPr>
            <p:ph type="sldImg"/>
          </p:nvPr>
        </p:nvSpPr>
        <p:spPr>
          <a:ln>
            <a:miter lim="800000"/>
          </a:ln>
        </p:spPr>
      </p:sp>
      <p:sp>
        <p:nvSpPr>
          <p:cNvPr id="206851" name="文本占位符 2"/>
          <p:cNvSpPr>
            <a:spLocks noGrp="1"/>
          </p:cNvSpPr>
          <p:nvPr>
            <p:ph type="body"/>
          </p:nvPr>
        </p:nvSpPr>
        <p:spPr/>
        <p:txBody>
          <a:bodyPr wrap="square" lIns="91440" tIns="45720" rIns="91440" bIns="45720" anchor="t"/>
          <a:lstStyle/>
          <a:p>
            <a:pPr lvl="0"/>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幻灯片图像占位符 1"/>
          <p:cNvSpPr>
            <a:spLocks noGrp="1" noRot="1" noChangeAspect="1" noTextEdit="1"/>
          </p:cNvSpPr>
          <p:nvPr>
            <p:ph type="sldImg"/>
          </p:nvPr>
        </p:nvSpPr>
        <p:spPr>
          <a:ln>
            <a:miter lim="800000"/>
          </a:ln>
        </p:spPr>
      </p:sp>
      <p:sp>
        <p:nvSpPr>
          <p:cNvPr id="207875" name="文本占位符 2"/>
          <p:cNvSpPr>
            <a:spLocks noGrp="1"/>
          </p:cNvSpPr>
          <p:nvPr>
            <p:ph type="body"/>
          </p:nvPr>
        </p:nvSpPr>
        <p:spPr/>
        <p:txBody>
          <a:bodyPr wrap="square" lIns="91440" tIns="45720" rIns="91440" bIns="45720" anchor="t"/>
          <a:lstStyle/>
          <a:p>
            <a:pPr lvl="0"/>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p:spPr>
      </p:sp>
      <p:sp>
        <p:nvSpPr>
          <p:cNvPr id="283651" name="备注占位符 2"/>
          <p:cNvSpPr>
            <a:spLocks noGrp="1"/>
          </p:cNvSpPr>
          <p:nvPr>
            <p:ph type="body" idx="1"/>
          </p:nvPr>
        </p:nvSpPr>
        <p:spPr bwMode="auto">
          <a:noFill/>
        </p:spPr>
        <p:txBody>
          <a:bodyPr wrap="square" numCol="1" anchor="t" anchorCtr="0" compatLnSpc="1"/>
          <a:lstStyle/>
          <a:p>
            <a:endParaRPr lang="zh-CN" altLang="en-US"/>
          </a:p>
        </p:txBody>
      </p:sp>
      <p:sp>
        <p:nvSpPr>
          <p:cNvPr id="2" name="页眉占位符 1"/>
          <p:cNvSpPr>
            <a:spLocks noGrp="1"/>
          </p:cNvSpPr>
          <p:nvPr>
            <p:ph type="hdr" sz="quarter"/>
          </p:nvPr>
        </p:nvSpPr>
        <p:spPr/>
        <p:txBody>
          <a:bodyPr/>
          <a:lstStyle/>
          <a:p>
            <a:pPr>
              <a:defRPr/>
            </a:pPr>
            <a:r>
              <a:rPr lang="zh-CN" altLang="en-US"/>
              <a:t>国家税务总局繁昌县税务局兴税讲堂</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幻灯片图像占位符 1"/>
          <p:cNvSpPr>
            <a:spLocks noGrp="1" noRot="1" noChangeAspect="1" noTextEdit="1"/>
          </p:cNvSpPr>
          <p:nvPr>
            <p:ph type="sldImg"/>
          </p:nvPr>
        </p:nvSpPr>
        <p:spPr bwMode="auto">
          <a:noFill/>
          <a:ln>
            <a:solidFill>
              <a:srgbClr val="000000"/>
            </a:solidFill>
            <a:miter lim="800000"/>
          </a:ln>
        </p:spPr>
      </p:sp>
      <p:sp>
        <p:nvSpPr>
          <p:cNvPr id="129026"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a:p>
        </p:txBody>
      </p:sp>
      <p:sp>
        <p:nvSpPr>
          <p:cNvPr id="101379" name="灯片编号占位符 3"/>
          <p:cNvSpPr>
            <a:spLocks noGrp="1"/>
          </p:cNvSpPr>
          <p:nvPr>
            <p:ph type="sldNum" sz="quarter" idx="5"/>
          </p:nvPr>
        </p:nvSpPr>
        <p:spPr>
          <a:xfrm>
            <a:off x="3884613" y="8685213"/>
            <a:ext cx="2971800" cy="457200"/>
          </a:xfrm>
        </p:spPr>
        <p:txBody>
          <a:bodyPr wrap="square"/>
          <a:lstStyle/>
          <a:p>
            <a:pPr>
              <a:defRPr/>
            </a:pPr>
            <a:fld id="{30D59FF4-4BB7-46A3-B548-985589059CC9}" type="slidenum">
              <a:rPr lang="en-US" altLang="en-US" dirty="0">
                <a:latin typeface="Calibri" panose="020F0502020204030204" pitchFamily="34" charset="0"/>
              </a:rPr>
              <a:t>103</a:t>
            </a:fld>
            <a:endParaRPr lang="en-US" altLang="en-US"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t>34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t>41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t>48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noTextEdit="1"/>
          </p:cNvSpPr>
          <p:nvPr>
            <p:ph type="sldImg"/>
          </p:nvPr>
        </p:nvSpPr>
        <p:spPr bwMode="auto">
          <a:noFill/>
          <a:ln>
            <a:solidFill>
              <a:srgbClr val="000000"/>
            </a:solidFill>
            <a:miter lim="800000"/>
          </a:ln>
        </p:spPr>
      </p:sp>
      <p:sp>
        <p:nvSpPr>
          <p:cNvPr id="88066"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a:p>
        </p:txBody>
      </p:sp>
      <p:sp>
        <p:nvSpPr>
          <p:cNvPr id="11267" name="灯片编号占位符 3"/>
          <p:cNvSpPr>
            <a:spLocks noGrp="1"/>
          </p:cNvSpPr>
          <p:nvPr>
            <p:ph type="sldNum" sz="quarter" idx="5"/>
          </p:nvPr>
        </p:nvSpPr>
        <p:spPr>
          <a:xfrm>
            <a:off x="3884613" y="8685213"/>
            <a:ext cx="2971800" cy="457200"/>
          </a:xfrm>
        </p:spPr>
        <p:txBody>
          <a:bodyPr wrap="square"/>
          <a:lstStyle/>
          <a:p>
            <a:pPr>
              <a:defRPr/>
            </a:pPr>
            <a:fld id="{88F4C6D4-9EE1-44F1-9A17-19C55029819E}" type="slidenum">
              <a:rPr lang="en-US" altLang="en-US" dirty="0">
                <a:latin typeface="Calibri" panose="020F0502020204030204" pitchFamily="34" charset="0"/>
              </a:rPr>
              <a:t>54</a:t>
            </a:fld>
            <a:endParaRPr lang="en-US" altLang="en-US"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幻灯片图像占位符 1"/>
          <p:cNvSpPr>
            <a:spLocks noGrp="1" noRot="1" noChangeAspect="1" noTextEdit="1"/>
          </p:cNvSpPr>
          <p:nvPr>
            <p:ph type="sldImg"/>
          </p:nvPr>
        </p:nvSpPr>
        <p:spPr bwMode="auto">
          <a:noFill/>
          <a:ln>
            <a:solidFill>
              <a:srgbClr val="000000"/>
            </a:solidFill>
            <a:miter lim="800000"/>
          </a:ln>
        </p:spPr>
      </p:sp>
      <p:sp>
        <p:nvSpPr>
          <p:cNvPr id="93186" name="备注占位符 2"/>
          <p:cNvSpPr>
            <a:spLocks noGrp="1"/>
          </p:cNvSpPr>
          <p:nvPr>
            <p:ph type="body" idx="1"/>
          </p:nvPr>
        </p:nvSpPr>
        <p:spPr bwMode="auto">
          <a:noFill/>
        </p:spPr>
        <p:txBody>
          <a:bodyPr wrap="square" numCol="1" anchor="t" anchorCtr="0" compatLnSpc="1"/>
          <a:lstStyle/>
          <a:p>
            <a:endParaRPr lang="zh-CN" altLang="en-US"/>
          </a:p>
        </p:txBody>
      </p:sp>
      <p:sp>
        <p:nvSpPr>
          <p:cNvPr id="2" name="页眉占位符 1"/>
          <p:cNvSpPr>
            <a:spLocks noGrp="1"/>
          </p:cNvSpPr>
          <p:nvPr>
            <p:ph type="hdr" sz="quarter"/>
          </p:nvPr>
        </p:nvSpPr>
        <p:spPr/>
        <p:txBody>
          <a:bodyPr/>
          <a:lstStyle/>
          <a:p>
            <a:pPr>
              <a:defRPr/>
            </a:pPr>
            <a:r>
              <a:rPr lang="zh-CN" altLang="en-US"/>
              <a:t>国家税务总局繁昌县税务局兴税讲堂</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幻灯片图像占位符 1"/>
          <p:cNvSpPr>
            <a:spLocks noGrp="1" noRot="1" noChangeAspect="1" noTextEdit="1"/>
          </p:cNvSpPr>
          <p:nvPr>
            <p:ph type="sldImg"/>
          </p:nvPr>
        </p:nvSpPr>
        <p:spPr bwMode="auto">
          <a:noFill/>
          <a:ln>
            <a:solidFill>
              <a:srgbClr val="000000"/>
            </a:solidFill>
            <a:miter lim="800000"/>
          </a:ln>
        </p:spPr>
      </p:sp>
      <p:sp>
        <p:nvSpPr>
          <p:cNvPr id="95234" name="备注占位符 2"/>
          <p:cNvSpPr>
            <a:spLocks noGrp="1"/>
          </p:cNvSpPr>
          <p:nvPr>
            <p:ph type="body" idx="1"/>
          </p:nvPr>
        </p:nvSpPr>
        <p:spPr bwMode="auto">
          <a:noFill/>
        </p:spPr>
        <p:txBody>
          <a:bodyPr wrap="square" numCol="1" anchor="t" anchorCtr="0" compatLnSpc="1"/>
          <a:lstStyle/>
          <a:p>
            <a:endParaRPr lang="zh-CN" altLang="en-US"/>
          </a:p>
        </p:txBody>
      </p:sp>
      <p:sp>
        <p:nvSpPr>
          <p:cNvPr id="2" name="页眉占位符 1"/>
          <p:cNvSpPr>
            <a:spLocks noGrp="1"/>
          </p:cNvSpPr>
          <p:nvPr>
            <p:ph type="hdr" sz="quarter"/>
          </p:nvPr>
        </p:nvSpPr>
        <p:spPr/>
        <p:txBody>
          <a:bodyPr/>
          <a:lstStyle/>
          <a:p>
            <a:pPr>
              <a:defRPr/>
            </a:pPr>
            <a:r>
              <a:rPr lang="zh-CN" altLang="en-US"/>
              <a:t>国家税务总局繁昌县税务局兴税讲堂</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ppt/slideLayouts/ppt/slideLayouts/ppt/slideLayouts/ppt/slideLayouts/ppt/slideLayouts/ppt/slideLayouts/ppt/slideLayouts/ppt/slideLayouts/ppt/slideLayouts/ppt/slideLayouts/NULL" TargetMode="External"/><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7.xml.rels><?xml version="1.0" encoding="UTF-8" standalone="yes"?>
<Relationships xmlns="http://schemas.openxmlformats.org/package/2006/relationships"><Relationship Id="rId3" Type="http://schemas.openxmlformats.org/officeDocument/2006/relationships/image" Target="ppt/slideLayouts/ppt/slideLayouts/ppt/slideLayouts/ppt/slideLayouts/ppt/slideLayouts/ppt/slideLayouts/ppt/slideLayouts/ppt/slideLayouts/ppt/slideLayouts/ppt/slideLayouts/NULL" TargetMode="External"/><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8.xml.rels><?xml version="1.0" encoding="UTF-8" standalone="yes"?>
<Relationships xmlns="http://schemas.openxmlformats.org/package/2006/relationships"><Relationship Id="rId3" Type="http://schemas.openxmlformats.org/officeDocument/2006/relationships/image" Target="ppt/slideLayouts/ppt/slideLayouts/ppt/slideLayouts/ppt/slideLayouts/ppt/slideLayouts/ppt/slideLayouts/ppt/slideLayouts/ppt/slideLayouts/ppt/slideLayouts/ppt/slideLayouts/NULL" TargetMode="External"/><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9.xml.rels><?xml version="1.0" encoding="UTF-8" standalone="yes"?>
<Relationships xmlns="http://schemas.openxmlformats.org/package/2006/relationships"><Relationship Id="rId3" Type="http://schemas.openxmlformats.org/officeDocument/2006/relationships/image" Target="ppt/slideLayouts/ppt/slideLayouts/ppt/slideLayouts/ppt/slideLayouts/ppt/slideLayouts/ppt/slideLayouts/ppt/slideLayouts/ppt/slideLayouts/ppt/slideLayouts/ppt/slideLayouts/NULL" TargetMode="External"/><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ppt/slideLayouts/ppt/slideLayouts/ppt/slideLayouts/ppt/slideLayouts/ppt/slideLayouts/ppt/slideLayouts/ppt/slideLayouts/ppt/slideLayouts/ppt/slideLayouts/ppt/slideLayouts/NULL"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625"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1048626"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9F084AD3-745F-40B3-8EA9-8BF4419C727F}" type="datetimeFigureOut">
              <a:rPr lang="zh-CN" altLang="en-US"/>
              <a:t>2021-04-16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31A365D-63AD-4811-866B-2B783679B9D8}" type="slidenum">
              <a:rPr lang="zh-CN" altLang="en-US"/>
              <a:t>‹#›</a:t>
            </a:fld>
            <a:endParaRPr lang="zh-CN" alt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9046" name="标题 1"/>
          <p:cNvSpPr>
            <a:spLocks noGrp="1"/>
          </p:cNvSpPr>
          <p:nvPr>
            <p:ph type="title"/>
          </p:nvPr>
        </p:nvSpPr>
        <p:spPr/>
        <p:txBody>
          <a:bodyPr/>
          <a:lstStyle/>
          <a:p>
            <a:r>
              <a:rPr lang="zh-CN" altLang="en-US"/>
              <a:t>单击此处编辑母版标题样式</a:t>
            </a:r>
          </a:p>
        </p:txBody>
      </p:sp>
      <p:sp>
        <p:nvSpPr>
          <p:cNvPr id="1049047"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lvl1pPr>
              <a:defRPr/>
            </a:lvl1pPr>
          </a:lstStyle>
          <a:p>
            <a:pPr>
              <a:defRPr/>
            </a:pPr>
            <a:fld id="{74F24936-6609-444C-AD4A-5F6BC6E49956}" type="datetimeFigureOut">
              <a:rPr lang="zh-CN" altLang="en-US"/>
              <a:t>2021-04-16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69AA7FC-87D4-4A44-8F67-BAC0D549DA79}" type="slidenum">
              <a:rPr lang="zh-CN" altLang="en-US"/>
              <a:t>‹#›</a:t>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9017"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1049018"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lvl1pPr>
              <a:defRPr/>
            </a:lvl1pPr>
          </a:lstStyle>
          <a:p>
            <a:pPr>
              <a:defRPr/>
            </a:pPr>
            <a:fld id="{7183A37F-357A-48D4-9BB0-6AA53B3D7C87}" type="datetimeFigureOut">
              <a:rPr lang="zh-CN" altLang="en-US"/>
              <a:t>2021-04-16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60FAB74-4381-44C3-BCFA-CD40DA4C0A3B}" type="slidenum">
              <a:rPr lang="zh-CN" altLang="en-US"/>
              <a:t>‹#›</a:t>
            </a:fld>
            <a:endParaRPr lang="zh-CN"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章节页">
    <p:spTree>
      <p:nvGrpSpPr>
        <p:cNvPr id="1" name=""/>
        <p:cNvGrpSpPr/>
        <p:nvPr/>
      </p:nvGrpSpPr>
      <p:grpSpPr>
        <a:xfrm>
          <a:off x="0" y="0"/>
          <a:ext cx="0" cy="0"/>
          <a:chOff x="0" y="0"/>
          <a:chExt cx="0" cy="0"/>
        </a:xfrm>
      </p:grpSpPr>
      <p:sp>
        <p:nvSpPr>
          <p:cNvPr id="3" name="矩形 2"/>
          <p:cNvSpPr/>
          <p:nvPr userDrawn="1"/>
        </p:nvSpPr>
        <p:spPr>
          <a:xfrm>
            <a:off x="0" y="1612900"/>
            <a:ext cx="450850" cy="3632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312" tIns="54156" rIns="108312" bIns="54156" anchor="ctr"/>
          <a:lstStyle/>
          <a:p>
            <a:pPr algn="ctr" fontAlgn="auto">
              <a:spcBef>
                <a:spcPts val="0"/>
              </a:spcBef>
              <a:spcAft>
                <a:spcPts val="0"/>
              </a:spcAft>
              <a:buFont typeface="Arial" panose="020B0604020202020204" pitchFamily="34" charset="0"/>
              <a:buNone/>
              <a:defRPr/>
            </a:pPr>
            <a:endParaRPr lang="zh-CN" altLang="en-US"/>
          </a:p>
        </p:txBody>
      </p:sp>
      <p:sp>
        <p:nvSpPr>
          <p:cNvPr id="4" name="矩形 3"/>
          <p:cNvSpPr/>
          <p:nvPr userDrawn="1"/>
        </p:nvSpPr>
        <p:spPr>
          <a:xfrm>
            <a:off x="4552950" y="1612900"/>
            <a:ext cx="7639050" cy="3632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312" tIns="54156" rIns="108312" bIns="54156" anchor="ctr"/>
          <a:lstStyle/>
          <a:p>
            <a:pPr algn="ctr" fontAlgn="auto">
              <a:spcBef>
                <a:spcPts val="0"/>
              </a:spcBef>
              <a:spcAft>
                <a:spcPts val="0"/>
              </a:spcAft>
              <a:buFont typeface="Arial" panose="020B0604020202020204" pitchFamily="34" charset="0"/>
              <a:buNone/>
              <a:defRPr/>
            </a:pPr>
            <a:endParaRPr lang="zh-CN" altLang="en-US"/>
          </a:p>
        </p:txBody>
      </p:sp>
      <p:sp>
        <p:nvSpPr>
          <p:cNvPr id="12" name="图片占位符 11"/>
          <p:cNvSpPr>
            <a:spLocks noGrp="1"/>
          </p:cNvSpPr>
          <p:nvPr>
            <p:ph type="pic" sz="quarter" idx="10"/>
          </p:nvPr>
        </p:nvSpPr>
        <p:spPr>
          <a:xfrm>
            <a:off x="615968" y="1612512"/>
            <a:ext cx="3770141" cy="3632981"/>
          </a:xfrm>
          <a:custGeom>
            <a:avLst/>
            <a:gdLst>
              <a:gd name="connsiteX0" fmla="*/ 0 w 3770142"/>
              <a:gd name="connsiteY0" fmla="*/ 0 h 3632981"/>
              <a:gd name="connsiteX1" fmla="*/ 3770142 w 3770142"/>
              <a:gd name="connsiteY1" fmla="*/ 0 h 3632981"/>
              <a:gd name="connsiteX2" fmla="*/ 3770142 w 3770142"/>
              <a:gd name="connsiteY2" fmla="*/ 3632981 h 3632981"/>
              <a:gd name="connsiteX3" fmla="*/ 0 w 3770142"/>
              <a:gd name="connsiteY3" fmla="*/ 3632981 h 3632981"/>
            </a:gdLst>
            <a:ahLst/>
            <a:cxnLst>
              <a:cxn ang="0">
                <a:pos x="connsiteX0" y="connsiteY0"/>
              </a:cxn>
              <a:cxn ang="0">
                <a:pos x="connsiteX1" y="connsiteY1"/>
              </a:cxn>
              <a:cxn ang="0">
                <a:pos x="connsiteX2" y="connsiteY2"/>
              </a:cxn>
              <a:cxn ang="0">
                <a:pos x="connsiteX3" y="connsiteY3"/>
              </a:cxn>
            </a:cxnLst>
            <a:rect l="l" t="t" r="r" b="b"/>
            <a:pathLst>
              <a:path w="3770142" h="3632981">
                <a:moveTo>
                  <a:pt x="0" y="0"/>
                </a:moveTo>
                <a:lnTo>
                  <a:pt x="3770142" y="0"/>
                </a:lnTo>
                <a:lnTo>
                  <a:pt x="3770142" y="3632981"/>
                </a:lnTo>
                <a:lnTo>
                  <a:pt x="0" y="3632981"/>
                </a:lnTo>
                <a:close/>
              </a:path>
            </a:pathLst>
          </a:custGeom>
        </p:spPr>
        <p:txBody>
          <a:bodyPr rtlCol="0">
            <a:noAutofit/>
          </a:bodyPr>
          <a:lstStyle/>
          <a:p>
            <a:pPr lvl="0"/>
            <a:endParaRPr lang="zh-CN" altLang="en-US" noProof="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
        <p:nvSpPr>
          <p:cNvPr id="3" name="矩形 2"/>
          <p:cNvSpPr/>
          <p:nvPr userDrawn="1"/>
        </p:nvSpPr>
        <p:spPr>
          <a:xfrm>
            <a:off x="0" y="-26988"/>
            <a:ext cx="12192000" cy="76835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4" name="KSO_Shape"/>
          <p:cNvSpPr/>
          <p:nvPr userDrawn="1"/>
        </p:nvSpPr>
        <p:spPr bwMode="auto">
          <a:xfrm>
            <a:off x="374650" y="95250"/>
            <a:ext cx="768350" cy="59055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lIns="121917" tIns="60958" rIns="121917" bIns="60958"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ea typeface="宋体" panose="02010600030101010101" pitchFamily="2" charset="-122"/>
            </a:endParaRPr>
          </a:p>
        </p:txBody>
      </p:sp>
      <p:sp>
        <p:nvSpPr>
          <p:cNvPr id="2" name="标题 1"/>
          <p:cNvSpPr>
            <a:spLocks noGrp="1"/>
          </p:cNvSpPr>
          <p:nvPr>
            <p:ph type="title"/>
          </p:nvPr>
        </p:nvSpPr>
        <p:spPr>
          <a:xfrm>
            <a:off x="808011" y="164638"/>
            <a:ext cx="3655808" cy="369524"/>
          </a:xfrm>
        </p:spPr>
        <p:txBody>
          <a:bodyPr/>
          <a:lstStyle>
            <a:lvl1pPr algn="l">
              <a:defRPr sz="2100" b="0">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cSld>
  <p:clrMapOvr>
    <a:masterClrMapping/>
  </p:clrMapOvr>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3" name="矩形 2"/>
          <p:cNvSpPr/>
          <p:nvPr userDrawn="1"/>
        </p:nvSpPr>
        <p:spPr>
          <a:xfrm>
            <a:off x="0" y="-26988"/>
            <a:ext cx="12192000" cy="76835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4" name="Freeform 12"/>
          <p:cNvSpPr>
            <a:spLocks noChangeAspect="1" noEditPoints="1"/>
          </p:cNvSpPr>
          <p:nvPr userDrawn="1"/>
        </p:nvSpPr>
        <p:spPr bwMode="auto">
          <a:xfrm>
            <a:off x="431800" y="68263"/>
            <a:ext cx="590550" cy="623887"/>
          </a:xfrm>
          <a:custGeom>
            <a:avLst/>
            <a:gdLst>
              <a:gd name="T0" fmla="*/ 0 w 517"/>
              <a:gd name="T1" fmla="*/ 545 h 545"/>
              <a:gd name="T2" fmla="*/ 31 w 517"/>
              <a:gd name="T3" fmla="*/ 75 h 545"/>
              <a:gd name="T4" fmla="*/ 102 w 517"/>
              <a:gd name="T5" fmla="*/ 418 h 545"/>
              <a:gd name="T6" fmla="*/ 124 w 517"/>
              <a:gd name="T7" fmla="*/ 460 h 545"/>
              <a:gd name="T8" fmla="*/ 110 w 517"/>
              <a:gd name="T9" fmla="*/ 498 h 545"/>
              <a:gd name="T10" fmla="*/ 72 w 517"/>
              <a:gd name="T11" fmla="*/ 513 h 545"/>
              <a:gd name="T12" fmla="*/ 30 w 517"/>
              <a:gd name="T13" fmla="*/ 490 h 545"/>
              <a:gd name="T14" fmla="*/ 22 w 517"/>
              <a:gd name="T15" fmla="*/ 451 h 545"/>
              <a:gd name="T16" fmla="*/ 53 w 517"/>
              <a:gd name="T17" fmla="*/ 413 h 545"/>
              <a:gd name="T18" fmla="*/ 72 w 517"/>
              <a:gd name="T19" fmla="*/ 503 h 545"/>
              <a:gd name="T20" fmla="*/ 108 w 517"/>
              <a:gd name="T21" fmla="*/ 485 h 545"/>
              <a:gd name="T22" fmla="*/ 115 w 517"/>
              <a:gd name="T23" fmla="*/ 452 h 545"/>
              <a:gd name="T24" fmla="*/ 90 w 517"/>
              <a:gd name="T25" fmla="*/ 421 h 545"/>
              <a:gd name="T26" fmla="*/ 56 w 517"/>
              <a:gd name="T27" fmla="*/ 421 h 545"/>
              <a:gd name="T28" fmla="*/ 31 w 517"/>
              <a:gd name="T29" fmla="*/ 452 h 545"/>
              <a:gd name="T30" fmla="*/ 38 w 517"/>
              <a:gd name="T31" fmla="*/ 485 h 545"/>
              <a:gd name="T32" fmla="*/ 72 w 517"/>
              <a:gd name="T33" fmla="*/ 503 h 545"/>
              <a:gd name="T34" fmla="*/ 44 w 517"/>
              <a:gd name="T35" fmla="*/ 85 h 545"/>
              <a:gd name="T36" fmla="*/ 44 w 517"/>
              <a:gd name="T37" fmla="*/ 212 h 545"/>
              <a:gd name="T38" fmla="*/ 44 w 517"/>
              <a:gd name="T39" fmla="*/ 147 h 545"/>
              <a:gd name="T40" fmla="*/ 190 w 517"/>
              <a:gd name="T41" fmla="*/ 0 h 545"/>
              <a:gd name="T42" fmla="*/ 221 w 517"/>
              <a:gd name="T43" fmla="*/ 253 h 545"/>
              <a:gd name="T44" fmla="*/ 283 w 517"/>
              <a:gd name="T45" fmla="*/ 413 h 545"/>
              <a:gd name="T46" fmla="*/ 314 w 517"/>
              <a:gd name="T47" fmla="*/ 451 h 545"/>
              <a:gd name="T48" fmla="*/ 306 w 517"/>
              <a:gd name="T49" fmla="*/ 490 h 545"/>
              <a:gd name="T50" fmla="*/ 262 w 517"/>
              <a:gd name="T51" fmla="*/ 513 h 545"/>
              <a:gd name="T52" fmla="*/ 226 w 517"/>
              <a:gd name="T53" fmla="*/ 498 h 545"/>
              <a:gd name="T54" fmla="*/ 209 w 517"/>
              <a:gd name="T55" fmla="*/ 460 h 545"/>
              <a:gd name="T56" fmla="*/ 232 w 517"/>
              <a:gd name="T57" fmla="*/ 418 h 545"/>
              <a:gd name="T58" fmla="*/ 262 w 517"/>
              <a:gd name="T59" fmla="*/ 503 h 545"/>
              <a:gd name="T60" fmla="*/ 293 w 517"/>
              <a:gd name="T61" fmla="*/ 491 h 545"/>
              <a:gd name="T62" fmla="*/ 304 w 517"/>
              <a:gd name="T63" fmla="*/ 460 h 545"/>
              <a:gd name="T64" fmla="*/ 286 w 517"/>
              <a:gd name="T65" fmla="*/ 426 h 545"/>
              <a:gd name="T66" fmla="*/ 253 w 517"/>
              <a:gd name="T67" fmla="*/ 420 h 545"/>
              <a:gd name="T68" fmla="*/ 222 w 517"/>
              <a:gd name="T69" fmla="*/ 444 h 545"/>
              <a:gd name="T70" fmla="*/ 222 w 517"/>
              <a:gd name="T71" fmla="*/ 478 h 545"/>
              <a:gd name="T72" fmla="*/ 253 w 517"/>
              <a:gd name="T73" fmla="*/ 503 h 545"/>
              <a:gd name="T74" fmla="*/ 289 w 517"/>
              <a:gd name="T75" fmla="*/ 85 h 545"/>
              <a:gd name="T76" fmla="*/ 289 w 517"/>
              <a:gd name="T77" fmla="*/ 212 h 545"/>
              <a:gd name="T78" fmla="*/ 289 w 517"/>
              <a:gd name="T79" fmla="*/ 147 h 545"/>
              <a:gd name="T80" fmla="*/ 517 w 517"/>
              <a:gd name="T81" fmla="*/ 545 h 545"/>
              <a:gd name="T82" fmla="*/ 484 w 517"/>
              <a:gd name="T83" fmla="*/ 253 h 545"/>
              <a:gd name="T84" fmla="*/ 433 w 517"/>
              <a:gd name="T85" fmla="*/ 511 h 545"/>
              <a:gd name="T86" fmla="*/ 396 w 517"/>
              <a:gd name="T87" fmla="*/ 482 h 545"/>
              <a:gd name="T88" fmla="*/ 396 w 517"/>
              <a:gd name="T89" fmla="*/ 441 h 545"/>
              <a:gd name="T90" fmla="*/ 433 w 517"/>
              <a:gd name="T91" fmla="*/ 410 h 545"/>
              <a:gd name="T92" fmla="*/ 474 w 517"/>
              <a:gd name="T93" fmla="*/ 418 h 545"/>
              <a:gd name="T94" fmla="*/ 497 w 517"/>
              <a:gd name="T95" fmla="*/ 460 h 545"/>
              <a:gd name="T96" fmla="*/ 481 w 517"/>
              <a:gd name="T97" fmla="*/ 498 h 545"/>
              <a:gd name="T98" fmla="*/ 445 w 517"/>
              <a:gd name="T99" fmla="*/ 513 h 545"/>
              <a:gd name="T100" fmla="*/ 420 w 517"/>
              <a:gd name="T101" fmla="*/ 426 h 545"/>
              <a:gd name="T102" fmla="*/ 402 w 517"/>
              <a:gd name="T103" fmla="*/ 460 h 545"/>
              <a:gd name="T104" fmla="*/ 414 w 517"/>
              <a:gd name="T105" fmla="*/ 491 h 545"/>
              <a:gd name="T106" fmla="*/ 445 w 517"/>
              <a:gd name="T107" fmla="*/ 503 h 545"/>
              <a:gd name="T108" fmla="*/ 479 w 517"/>
              <a:gd name="T109" fmla="*/ 485 h 545"/>
              <a:gd name="T110" fmla="*/ 485 w 517"/>
              <a:gd name="T111" fmla="*/ 452 h 545"/>
              <a:gd name="T112" fmla="*/ 461 w 517"/>
              <a:gd name="T113" fmla="*/ 421 h 545"/>
              <a:gd name="T114" fmla="*/ 472 w 517"/>
              <a:gd name="T115" fmla="*/ 107 h 545"/>
              <a:gd name="T116" fmla="*/ 472 w 517"/>
              <a:gd name="T117" fmla="*/ 235 h 545"/>
              <a:gd name="T118" fmla="*/ 472 w 517"/>
              <a:gd name="T119" fmla="*/ 17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7" h="545">
                <a:moveTo>
                  <a:pt x="0" y="545"/>
                </a:moveTo>
                <a:lnTo>
                  <a:pt x="144" y="545"/>
                </a:lnTo>
                <a:lnTo>
                  <a:pt x="144" y="0"/>
                </a:lnTo>
                <a:lnTo>
                  <a:pt x="0" y="0"/>
                </a:lnTo>
                <a:lnTo>
                  <a:pt x="0" y="545"/>
                </a:lnTo>
                <a:close/>
                <a:moveTo>
                  <a:pt x="31" y="75"/>
                </a:moveTo>
                <a:lnTo>
                  <a:pt x="113" y="75"/>
                </a:lnTo>
                <a:lnTo>
                  <a:pt x="113" y="253"/>
                </a:lnTo>
                <a:lnTo>
                  <a:pt x="31" y="253"/>
                </a:lnTo>
                <a:lnTo>
                  <a:pt x="31" y="75"/>
                </a:lnTo>
                <a:close/>
                <a:moveTo>
                  <a:pt x="72" y="408"/>
                </a:moveTo>
                <a:lnTo>
                  <a:pt x="72" y="408"/>
                </a:lnTo>
                <a:lnTo>
                  <a:pt x="84" y="410"/>
                </a:lnTo>
                <a:lnTo>
                  <a:pt x="93" y="413"/>
                </a:lnTo>
                <a:lnTo>
                  <a:pt x="102" y="418"/>
                </a:lnTo>
                <a:lnTo>
                  <a:pt x="110" y="423"/>
                </a:lnTo>
                <a:lnTo>
                  <a:pt x="116" y="431"/>
                </a:lnTo>
                <a:lnTo>
                  <a:pt x="121" y="441"/>
                </a:lnTo>
                <a:lnTo>
                  <a:pt x="124" y="451"/>
                </a:lnTo>
                <a:lnTo>
                  <a:pt x="124" y="460"/>
                </a:lnTo>
                <a:lnTo>
                  <a:pt x="124" y="460"/>
                </a:lnTo>
                <a:lnTo>
                  <a:pt x="124" y="472"/>
                </a:lnTo>
                <a:lnTo>
                  <a:pt x="121" y="482"/>
                </a:lnTo>
                <a:lnTo>
                  <a:pt x="116" y="490"/>
                </a:lnTo>
                <a:lnTo>
                  <a:pt x="110" y="498"/>
                </a:lnTo>
                <a:lnTo>
                  <a:pt x="102" y="505"/>
                </a:lnTo>
                <a:lnTo>
                  <a:pt x="93" y="509"/>
                </a:lnTo>
                <a:lnTo>
                  <a:pt x="84" y="511"/>
                </a:lnTo>
                <a:lnTo>
                  <a:pt x="72" y="513"/>
                </a:lnTo>
                <a:lnTo>
                  <a:pt x="72" y="513"/>
                </a:lnTo>
                <a:lnTo>
                  <a:pt x="62" y="511"/>
                </a:lnTo>
                <a:lnTo>
                  <a:pt x="53" y="509"/>
                </a:lnTo>
                <a:lnTo>
                  <a:pt x="44" y="505"/>
                </a:lnTo>
                <a:lnTo>
                  <a:pt x="36" y="498"/>
                </a:lnTo>
                <a:lnTo>
                  <a:pt x="30" y="490"/>
                </a:lnTo>
                <a:lnTo>
                  <a:pt x="25" y="482"/>
                </a:lnTo>
                <a:lnTo>
                  <a:pt x="22" y="472"/>
                </a:lnTo>
                <a:lnTo>
                  <a:pt x="20" y="460"/>
                </a:lnTo>
                <a:lnTo>
                  <a:pt x="20" y="460"/>
                </a:lnTo>
                <a:lnTo>
                  <a:pt x="22" y="451"/>
                </a:lnTo>
                <a:lnTo>
                  <a:pt x="25" y="441"/>
                </a:lnTo>
                <a:lnTo>
                  <a:pt x="30" y="431"/>
                </a:lnTo>
                <a:lnTo>
                  <a:pt x="36" y="423"/>
                </a:lnTo>
                <a:lnTo>
                  <a:pt x="44" y="418"/>
                </a:lnTo>
                <a:lnTo>
                  <a:pt x="53" y="413"/>
                </a:lnTo>
                <a:lnTo>
                  <a:pt x="62" y="410"/>
                </a:lnTo>
                <a:lnTo>
                  <a:pt x="72" y="408"/>
                </a:lnTo>
                <a:lnTo>
                  <a:pt x="72" y="408"/>
                </a:lnTo>
                <a:close/>
                <a:moveTo>
                  <a:pt x="72" y="503"/>
                </a:moveTo>
                <a:lnTo>
                  <a:pt x="72" y="503"/>
                </a:lnTo>
                <a:lnTo>
                  <a:pt x="82" y="503"/>
                </a:lnTo>
                <a:lnTo>
                  <a:pt x="90" y="500"/>
                </a:lnTo>
                <a:lnTo>
                  <a:pt x="97" y="496"/>
                </a:lnTo>
                <a:lnTo>
                  <a:pt x="103" y="491"/>
                </a:lnTo>
                <a:lnTo>
                  <a:pt x="108" y="485"/>
                </a:lnTo>
                <a:lnTo>
                  <a:pt x="111" y="478"/>
                </a:lnTo>
                <a:lnTo>
                  <a:pt x="115" y="470"/>
                </a:lnTo>
                <a:lnTo>
                  <a:pt x="115" y="460"/>
                </a:lnTo>
                <a:lnTo>
                  <a:pt x="115" y="460"/>
                </a:lnTo>
                <a:lnTo>
                  <a:pt x="115" y="452"/>
                </a:lnTo>
                <a:lnTo>
                  <a:pt x="111" y="444"/>
                </a:lnTo>
                <a:lnTo>
                  <a:pt x="108" y="438"/>
                </a:lnTo>
                <a:lnTo>
                  <a:pt x="103" y="431"/>
                </a:lnTo>
                <a:lnTo>
                  <a:pt x="97" y="426"/>
                </a:lnTo>
                <a:lnTo>
                  <a:pt x="90" y="421"/>
                </a:lnTo>
                <a:lnTo>
                  <a:pt x="82" y="420"/>
                </a:lnTo>
                <a:lnTo>
                  <a:pt x="72" y="418"/>
                </a:lnTo>
                <a:lnTo>
                  <a:pt x="72" y="418"/>
                </a:lnTo>
                <a:lnTo>
                  <a:pt x="64" y="420"/>
                </a:lnTo>
                <a:lnTo>
                  <a:pt x="56" y="421"/>
                </a:lnTo>
                <a:lnTo>
                  <a:pt x="49" y="426"/>
                </a:lnTo>
                <a:lnTo>
                  <a:pt x="43" y="431"/>
                </a:lnTo>
                <a:lnTo>
                  <a:pt x="38" y="438"/>
                </a:lnTo>
                <a:lnTo>
                  <a:pt x="33" y="444"/>
                </a:lnTo>
                <a:lnTo>
                  <a:pt x="31" y="452"/>
                </a:lnTo>
                <a:lnTo>
                  <a:pt x="30" y="460"/>
                </a:lnTo>
                <a:lnTo>
                  <a:pt x="30" y="460"/>
                </a:lnTo>
                <a:lnTo>
                  <a:pt x="31" y="470"/>
                </a:lnTo>
                <a:lnTo>
                  <a:pt x="33" y="478"/>
                </a:lnTo>
                <a:lnTo>
                  <a:pt x="38" y="485"/>
                </a:lnTo>
                <a:lnTo>
                  <a:pt x="43" y="491"/>
                </a:lnTo>
                <a:lnTo>
                  <a:pt x="49" y="496"/>
                </a:lnTo>
                <a:lnTo>
                  <a:pt x="56" y="500"/>
                </a:lnTo>
                <a:lnTo>
                  <a:pt x="64" y="503"/>
                </a:lnTo>
                <a:lnTo>
                  <a:pt x="72" y="503"/>
                </a:lnTo>
                <a:lnTo>
                  <a:pt x="72" y="503"/>
                </a:lnTo>
                <a:close/>
                <a:moveTo>
                  <a:pt x="44" y="107"/>
                </a:moveTo>
                <a:lnTo>
                  <a:pt x="100" y="107"/>
                </a:lnTo>
                <a:lnTo>
                  <a:pt x="100" y="85"/>
                </a:lnTo>
                <a:lnTo>
                  <a:pt x="44" y="85"/>
                </a:lnTo>
                <a:lnTo>
                  <a:pt x="44" y="107"/>
                </a:lnTo>
                <a:close/>
                <a:moveTo>
                  <a:pt x="44" y="235"/>
                </a:moveTo>
                <a:lnTo>
                  <a:pt x="100" y="235"/>
                </a:lnTo>
                <a:lnTo>
                  <a:pt x="100" y="212"/>
                </a:lnTo>
                <a:lnTo>
                  <a:pt x="44" y="212"/>
                </a:lnTo>
                <a:lnTo>
                  <a:pt x="44" y="235"/>
                </a:lnTo>
                <a:close/>
                <a:moveTo>
                  <a:pt x="44" y="170"/>
                </a:moveTo>
                <a:lnTo>
                  <a:pt x="100" y="170"/>
                </a:lnTo>
                <a:lnTo>
                  <a:pt x="100" y="147"/>
                </a:lnTo>
                <a:lnTo>
                  <a:pt x="44" y="147"/>
                </a:lnTo>
                <a:lnTo>
                  <a:pt x="44" y="170"/>
                </a:lnTo>
                <a:close/>
                <a:moveTo>
                  <a:pt x="190" y="545"/>
                </a:moveTo>
                <a:lnTo>
                  <a:pt x="334" y="545"/>
                </a:lnTo>
                <a:lnTo>
                  <a:pt x="334" y="0"/>
                </a:lnTo>
                <a:lnTo>
                  <a:pt x="190" y="0"/>
                </a:lnTo>
                <a:lnTo>
                  <a:pt x="190" y="545"/>
                </a:lnTo>
                <a:close/>
                <a:moveTo>
                  <a:pt x="221" y="75"/>
                </a:moveTo>
                <a:lnTo>
                  <a:pt x="301" y="75"/>
                </a:lnTo>
                <a:lnTo>
                  <a:pt x="301" y="253"/>
                </a:lnTo>
                <a:lnTo>
                  <a:pt x="221" y="253"/>
                </a:lnTo>
                <a:lnTo>
                  <a:pt x="221" y="75"/>
                </a:lnTo>
                <a:close/>
                <a:moveTo>
                  <a:pt x="262" y="408"/>
                </a:moveTo>
                <a:lnTo>
                  <a:pt x="262" y="408"/>
                </a:lnTo>
                <a:lnTo>
                  <a:pt x="273" y="410"/>
                </a:lnTo>
                <a:lnTo>
                  <a:pt x="283" y="413"/>
                </a:lnTo>
                <a:lnTo>
                  <a:pt x="291" y="418"/>
                </a:lnTo>
                <a:lnTo>
                  <a:pt x="299" y="423"/>
                </a:lnTo>
                <a:lnTo>
                  <a:pt x="306" y="431"/>
                </a:lnTo>
                <a:lnTo>
                  <a:pt x="311" y="441"/>
                </a:lnTo>
                <a:lnTo>
                  <a:pt x="314" y="451"/>
                </a:lnTo>
                <a:lnTo>
                  <a:pt x="314" y="460"/>
                </a:lnTo>
                <a:lnTo>
                  <a:pt x="314" y="460"/>
                </a:lnTo>
                <a:lnTo>
                  <a:pt x="314" y="472"/>
                </a:lnTo>
                <a:lnTo>
                  <a:pt x="311" y="482"/>
                </a:lnTo>
                <a:lnTo>
                  <a:pt x="306" y="490"/>
                </a:lnTo>
                <a:lnTo>
                  <a:pt x="299" y="498"/>
                </a:lnTo>
                <a:lnTo>
                  <a:pt x="291" y="505"/>
                </a:lnTo>
                <a:lnTo>
                  <a:pt x="283" y="509"/>
                </a:lnTo>
                <a:lnTo>
                  <a:pt x="273" y="511"/>
                </a:lnTo>
                <a:lnTo>
                  <a:pt x="262" y="513"/>
                </a:lnTo>
                <a:lnTo>
                  <a:pt x="262" y="513"/>
                </a:lnTo>
                <a:lnTo>
                  <a:pt x="252" y="511"/>
                </a:lnTo>
                <a:lnTo>
                  <a:pt x="242" y="509"/>
                </a:lnTo>
                <a:lnTo>
                  <a:pt x="232" y="505"/>
                </a:lnTo>
                <a:lnTo>
                  <a:pt x="226" y="498"/>
                </a:lnTo>
                <a:lnTo>
                  <a:pt x="219" y="490"/>
                </a:lnTo>
                <a:lnTo>
                  <a:pt x="214" y="482"/>
                </a:lnTo>
                <a:lnTo>
                  <a:pt x="211" y="472"/>
                </a:lnTo>
                <a:lnTo>
                  <a:pt x="209" y="460"/>
                </a:lnTo>
                <a:lnTo>
                  <a:pt x="209" y="460"/>
                </a:lnTo>
                <a:lnTo>
                  <a:pt x="211" y="451"/>
                </a:lnTo>
                <a:lnTo>
                  <a:pt x="214" y="441"/>
                </a:lnTo>
                <a:lnTo>
                  <a:pt x="219" y="431"/>
                </a:lnTo>
                <a:lnTo>
                  <a:pt x="226" y="423"/>
                </a:lnTo>
                <a:lnTo>
                  <a:pt x="232" y="418"/>
                </a:lnTo>
                <a:lnTo>
                  <a:pt x="242" y="413"/>
                </a:lnTo>
                <a:lnTo>
                  <a:pt x="252" y="410"/>
                </a:lnTo>
                <a:lnTo>
                  <a:pt x="262" y="408"/>
                </a:lnTo>
                <a:lnTo>
                  <a:pt x="262" y="408"/>
                </a:lnTo>
                <a:close/>
                <a:moveTo>
                  <a:pt x="262" y="503"/>
                </a:moveTo>
                <a:lnTo>
                  <a:pt x="262" y="503"/>
                </a:lnTo>
                <a:lnTo>
                  <a:pt x="270" y="503"/>
                </a:lnTo>
                <a:lnTo>
                  <a:pt x="278" y="500"/>
                </a:lnTo>
                <a:lnTo>
                  <a:pt x="286" y="496"/>
                </a:lnTo>
                <a:lnTo>
                  <a:pt x="293" y="491"/>
                </a:lnTo>
                <a:lnTo>
                  <a:pt x="298" y="485"/>
                </a:lnTo>
                <a:lnTo>
                  <a:pt x="301" y="478"/>
                </a:lnTo>
                <a:lnTo>
                  <a:pt x="304" y="470"/>
                </a:lnTo>
                <a:lnTo>
                  <a:pt x="304" y="460"/>
                </a:lnTo>
                <a:lnTo>
                  <a:pt x="304" y="460"/>
                </a:lnTo>
                <a:lnTo>
                  <a:pt x="304" y="452"/>
                </a:lnTo>
                <a:lnTo>
                  <a:pt x="301" y="444"/>
                </a:lnTo>
                <a:lnTo>
                  <a:pt x="298" y="438"/>
                </a:lnTo>
                <a:lnTo>
                  <a:pt x="293" y="431"/>
                </a:lnTo>
                <a:lnTo>
                  <a:pt x="286" y="426"/>
                </a:lnTo>
                <a:lnTo>
                  <a:pt x="278" y="421"/>
                </a:lnTo>
                <a:lnTo>
                  <a:pt x="270" y="420"/>
                </a:lnTo>
                <a:lnTo>
                  <a:pt x="262" y="418"/>
                </a:lnTo>
                <a:lnTo>
                  <a:pt x="262" y="418"/>
                </a:lnTo>
                <a:lnTo>
                  <a:pt x="253" y="420"/>
                </a:lnTo>
                <a:lnTo>
                  <a:pt x="245" y="421"/>
                </a:lnTo>
                <a:lnTo>
                  <a:pt x="239" y="426"/>
                </a:lnTo>
                <a:lnTo>
                  <a:pt x="232" y="431"/>
                </a:lnTo>
                <a:lnTo>
                  <a:pt x="227" y="438"/>
                </a:lnTo>
                <a:lnTo>
                  <a:pt x="222" y="444"/>
                </a:lnTo>
                <a:lnTo>
                  <a:pt x="221" y="452"/>
                </a:lnTo>
                <a:lnTo>
                  <a:pt x="219" y="460"/>
                </a:lnTo>
                <a:lnTo>
                  <a:pt x="219" y="460"/>
                </a:lnTo>
                <a:lnTo>
                  <a:pt x="221" y="470"/>
                </a:lnTo>
                <a:lnTo>
                  <a:pt x="222" y="478"/>
                </a:lnTo>
                <a:lnTo>
                  <a:pt x="227" y="485"/>
                </a:lnTo>
                <a:lnTo>
                  <a:pt x="232" y="491"/>
                </a:lnTo>
                <a:lnTo>
                  <a:pt x="239" y="496"/>
                </a:lnTo>
                <a:lnTo>
                  <a:pt x="245" y="500"/>
                </a:lnTo>
                <a:lnTo>
                  <a:pt x="253" y="503"/>
                </a:lnTo>
                <a:lnTo>
                  <a:pt x="262" y="503"/>
                </a:lnTo>
                <a:lnTo>
                  <a:pt x="262" y="503"/>
                </a:lnTo>
                <a:close/>
                <a:moveTo>
                  <a:pt x="234" y="107"/>
                </a:moveTo>
                <a:lnTo>
                  <a:pt x="289" y="107"/>
                </a:lnTo>
                <a:lnTo>
                  <a:pt x="289" y="85"/>
                </a:lnTo>
                <a:lnTo>
                  <a:pt x="234" y="85"/>
                </a:lnTo>
                <a:lnTo>
                  <a:pt x="234" y="107"/>
                </a:lnTo>
                <a:close/>
                <a:moveTo>
                  <a:pt x="234" y="235"/>
                </a:moveTo>
                <a:lnTo>
                  <a:pt x="289" y="235"/>
                </a:lnTo>
                <a:lnTo>
                  <a:pt x="289" y="212"/>
                </a:lnTo>
                <a:lnTo>
                  <a:pt x="234" y="212"/>
                </a:lnTo>
                <a:lnTo>
                  <a:pt x="234" y="235"/>
                </a:lnTo>
                <a:close/>
                <a:moveTo>
                  <a:pt x="234" y="170"/>
                </a:moveTo>
                <a:lnTo>
                  <a:pt x="289" y="170"/>
                </a:lnTo>
                <a:lnTo>
                  <a:pt x="289" y="147"/>
                </a:lnTo>
                <a:lnTo>
                  <a:pt x="234" y="147"/>
                </a:lnTo>
                <a:lnTo>
                  <a:pt x="234" y="170"/>
                </a:lnTo>
                <a:close/>
                <a:moveTo>
                  <a:pt x="373" y="0"/>
                </a:moveTo>
                <a:lnTo>
                  <a:pt x="373" y="545"/>
                </a:lnTo>
                <a:lnTo>
                  <a:pt x="517" y="545"/>
                </a:lnTo>
                <a:lnTo>
                  <a:pt x="517" y="0"/>
                </a:lnTo>
                <a:lnTo>
                  <a:pt x="373" y="0"/>
                </a:lnTo>
                <a:close/>
                <a:moveTo>
                  <a:pt x="404" y="75"/>
                </a:moveTo>
                <a:lnTo>
                  <a:pt x="484" y="75"/>
                </a:lnTo>
                <a:lnTo>
                  <a:pt x="484" y="253"/>
                </a:lnTo>
                <a:lnTo>
                  <a:pt x="404" y="253"/>
                </a:lnTo>
                <a:lnTo>
                  <a:pt x="404" y="75"/>
                </a:lnTo>
                <a:close/>
                <a:moveTo>
                  <a:pt x="445" y="513"/>
                </a:moveTo>
                <a:lnTo>
                  <a:pt x="445" y="513"/>
                </a:lnTo>
                <a:lnTo>
                  <a:pt x="433" y="511"/>
                </a:lnTo>
                <a:lnTo>
                  <a:pt x="423" y="509"/>
                </a:lnTo>
                <a:lnTo>
                  <a:pt x="415" y="505"/>
                </a:lnTo>
                <a:lnTo>
                  <a:pt x="407" y="498"/>
                </a:lnTo>
                <a:lnTo>
                  <a:pt x="401" y="490"/>
                </a:lnTo>
                <a:lnTo>
                  <a:pt x="396" y="482"/>
                </a:lnTo>
                <a:lnTo>
                  <a:pt x="394" y="472"/>
                </a:lnTo>
                <a:lnTo>
                  <a:pt x="392" y="460"/>
                </a:lnTo>
                <a:lnTo>
                  <a:pt x="392" y="460"/>
                </a:lnTo>
                <a:lnTo>
                  <a:pt x="394" y="451"/>
                </a:lnTo>
                <a:lnTo>
                  <a:pt x="396" y="441"/>
                </a:lnTo>
                <a:lnTo>
                  <a:pt x="401" y="431"/>
                </a:lnTo>
                <a:lnTo>
                  <a:pt x="407" y="423"/>
                </a:lnTo>
                <a:lnTo>
                  <a:pt x="415" y="418"/>
                </a:lnTo>
                <a:lnTo>
                  <a:pt x="423" y="413"/>
                </a:lnTo>
                <a:lnTo>
                  <a:pt x="433" y="410"/>
                </a:lnTo>
                <a:lnTo>
                  <a:pt x="445" y="408"/>
                </a:lnTo>
                <a:lnTo>
                  <a:pt x="445" y="408"/>
                </a:lnTo>
                <a:lnTo>
                  <a:pt x="454" y="410"/>
                </a:lnTo>
                <a:lnTo>
                  <a:pt x="464" y="413"/>
                </a:lnTo>
                <a:lnTo>
                  <a:pt x="474" y="418"/>
                </a:lnTo>
                <a:lnTo>
                  <a:pt x="481" y="423"/>
                </a:lnTo>
                <a:lnTo>
                  <a:pt x="487" y="431"/>
                </a:lnTo>
                <a:lnTo>
                  <a:pt x="492" y="441"/>
                </a:lnTo>
                <a:lnTo>
                  <a:pt x="495" y="451"/>
                </a:lnTo>
                <a:lnTo>
                  <a:pt x="497" y="460"/>
                </a:lnTo>
                <a:lnTo>
                  <a:pt x="497" y="460"/>
                </a:lnTo>
                <a:lnTo>
                  <a:pt x="495" y="472"/>
                </a:lnTo>
                <a:lnTo>
                  <a:pt x="492" y="482"/>
                </a:lnTo>
                <a:lnTo>
                  <a:pt x="487" y="490"/>
                </a:lnTo>
                <a:lnTo>
                  <a:pt x="481" y="498"/>
                </a:lnTo>
                <a:lnTo>
                  <a:pt x="474" y="505"/>
                </a:lnTo>
                <a:lnTo>
                  <a:pt x="464" y="509"/>
                </a:lnTo>
                <a:lnTo>
                  <a:pt x="454" y="511"/>
                </a:lnTo>
                <a:lnTo>
                  <a:pt x="445" y="513"/>
                </a:lnTo>
                <a:lnTo>
                  <a:pt x="445" y="513"/>
                </a:lnTo>
                <a:close/>
                <a:moveTo>
                  <a:pt x="445" y="418"/>
                </a:moveTo>
                <a:lnTo>
                  <a:pt x="445" y="418"/>
                </a:lnTo>
                <a:lnTo>
                  <a:pt x="436" y="420"/>
                </a:lnTo>
                <a:lnTo>
                  <a:pt x="428" y="421"/>
                </a:lnTo>
                <a:lnTo>
                  <a:pt x="420" y="426"/>
                </a:lnTo>
                <a:lnTo>
                  <a:pt x="414" y="431"/>
                </a:lnTo>
                <a:lnTo>
                  <a:pt x="409" y="438"/>
                </a:lnTo>
                <a:lnTo>
                  <a:pt x="405" y="444"/>
                </a:lnTo>
                <a:lnTo>
                  <a:pt x="402" y="452"/>
                </a:lnTo>
                <a:lnTo>
                  <a:pt x="402" y="460"/>
                </a:lnTo>
                <a:lnTo>
                  <a:pt x="402" y="460"/>
                </a:lnTo>
                <a:lnTo>
                  <a:pt x="402" y="470"/>
                </a:lnTo>
                <a:lnTo>
                  <a:pt x="405" y="478"/>
                </a:lnTo>
                <a:lnTo>
                  <a:pt x="409" y="485"/>
                </a:lnTo>
                <a:lnTo>
                  <a:pt x="414" y="491"/>
                </a:lnTo>
                <a:lnTo>
                  <a:pt x="420" y="496"/>
                </a:lnTo>
                <a:lnTo>
                  <a:pt x="428" y="500"/>
                </a:lnTo>
                <a:lnTo>
                  <a:pt x="436" y="503"/>
                </a:lnTo>
                <a:lnTo>
                  <a:pt x="445" y="503"/>
                </a:lnTo>
                <a:lnTo>
                  <a:pt x="445" y="503"/>
                </a:lnTo>
                <a:lnTo>
                  <a:pt x="453" y="503"/>
                </a:lnTo>
                <a:lnTo>
                  <a:pt x="461" y="500"/>
                </a:lnTo>
                <a:lnTo>
                  <a:pt x="468" y="496"/>
                </a:lnTo>
                <a:lnTo>
                  <a:pt x="474" y="491"/>
                </a:lnTo>
                <a:lnTo>
                  <a:pt x="479" y="485"/>
                </a:lnTo>
                <a:lnTo>
                  <a:pt x="484" y="478"/>
                </a:lnTo>
                <a:lnTo>
                  <a:pt x="485" y="470"/>
                </a:lnTo>
                <a:lnTo>
                  <a:pt x="487" y="460"/>
                </a:lnTo>
                <a:lnTo>
                  <a:pt x="487" y="460"/>
                </a:lnTo>
                <a:lnTo>
                  <a:pt x="485" y="452"/>
                </a:lnTo>
                <a:lnTo>
                  <a:pt x="484" y="444"/>
                </a:lnTo>
                <a:lnTo>
                  <a:pt x="479" y="438"/>
                </a:lnTo>
                <a:lnTo>
                  <a:pt x="474" y="431"/>
                </a:lnTo>
                <a:lnTo>
                  <a:pt x="468" y="426"/>
                </a:lnTo>
                <a:lnTo>
                  <a:pt x="461" y="421"/>
                </a:lnTo>
                <a:lnTo>
                  <a:pt x="453" y="420"/>
                </a:lnTo>
                <a:lnTo>
                  <a:pt x="445" y="418"/>
                </a:lnTo>
                <a:lnTo>
                  <a:pt x="445" y="418"/>
                </a:lnTo>
                <a:close/>
                <a:moveTo>
                  <a:pt x="417" y="107"/>
                </a:moveTo>
                <a:lnTo>
                  <a:pt x="472" y="107"/>
                </a:lnTo>
                <a:lnTo>
                  <a:pt x="472" y="85"/>
                </a:lnTo>
                <a:lnTo>
                  <a:pt x="417" y="85"/>
                </a:lnTo>
                <a:lnTo>
                  <a:pt x="417" y="107"/>
                </a:lnTo>
                <a:close/>
                <a:moveTo>
                  <a:pt x="417" y="235"/>
                </a:moveTo>
                <a:lnTo>
                  <a:pt x="472" y="235"/>
                </a:lnTo>
                <a:lnTo>
                  <a:pt x="472" y="212"/>
                </a:lnTo>
                <a:lnTo>
                  <a:pt x="417" y="212"/>
                </a:lnTo>
                <a:lnTo>
                  <a:pt x="417" y="235"/>
                </a:lnTo>
                <a:close/>
                <a:moveTo>
                  <a:pt x="417" y="170"/>
                </a:moveTo>
                <a:lnTo>
                  <a:pt x="472" y="170"/>
                </a:lnTo>
                <a:lnTo>
                  <a:pt x="472" y="147"/>
                </a:lnTo>
                <a:lnTo>
                  <a:pt x="417" y="147"/>
                </a:lnTo>
                <a:lnTo>
                  <a:pt x="417" y="170"/>
                </a:lnTo>
                <a:close/>
              </a:path>
            </a:pathLst>
          </a:custGeom>
          <a:solidFill>
            <a:schemeClr val="bg1">
              <a:lumMod val="85000"/>
            </a:schemeClr>
          </a:solidFill>
          <a:ln>
            <a:noFill/>
          </a:ln>
        </p:spPr>
        <p:txBody>
          <a:bodyPr lIns="121886" tIns="60942" rIns="121886" bIns="60942"/>
          <a:lstStyle/>
          <a:p>
            <a:pPr>
              <a:defRPr/>
            </a:pPr>
            <a:endParaRPr lang="zh-CN" altLang="en-US">
              <a:latin typeface="Arial" panose="020B0604020202020204" pitchFamily="34" charset="0"/>
              <a:ea typeface="宋体" panose="02010600030101010101" pitchFamily="2" charset="-122"/>
            </a:endParaRPr>
          </a:p>
        </p:txBody>
      </p:sp>
      <p:sp>
        <p:nvSpPr>
          <p:cNvPr id="5" name="Rectangle 8"/>
          <p:cNvSpPr>
            <a:spLocks noChangeArrowheads="1"/>
          </p:cNvSpPr>
          <p:nvPr userDrawn="1"/>
        </p:nvSpPr>
        <p:spPr bwMode="auto">
          <a:xfrm>
            <a:off x="1358900" y="136525"/>
            <a:ext cx="2838450" cy="415925"/>
          </a:xfrm>
          <a:prstGeom prst="rect">
            <a:avLst/>
          </a:prstGeom>
          <a:noFill/>
          <a:ln>
            <a:noFill/>
          </a:ln>
        </p:spPr>
        <p:txBody>
          <a:bodyPr wrap="none" lIns="0" tIns="0" rIns="0" bIns="0">
            <a:spAutoFit/>
          </a:bodyPr>
          <a:lstStyle/>
          <a:p>
            <a:pPr>
              <a:defRPr/>
            </a:pPr>
            <a:r>
              <a:rPr lang="en-US" altLang="zh-CN" sz="2700" b="1" dirty="0">
                <a:solidFill>
                  <a:schemeClr val="bg1">
                    <a:lumMod val="85000"/>
                  </a:schemeClr>
                </a:solidFill>
                <a:latin typeface="微软雅黑" panose="020B0503020204020204" pitchFamily="34" charset="-122"/>
                <a:ea typeface="微软雅黑" panose="020B0503020204020204" pitchFamily="34" charset="-122"/>
                <a:cs typeface="宋体" panose="02010600030101010101" pitchFamily="2" charset="-122"/>
              </a:rPr>
              <a:t>Part 04  </a:t>
            </a:r>
            <a:r>
              <a:rPr lang="zh-CN" altLang="en-US" sz="2700" b="1" dirty="0">
                <a:solidFill>
                  <a:schemeClr val="bg1">
                    <a:lumMod val="85000"/>
                  </a:schemeClr>
                </a:solidFill>
                <a:latin typeface="微软雅黑" panose="020B0503020204020204" pitchFamily="34" charset="-122"/>
                <a:ea typeface="微软雅黑" panose="020B0503020204020204" pitchFamily="34" charset="-122"/>
                <a:cs typeface="宋体" panose="02010600030101010101" pitchFamily="2" charset="-122"/>
              </a:rPr>
              <a:t>软件操作</a:t>
            </a:r>
            <a:endParaRPr lang="zh-CN" altLang="zh-CN" sz="2700" b="1" dirty="0">
              <a:solidFill>
                <a:schemeClr val="bg1">
                  <a:lumMod val="8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 name="标题 1"/>
          <p:cNvSpPr>
            <a:spLocks noGrp="1"/>
          </p:cNvSpPr>
          <p:nvPr>
            <p:ph type="title"/>
          </p:nvPr>
        </p:nvSpPr>
        <p:spPr>
          <a:xfrm>
            <a:off x="808011" y="164638"/>
            <a:ext cx="3655808" cy="369524"/>
          </a:xfrm>
        </p:spPr>
        <p:txBody>
          <a:bodyPr/>
          <a:lstStyle>
            <a:lvl1pPr algn="l">
              <a:defRPr sz="2100" b="0">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cSld>
  <p:clrMapOvr>
    <a:masterClrMapping/>
  </p:clrMapOvr>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任意多边形 7"/>
          <p:cNvSpPr/>
          <p:nvPr userDrawn="1">
            <p:custDataLst>
              <p:tags r:id="rId1"/>
            </p:custDataLst>
          </p:nvPr>
        </p:nvSpPr>
        <p:spPr>
          <a:xfrm>
            <a:off x="695325" y="739775"/>
            <a:ext cx="10872788" cy="61913"/>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374" tIns="44687" rIns="89374" bIns="44687" anchor="ctr"/>
          <a:lstStyle/>
          <a:p>
            <a:pPr algn="ctr">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pic>
        <p:nvPicPr>
          <p:cNvPr id="3" name="图片 5"/>
          <p:cNvPicPr>
            <a:picLocks noChangeAspect="1"/>
          </p:cNvPicPr>
          <p:nvPr userDrawn="1"/>
        </p:nvPicPr>
        <p:blipFill>
          <a:blip r:link="rId3"/>
          <a:srcRect/>
          <a:stretch>
            <a:fillRect/>
          </a:stretch>
        </p:blipFill>
        <p:spPr bwMode="auto">
          <a:xfrm>
            <a:off x="23813" y="0"/>
            <a:ext cx="731837" cy="889000"/>
          </a:xfrm>
          <a:prstGeom prst="rect">
            <a:avLst/>
          </a:prstGeom>
          <a:noFill/>
          <a:ln w="9525">
            <a:noFill/>
            <a:miter lim="800000"/>
            <a:headEnd/>
            <a:tailEnd/>
          </a:ln>
        </p:spPr>
      </p:pic>
    </p:spTree>
  </p:cSld>
  <p:clrMapOvr>
    <a:masterClrMapping/>
  </p:clrMapOvr>
  <p:transition spd="med" advTm="0">
    <p:fad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任意多边形 7"/>
          <p:cNvSpPr/>
          <p:nvPr userDrawn="1">
            <p:custDataLst>
              <p:tags r:id="rId1"/>
            </p:custDataLst>
          </p:nvPr>
        </p:nvSpPr>
        <p:spPr>
          <a:xfrm>
            <a:off x="695325" y="739775"/>
            <a:ext cx="10872788" cy="61913"/>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374" tIns="44687" rIns="89374" bIns="44687" anchor="ctr"/>
          <a:lstStyle/>
          <a:p>
            <a:pPr algn="ctr">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pic>
        <p:nvPicPr>
          <p:cNvPr id="3" name="图片 5"/>
          <p:cNvPicPr>
            <a:picLocks noChangeAspect="1"/>
          </p:cNvPicPr>
          <p:nvPr userDrawn="1"/>
        </p:nvPicPr>
        <p:blipFill>
          <a:blip r:link="rId3"/>
          <a:srcRect/>
          <a:stretch>
            <a:fillRect/>
          </a:stretch>
        </p:blipFill>
        <p:spPr bwMode="auto">
          <a:xfrm>
            <a:off x="23813" y="0"/>
            <a:ext cx="731837" cy="889000"/>
          </a:xfrm>
          <a:prstGeom prst="rect">
            <a:avLst/>
          </a:prstGeom>
          <a:noFill/>
          <a:ln w="9525">
            <a:noFill/>
            <a:miter lim="800000"/>
            <a:headEnd/>
            <a:tailEnd/>
          </a:ln>
        </p:spPr>
      </p:pic>
    </p:spTree>
  </p:cSld>
  <p:clrMapOvr>
    <a:masterClrMapping/>
  </p:clrMapOvr>
  <p:transition spd="med" advTm="0">
    <p:fade/>
  </p:transition>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2" name="任意多边形 7"/>
          <p:cNvSpPr/>
          <p:nvPr userDrawn="1">
            <p:custDataLst>
              <p:tags r:id="rId1"/>
            </p:custDataLst>
          </p:nvPr>
        </p:nvSpPr>
        <p:spPr>
          <a:xfrm>
            <a:off x="695325" y="739775"/>
            <a:ext cx="10872788" cy="61913"/>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374" tIns="44687" rIns="89374" bIns="44687" anchor="ctr"/>
          <a:lstStyle/>
          <a:p>
            <a:pPr algn="ctr">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pic>
        <p:nvPicPr>
          <p:cNvPr id="3" name="图片 5"/>
          <p:cNvPicPr>
            <a:picLocks noChangeAspect="1"/>
          </p:cNvPicPr>
          <p:nvPr userDrawn="1"/>
        </p:nvPicPr>
        <p:blipFill>
          <a:blip r:link="rId3"/>
          <a:srcRect/>
          <a:stretch>
            <a:fillRect/>
          </a:stretch>
        </p:blipFill>
        <p:spPr bwMode="auto">
          <a:xfrm>
            <a:off x="23813" y="0"/>
            <a:ext cx="731837" cy="889000"/>
          </a:xfrm>
          <a:prstGeom prst="rect">
            <a:avLst/>
          </a:prstGeom>
          <a:noFill/>
          <a:ln w="9525">
            <a:noFill/>
            <a:miter lim="800000"/>
            <a:headEnd/>
            <a:tailEnd/>
          </a:ln>
        </p:spPr>
      </p:pic>
    </p:spTree>
  </p:cSld>
  <p:clrMapOvr>
    <a:masterClrMapping/>
  </p:clrMapOvr>
  <p:transition spd="med" advTm="0">
    <p:fade/>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2" name="任意多边形 7"/>
          <p:cNvSpPr/>
          <p:nvPr userDrawn="1">
            <p:custDataLst>
              <p:tags r:id="rId1"/>
            </p:custDataLst>
          </p:nvPr>
        </p:nvSpPr>
        <p:spPr>
          <a:xfrm>
            <a:off x="695325" y="739775"/>
            <a:ext cx="10872788" cy="61913"/>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374" tIns="44687" rIns="89374" bIns="44687" anchor="ctr"/>
          <a:lstStyle/>
          <a:p>
            <a:pPr algn="ctr">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pic>
        <p:nvPicPr>
          <p:cNvPr id="3" name="图片 5"/>
          <p:cNvPicPr>
            <a:picLocks noChangeAspect="1"/>
          </p:cNvPicPr>
          <p:nvPr userDrawn="1"/>
        </p:nvPicPr>
        <p:blipFill>
          <a:blip r:link="rId3"/>
          <a:srcRect/>
          <a:stretch>
            <a:fillRect/>
          </a:stretch>
        </p:blipFill>
        <p:spPr bwMode="auto">
          <a:xfrm>
            <a:off x="23813" y="0"/>
            <a:ext cx="731837" cy="889000"/>
          </a:xfrm>
          <a:prstGeom prst="rect">
            <a:avLst/>
          </a:prstGeom>
          <a:noFill/>
          <a:ln w="9525">
            <a:noFill/>
            <a:miter lim="800000"/>
            <a:headEnd/>
            <a:tailEnd/>
          </a:ln>
        </p:spPr>
      </p:pic>
    </p:spTree>
  </p:cSld>
  <p:clrMapOvr>
    <a:masterClrMapping/>
  </p:clrMapOvr>
  <p:transition spd="med" advTm="0">
    <p:fade/>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9041" name="标题 1"/>
          <p:cNvSpPr>
            <a:spLocks noGrp="1"/>
          </p:cNvSpPr>
          <p:nvPr>
            <p:ph type="title"/>
          </p:nvPr>
        </p:nvSpPr>
        <p:spPr/>
        <p:txBody>
          <a:bodyPr/>
          <a:lstStyle/>
          <a:p>
            <a:r>
              <a:rPr lang="zh-CN" altLang="en-US"/>
              <a:t>单击此处编辑母版标题样式</a:t>
            </a:r>
          </a:p>
        </p:txBody>
      </p:sp>
      <p:sp>
        <p:nvSpPr>
          <p:cNvPr id="1049042"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lvl1pPr>
              <a:defRPr/>
            </a:lvl1pPr>
          </a:lstStyle>
          <a:p>
            <a:pPr>
              <a:defRPr/>
            </a:pPr>
            <a:fld id="{4A1ADDA3-089A-4768-BB31-41E692C90AF7}" type="datetimeFigureOut">
              <a:rPr lang="zh-CN" altLang="en-US"/>
              <a:t>2021-04-16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9389615-43C8-4B92-929F-9F55A7B2E6AD}" type="slidenum">
              <a:rPr lang="zh-CN" altLang="en-US"/>
              <a:t>‹#›</a:t>
            </a:fld>
            <a:endParaRPr lang="zh-CN" altLang="en-US"/>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D5DC92A-2657-4872-9C41-9806CB2DC416}" type="slidenum">
              <a:rPr lang="zh-CN" altLang="en-US"/>
              <a:t>‹#›</a:t>
            </a:fld>
            <a:endParaRPr lang="zh-CN" altLang="en-US"/>
          </a:p>
        </p:txBody>
      </p:sp>
    </p:spTree>
  </p:cSld>
  <p:clrMapOvr>
    <a:masterClrMapping/>
  </p:clrMapOvr>
  <p:transition spd="slow" advTm="0">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C939749-84AD-4210-A6F6-7FACB6E2A2F5}" type="slidenum">
              <a:rPr lang="zh-CN" altLang="en-US"/>
              <a:t>‹#›</a:t>
            </a:fld>
            <a:endParaRPr lang="zh-CN" altLang="en-US"/>
          </a:p>
        </p:txBody>
      </p:sp>
    </p:spTree>
  </p:cSld>
  <p:clrMapOvr>
    <a:masterClrMapping/>
  </p:clrMapOvr>
  <p:transition spd="slow" advTm="0">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02B5349D-DC9F-465E-8233-5744F989C102}" type="slidenum">
              <a:rPr lang="zh-CN" altLang="en-US"/>
              <a:t>‹#›</a:t>
            </a:fld>
            <a:endParaRPr lang="zh-CN" altLang="en-US"/>
          </a:p>
        </p:txBody>
      </p:sp>
    </p:spTree>
  </p:cSld>
  <p:clrMapOvr>
    <a:masterClrMapping/>
  </p:clrMapOvr>
  <p:transition spd="slow" advTm="0">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noProof="1"/>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0C81F98-A3F8-45CA-825F-85E8C9A2CA55}" type="slidenum">
              <a:rPr lang="zh-CN" altLang="en-US"/>
              <a:t>‹#›</a:t>
            </a:fld>
            <a:endParaRPr lang="zh-CN" altLang="en-US"/>
          </a:p>
        </p:txBody>
      </p:sp>
    </p:spTree>
  </p:cSld>
  <p:clrMapOvr>
    <a:masterClrMapping/>
  </p:clrMapOvr>
  <p:transition spd="slow" advTm="0">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DB116F9-EA41-444A-9C3C-615E4B911407}" type="slidenum">
              <a:rPr lang="zh-CN" altLang="en-US"/>
              <a:t>‹#›</a:t>
            </a:fld>
            <a:endParaRPr lang="zh-CN" altLang="en-US"/>
          </a:p>
        </p:txBody>
      </p:sp>
    </p:spTree>
  </p:cSld>
  <p:clrMapOvr>
    <a:masterClrMapping/>
  </p:clrMapOvr>
  <p:transition spd="slow" advTm="0">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noProof="1"/>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4103572-4FC0-4256-8B3A-479D1513F314}" type="slidenum">
              <a:rPr lang="zh-CN" altLang="en-US"/>
              <a:t>‹#›</a:t>
            </a:fld>
            <a:endParaRPr lang="zh-CN" altLang="en-US"/>
          </a:p>
        </p:txBody>
      </p:sp>
    </p:spTree>
  </p:cSld>
  <p:clrMapOvr>
    <a:masterClrMapping/>
  </p:clrMapOvr>
  <p:transition spd="slow" advTm="0">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EE90052-FB17-4EC3-9E76-BDB0344314D3}" type="slidenum">
              <a:rPr lang="zh-CN" altLang="en-US"/>
              <a:t>‹#›</a:t>
            </a:fld>
            <a:endParaRPr lang="zh-CN" altLang="en-US"/>
          </a:p>
        </p:txBody>
      </p:sp>
    </p:spTree>
  </p:cSld>
  <p:clrMapOvr>
    <a:masterClrMapping/>
  </p:clrMapOvr>
  <p:transition spd="slow" advTm="0">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E57517B2-4EAF-435E-800F-6614CB46D0CC}" type="slidenum">
              <a:rPr lang="zh-CN" altLang="en-US"/>
              <a:t>‹#›</a:t>
            </a:fld>
            <a:endParaRPr lang="zh-CN" altLang="en-US"/>
          </a:p>
        </p:txBody>
      </p:sp>
    </p:spTree>
  </p:cSld>
  <p:clrMapOvr>
    <a:masterClrMapping/>
  </p:clrMapOvr>
  <p:transition spd="slow" advTm="0">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49"/>
            <a:ext cx="4011084" cy="1162051"/>
          </a:xfrm>
        </p:spPr>
        <p:txBody>
          <a:bodyPr anchor="b"/>
          <a:lstStyle>
            <a:lvl1pPr algn="l">
              <a:defRPr sz="2665" b="1"/>
            </a:lvl1pPr>
          </a:lstStyle>
          <a:p>
            <a:r>
              <a:rPr lang="zh-CN" altLang="en-US" noProof="1"/>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5CA24B0-4B6E-4399-AD36-C58C08C62240}" type="slidenum">
              <a:rPr lang="zh-CN" altLang="en-US"/>
              <a:t>‹#›</a:t>
            </a:fld>
            <a:endParaRPr lang="zh-CN" altLang="en-US"/>
          </a:p>
        </p:txBody>
      </p:sp>
    </p:spTree>
  </p:cSld>
  <p:clrMapOvr>
    <a:masterClrMapping/>
  </p:clrMapOvr>
  <p:transition spd="slow" advTm="0">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noProof="1"/>
              <a:t>单击此处编辑母版标题样式</a:t>
            </a:r>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rtlCol="0" anchorCtr="0" compatLnSpc="1">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lvl="0"/>
            <a:endParaRPr lang="zh-CN" altLang="en-US" noProof="0"/>
          </a:p>
        </p:txBody>
      </p:sp>
      <p:sp>
        <p:nvSpPr>
          <p:cNvPr id="4" name="文本占位符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0729704-8B66-4612-8F14-DDDBBCDAFE22}" type="slidenum">
              <a:rPr lang="zh-CN" altLang="en-US"/>
              <a:t>‹#›</a:t>
            </a:fld>
            <a:endParaRPr lang="zh-CN" altLang="en-US"/>
          </a:p>
        </p:txBody>
      </p:sp>
    </p:spTree>
  </p:cSld>
  <p:clrMapOvr>
    <a:masterClrMapping/>
  </p:clrMapOvr>
  <p:transition spd="slow" advTm="0">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9028"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1049029"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DFC8E2CD-3D96-4349-9B76-2A38EC3DB1BF}" type="datetimeFigureOut">
              <a:rPr lang="zh-CN" altLang="en-US"/>
              <a:t>2021-04-16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37A5EC2-5C45-404D-899E-A77FE478DCE9}" type="slidenum">
              <a:rPr lang="zh-CN" altLang="en-US"/>
              <a:t>‹#›</a:t>
            </a:fld>
            <a:endParaRPr lang="zh-CN" altLang="en-US"/>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CC66676-DC63-4CB4-95FB-E6CA8CC3668E}" type="slidenum">
              <a:rPr lang="zh-CN" altLang="en-US"/>
              <a:t>‹#›</a:t>
            </a:fld>
            <a:endParaRPr lang="zh-CN" altLang="en-US"/>
          </a:p>
        </p:txBody>
      </p:sp>
    </p:spTree>
  </p:cSld>
  <p:clrMapOvr>
    <a:masterClrMapping/>
  </p:clrMapOvr>
  <p:transition spd="slow" advTm="0">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3073353-5600-4C67-9F26-35B85BDD923F}" type="slidenum">
              <a:rPr lang="zh-CN" altLang="en-US"/>
              <a:t>‹#›</a:t>
            </a:fld>
            <a:endParaRPr lang="zh-CN" altLang="en-US"/>
          </a:p>
        </p:txBody>
      </p:sp>
    </p:spTree>
  </p:cSld>
  <p:clrMapOvr>
    <a:masterClrMapping/>
  </p:clrMapOvr>
  <p:transition spd="slow" advTm="0">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3501A84-DDB3-421E-8603-7F2943082EAD}" type="slidenum">
              <a:rPr lang="zh-CN" altLang="en-US"/>
              <a:t>‹#›</a:t>
            </a:fld>
            <a:endParaRPr lang="zh-CN" altLang="en-US"/>
          </a:p>
        </p:txBody>
      </p:sp>
    </p:spTree>
  </p:cSld>
  <p:clrMapOvr>
    <a:masterClrMapping/>
  </p:clrMapOvr>
  <p:transition spd="slow" advTm="0">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
        <p:nvSpPr>
          <p:cNvPr id="3" name="矩形 2"/>
          <p:cNvSpPr/>
          <p:nvPr userDrawn="1"/>
        </p:nvSpPr>
        <p:spPr>
          <a:xfrm>
            <a:off x="0" y="-26988"/>
            <a:ext cx="12192000" cy="76835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4" name="KSO_Shape"/>
          <p:cNvSpPr/>
          <p:nvPr userDrawn="1"/>
        </p:nvSpPr>
        <p:spPr bwMode="auto">
          <a:xfrm>
            <a:off x="374650" y="95250"/>
            <a:ext cx="768350" cy="59055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lIns="121917" tIns="60958" rIns="121917" bIns="60958"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 name="标题 1"/>
          <p:cNvSpPr>
            <a:spLocks noGrp="1"/>
          </p:cNvSpPr>
          <p:nvPr>
            <p:ph type="title"/>
          </p:nvPr>
        </p:nvSpPr>
        <p:spPr>
          <a:xfrm>
            <a:off x="808011" y="164638"/>
            <a:ext cx="3655808" cy="369524"/>
          </a:xfrm>
        </p:spPr>
        <p:txBody>
          <a:bodyPr/>
          <a:lstStyle>
            <a:lvl1pPr algn="l">
              <a:defRPr sz="2100" b="0">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cSld>
  <p:clrMapOvr>
    <a:masterClrMapping/>
  </p:clrMapOvr>
  <p:transition/>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3CF24565-2364-4512-A2DC-ADE83E55524E}" type="datetime1">
              <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2021-04-16</a:t>
            </a:fld>
            <a:endPar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微软雅黑" panose="020B0503020204020204" pitchFamily="34" charset="-122"/>
                <a:sym typeface="微软雅黑" panose="020B0503020204020204" pitchFamily="34" charset="-122"/>
              </a:rPr>
              <a:t>‹#›</a:t>
            </a:fld>
            <a:endParaRPr lang="zh-CN" altLang="en-US" dirty="0">
              <a:latin typeface="微软雅黑" panose="020B0503020204020204" pitchFamily="34" charset="-122"/>
              <a:sym typeface="微软雅黑" panose="020B0503020204020204" pitchFamily="34" charset="-122"/>
            </a:endParaRPr>
          </a:p>
        </p:txBody>
      </p:sp>
    </p:spTree>
  </p:cSld>
  <p:clrMapOvr>
    <a:masterClrMapping/>
  </p:clrMapOvr>
  <p:transition/>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木先生iPPT">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5109C5D-AE36-5843-A6DC-F3A19CF0B356}" type="datetimeFigureOut">
              <a:rPr kumimoji="1" lang="zh-CN" altLang="en-US" smtClean="0"/>
              <a:t>2021-04-16</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CD2E312C-0221-2B4D-9917-4FF9209C4E0E}" type="slidenum">
              <a:rPr kumimoji="1" lang="zh-CN" altLang="en-US" smtClean="0"/>
              <a:t>‹#›</a:t>
            </a:fld>
            <a:endParaRPr kumimoji="1" lang="zh-CN" altLang="en-US"/>
          </a:p>
        </p:txBody>
      </p:sp>
      <p:sp>
        <p:nvSpPr>
          <p:cNvPr id="9" name="标题占位符 1"/>
          <p:cNvSpPr>
            <a:spLocks noGrp="1"/>
          </p:cNvSpPr>
          <p:nvPr>
            <p:ph type="title" hasCustomPrompt="1"/>
          </p:nvPr>
        </p:nvSpPr>
        <p:spPr>
          <a:xfrm>
            <a:off x="2161308" y="573699"/>
            <a:ext cx="9192491" cy="666189"/>
          </a:xfrm>
          <a:prstGeom prst="rect">
            <a:avLst/>
          </a:prstGeom>
          <a:effectLst>
            <a:outerShdw blurRad="317500" dist="63500" dir="8100000" algn="tr" rotWithShape="0">
              <a:prstClr val="black">
                <a:alpha val="20000"/>
              </a:prstClr>
            </a:outerShdw>
          </a:effectLst>
        </p:spPr>
        <p:txBody>
          <a:bodyPr vert="horz" lIns="91440" tIns="45720" rIns="91440" bIns="45720" rtlCol="0" anchor="ctr">
            <a:normAutofit/>
          </a:bodyPr>
          <a:lstStyle>
            <a:lvl1pPr>
              <a:defRPr sz="3600">
                <a:latin typeface="Impact" panose="020B0806030902050204" pitchFamily="34" charset="0"/>
              </a:defRPr>
            </a:lvl1pPr>
          </a:lstStyle>
          <a:p>
            <a:r>
              <a:rPr lang="zh-CN" altLang="en-US" dirty="0"/>
              <a:t>木先生：</a:t>
            </a:r>
            <a:r>
              <a:rPr lang="en-US" altLang="zh-CN" dirty="0"/>
              <a:t>PPT Never Sleeps</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木先生iPPT">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5109C5D-AE36-5843-A6DC-F3A19CF0B356}" type="datetimeFigureOut">
              <a:rPr kumimoji="1" lang="zh-CN" altLang="en-US" smtClean="0"/>
              <a:t>2021-04-16</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a:xfrm>
            <a:off x="5308600" y="7169151"/>
            <a:ext cx="2743200" cy="365125"/>
          </a:xfrm>
        </p:spPr>
        <p:txBody>
          <a:bodyPr/>
          <a:lstStyle/>
          <a:p>
            <a:fld id="{CD2E312C-0221-2B4D-9917-4FF9209C4E0E}" type="slidenum">
              <a:rPr kumimoji="1" lang="zh-CN" altLang="en-US" smtClean="0"/>
              <a:t>‹#›</a:t>
            </a:fld>
            <a:endParaRPr kumimoji="1" lang="zh-CN" altLang="en-US"/>
          </a:p>
        </p:txBody>
      </p:sp>
    </p:spTree>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3CF24565-2364-4512-A2DC-ADE83E55524E}" type="datetime1">
              <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2021-04-16</a:t>
            </a:fld>
            <a:endPar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微软雅黑" panose="020B0503020204020204" pitchFamily="34" charset="-122"/>
                <a:sym typeface="微软雅黑" panose="020B0503020204020204" pitchFamily="34" charset="-122"/>
              </a:rPr>
              <a:t>‹#›</a:t>
            </a:fld>
            <a:endParaRPr lang="zh-CN" altLang="en-US" dirty="0">
              <a:latin typeface="微软雅黑" panose="020B0503020204020204" pitchFamily="34" charset="-122"/>
              <a:sym typeface="微软雅黑" panose="020B0503020204020204" pitchFamily="34" charset="-122"/>
            </a:endParaRPr>
          </a:p>
        </p:txBody>
      </p:sp>
    </p:spTree>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3CF24565-2364-4512-A2DC-ADE83E55524E}" type="datetime1">
              <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2021-04-16</a:t>
            </a:fld>
            <a:endPar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微软雅黑" panose="020B0503020204020204" pitchFamily="34" charset="-122"/>
                <a:sym typeface="微软雅黑" panose="020B0503020204020204" pitchFamily="34" charset="-122"/>
              </a:rPr>
              <a:t>‹#›</a:t>
            </a:fld>
            <a:endParaRPr lang="zh-CN" altLang="en-US" dirty="0">
              <a:latin typeface="微软雅黑" panose="020B0503020204020204" pitchFamily="34" charset="-122"/>
              <a:sym typeface="微软雅黑" panose="020B0503020204020204" pitchFamily="34" charset="-122"/>
            </a:endParaRPr>
          </a:p>
        </p:txBody>
      </p:sp>
    </p:spTree>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3CF24565-2364-4512-A2DC-ADE83E55524E}" type="datetime1">
              <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2021-04-16</a:t>
            </a:fld>
            <a:endPar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微软雅黑" panose="020B0503020204020204" pitchFamily="34" charset="-122"/>
                <a:sym typeface="微软雅黑" panose="020B0503020204020204" pitchFamily="34" charset="-122"/>
              </a:rPr>
              <a:t>‹#›</a:t>
            </a:fld>
            <a:endParaRPr lang="zh-CN" altLang="en-US" dirty="0">
              <a:latin typeface="微软雅黑" panose="020B0503020204020204" pitchFamily="34" charset="-122"/>
              <a:sym typeface="微软雅黑" panose="020B0503020204020204" pitchFamily="34" charset="-122"/>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9051" name="标题 1"/>
          <p:cNvSpPr>
            <a:spLocks noGrp="1"/>
          </p:cNvSpPr>
          <p:nvPr>
            <p:ph type="title"/>
          </p:nvPr>
        </p:nvSpPr>
        <p:spPr/>
        <p:txBody>
          <a:bodyPr/>
          <a:lstStyle/>
          <a:p>
            <a:r>
              <a:rPr lang="zh-CN" altLang="en-US"/>
              <a:t>单击此处编辑母版标题样式</a:t>
            </a:r>
          </a:p>
        </p:txBody>
      </p:sp>
      <p:sp>
        <p:nvSpPr>
          <p:cNvPr id="1049052"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049053"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3"/>
          <p:cNvSpPr>
            <a:spLocks noGrp="1"/>
          </p:cNvSpPr>
          <p:nvPr>
            <p:ph type="dt" sz="half" idx="10"/>
          </p:nvPr>
        </p:nvSpPr>
        <p:spPr/>
        <p:txBody>
          <a:bodyPr/>
          <a:lstStyle>
            <a:lvl1pPr>
              <a:defRPr/>
            </a:lvl1pPr>
          </a:lstStyle>
          <a:p>
            <a:pPr>
              <a:defRPr/>
            </a:pPr>
            <a:fld id="{F31963A9-0118-49F6-AE17-EA7574270866}" type="datetimeFigureOut">
              <a:rPr lang="zh-CN" altLang="en-US"/>
              <a:t>2021-04-16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6CD19EC-3C73-41EB-A94E-983FB9EE90FF}" type="slidenum">
              <a:rPr lang="zh-CN" altLang="en-US"/>
              <a:t>‹#›</a:t>
            </a:fld>
            <a:endParaRPr lang="zh-CN" altLang="en-US"/>
          </a:p>
        </p:txBody>
      </p:sp>
    </p:spTree>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3CF24565-2364-4512-A2DC-ADE83E55524E}" type="datetime1">
              <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2021-04-16</a:t>
            </a:fld>
            <a:endPar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微软雅黑" panose="020B0503020204020204" pitchFamily="34" charset="-122"/>
                <a:sym typeface="微软雅黑" panose="020B0503020204020204" pitchFamily="34" charset="-122"/>
              </a:rPr>
              <a:t>‹#›</a:t>
            </a:fld>
            <a:endParaRPr lang="zh-CN" altLang="en-US" dirty="0">
              <a:latin typeface="微软雅黑" panose="020B0503020204020204" pitchFamily="34" charset="-122"/>
              <a:sym typeface="微软雅黑" panose="020B0503020204020204" pitchFamily="34" charset="-122"/>
            </a:endParaRPr>
          </a:p>
        </p:txBody>
      </p:sp>
    </p:spTree>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1186774" y="1778438"/>
            <a:ext cx="4873574"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256938" y="1778438"/>
            <a:ext cx="4897576"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3CF24565-2364-4512-A2DC-ADE83E55524E}" type="datetime1">
              <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2021-04-16</a:t>
            </a:fld>
            <a:endPar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latin typeface="微软雅黑" panose="020B0503020204020204" pitchFamily="34" charset="-122"/>
                <a:sym typeface="微软雅黑" panose="020B0503020204020204" pitchFamily="34" charset="-122"/>
              </a:rPr>
              <a:t>‹#›</a:t>
            </a:fld>
            <a:endParaRPr lang="zh-CN" altLang="en-US" dirty="0">
              <a:latin typeface="微软雅黑" panose="020B0503020204020204" pitchFamily="34" charset="-122"/>
              <a:sym typeface="微软雅黑" panose="020B0503020204020204" pitchFamily="34" charset="-122"/>
            </a:endParaRPr>
          </a:p>
        </p:txBody>
      </p:sp>
    </p:spTree>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3CF24565-2364-4512-A2DC-ADE83E55524E}" type="datetime1">
              <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2021-04-16</a:t>
            </a:fld>
            <a:endPar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微软雅黑" panose="020B0503020204020204" pitchFamily="34" charset="-122"/>
                <a:sym typeface="微软雅黑" panose="020B0503020204020204" pitchFamily="34" charset="-122"/>
              </a:rPr>
              <a:t>‹#›</a:t>
            </a:fld>
            <a:endParaRPr lang="zh-CN" altLang="en-US" dirty="0">
              <a:latin typeface="微软雅黑" panose="020B0503020204020204" pitchFamily="34" charset="-122"/>
              <a:sym typeface="微软雅黑" panose="020B0503020204020204" pitchFamily="34" charset="-122"/>
            </a:endParaRPr>
          </a:p>
        </p:txBody>
      </p:sp>
    </p:spTree>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3CF24565-2364-4512-A2DC-ADE83E55524E}" type="datetime1">
              <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2021-04-16</a:t>
            </a:fld>
            <a:endPar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微软雅黑" panose="020B0503020204020204" pitchFamily="34" charset="-122"/>
                <a:sym typeface="微软雅黑" panose="020B0503020204020204" pitchFamily="34" charset="-122"/>
              </a:rPr>
              <a:t>‹#›</a:t>
            </a:fld>
            <a:endParaRPr lang="zh-CN" altLang="en-US" dirty="0">
              <a:latin typeface="微软雅黑" panose="020B0503020204020204" pitchFamily="34" charset="-122"/>
              <a:sym typeface="微软雅黑" panose="020B0503020204020204" pitchFamily="34" charset="-122"/>
            </a:endParaRPr>
          </a:p>
        </p:txBody>
      </p:sp>
    </p:spTree>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3CF24565-2364-4512-A2DC-ADE83E55524E}" type="datetime1">
              <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2021-04-16</a:t>
            </a:fld>
            <a:endPar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微软雅黑" panose="020B0503020204020204" pitchFamily="34" charset="-122"/>
                <a:sym typeface="微软雅黑" panose="020B0503020204020204" pitchFamily="34" charset="-122"/>
              </a:rPr>
              <a:t>‹#›</a:t>
            </a:fld>
            <a:endParaRPr lang="zh-CN" altLang="en-US" dirty="0">
              <a:latin typeface="微软雅黑" panose="020B0503020204020204" pitchFamily="34" charset="-122"/>
              <a:sym typeface="微软雅黑" panose="020B0503020204020204" pitchFamily="34" charset="-122"/>
            </a:endParaRPr>
          </a:p>
        </p:txBody>
      </p:sp>
    </p:spTree>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188" y="457201"/>
            <a:ext cx="6172200"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sym typeface="微软雅黑" panose="020B0503020204020204" pitchFamily="34" charset="-122"/>
            </a:endParaRPr>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3CF24565-2364-4512-A2DC-ADE83E55524E}" type="datetime1">
              <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2021-04-16</a:t>
            </a:fld>
            <a:endPar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微软雅黑" panose="020B0503020204020204" pitchFamily="34" charset="-122"/>
                <a:sym typeface="微软雅黑" panose="020B0503020204020204" pitchFamily="34" charset="-122"/>
              </a:rPr>
              <a:t>‹#›</a:t>
            </a:fld>
            <a:endParaRPr lang="zh-CN" altLang="en-US" dirty="0">
              <a:latin typeface="微软雅黑" panose="020B0503020204020204" pitchFamily="34" charset="-122"/>
              <a:sym typeface="微软雅黑" panose="020B0503020204020204" pitchFamily="34" charset="-122"/>
            </a:endParaRPr>
          </a:p>
        </p:txBody>
      </p:sp>
    </p:spTree>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3CF24565-2364-4512-A2DC-ADE83E55524E}" type="datetime1">
              <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2021-04-16</a:t>
            </a:fld>
            <a:endPar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微软雅黑" panose="020B0503020204020204" pitchFamily="34" charset="-122"/>
                <a:sym typeface="微软雅黑" panose="020B0503020204020204" pitchFamily="34" charset="-122"/>
              </a:rPr>
              <a:t>‹#›</a:t>
            </a:fld>
            <a:endParaRPr lang="zh-CN" altLang="en-US" dirty="0">
              <a:latin typeface="微软雅黑" panose="020B0503020204020204" pitchFamily="34" charset="-122"/>
              <a:sym typeface="微软雅黑" panose="020B0503020204020204" pitchFamily="34" charset="-122"/>
            </a:endParaRPr>
          </a:p>
        </p:txBody>
      </p:sp>
    </p:spTree>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3CF24565-2364-4512-A2DC-ADE83E55524E}" type="datetime1">
              <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2021-04-16</a:t>
            </a:fld>
            <a:endPar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微软雅黑" panose="020B0503020204020204" pitchFamily="34" charset="-122"/>
                <a:sym typeface="微软雅黑" panose="020B0503020204020204" pitchFamily="34" charset="-122"/>
              </a:rPr>
              <a:t>‹#›</a:t>
            </a:fld>
            <a:endParaRPr lang="zh-CN" altLang="en-US" dirty="0">
              <a:latin typeface="微软雅黑" panose="020B0503020204020204" pitchFamily="34" charset="-122"/>
              <a:sym typeface="微软雅黑" panose="020B0503020204020204" pitchFamily="34" charset="-122"/>
            </a:endParaRPr>
          </a:p>
        </p:txBody>
      </p:sp>
    </p:spTree>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3CF24565-2364-4512-A2DC-ADE83E55524E}" type="datetime1">
              <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2021-04-16</a:t>
            </a:fld>
            <a:endPar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微软雅黑" panose="020B0503020204020204" pitchFamily="34" charset="-122"/>
                <a:sym typeface="微软雅黑" panose="020B0503020204020204" pitchFamily="34" charset="-122"/>
              </a:rPr>
              <a:t>‹#›</a:t>
            </a:fld>
            <a:endParaRPr lang="zh-CN" altLang="en-US" dirty="0">
              <a:latin typeface="微软雅黑" panose="020B0503020204020204" pitchFamily="34" charset="-122"/>
              <a:sym typeface="微软雅黑" panose="020B0503020204020204" pitchFamily="34" charset="-122"/>
            </a:endParaRPr>
          </a:p>
        </p:txBody>
      </p:sp>
    </p:spTree>
  </p:cSld>
  <p:clrMapOvr>
    <a:masterClrMapping/>
  </p:clrMapOvr>
  <p:transition/>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3CF24565-2364-4512-A2DC-ADE83E55524E}" type="datetime1">
              <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2021-04-16</a:t>
            </a:fld>
            <a:endPar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微软雅黑" panose="020B0503020204020204" pitchFamily="34" charset="-122"/>
                <a:sym typeface="微软雅黑" panose="020B0503020204020204" pitchFamily="34" charset="-122"/>
              </a:rPr>
              <a:t>‹#›</a:t>
            </a:fld>
            <a:endParaRPr lang="zh-CN" altLang="en-US" dirty="0">
              <a:latin typeface="微软雅黑" panose="020B0503020204020204" pitchFamily="34" charset="-122"/>
              <a:sym typeface="微软雅黑" panose="020B0503020204020204" pitchFamily="34" charset="-122"/>
            </a:endParaRPr>
          </a:p>
        </p:txBody>
      </p:sp>
    </p:spTree>
  </p:cSld>
  <p:clrMapOvr>
    <a:masterClrMapping/>
  </p:clrMapOvr>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9033"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1049034"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9035"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049036"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9037"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3"/>
          <p:cNvSpPr>
            <a:spLocks noGrp="1"/>
          </p:cNvSpPr>
          <p:nvPr>
            <p:ph type="dt" sz="half" idx="10"/>
          </p:nvPr>
        </p:nvSpPr>
        <p:spPr/>
        <p:txBody>
          <a:bodyPr/>
          <a:lstStyle>
            <a:lvl1pPr>
              <a:defRPr/>
            </a:lvl1pPr>
          </a:lstStyle>
          <a:p>
            <a:pPr>
              <a:defRPr/>
            </a:pPr>
            <a:fld id="{6558F7A4-B739-4F39-AB92-51543E7A7C4A}" type="datetimeFigureOut">
              <a:rPr lang="zh-CN" altLang="en-US"/>
              <a:t>2021-04-16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764C86A0-62AC-4A63-B95B-1B2BB1E22EDF}" type="slidenum">
              <a:rPr lang="zh-CN" altLang="en-US"/>
              <a:t>‹#›</a:t>
            </a:fld>
            <a:endParaRPr lang="zh-CN" altLang="en-US"/>
          </a:p>
        </p:txBody>
      </p:sp>
    </p:spTree>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fld id="{DB50C4D9-808C-4E95-82C0-94242742A3A7}" type="datetimeFigureOut">
              <a:rPr lang="en-US"/>
              <a:t>4/16/2021</a:t>
            </a:fld>
            <a:endParaRPr lang="en-US"/>
          </a:p>
        </p:txBody>
      </p:sp>
      <p:sp>
        <p:nvSpPr>
          <p:cNvPr id="5" name="页脚占位符 4"/>
          <p:cNvSpPr>
            <a:spLocks noGrp="1"/>
          </p:cNvSpPr>
          <p:nvPr>
            <p:ph type="ftr" sz="quarter" idx="11"/>
          </p:nvPr>
        </p:nvSpPr>
        <p:spPr/>
        <p:txBody>
          <a:bodyPr/>
          <a:lstStyle/>
          <a:p>
            <a:pPr>
              <a:defRPr/>
            </a:pPr>
            <a:endParaRPr/>
          </a:p>
        </p:txBody>
      </p:sp>
      <p:sp>
        <p:nvSpPr>
          <p:cNvPr id="6" name="灯片编号占位符 5"/>
          <p:cNvSpPr>
            <a:spLocks noGrp="1"/>
          </p:cNvSpPr>
          <p:nvPr>
            <p:ph type="sldNum" sz="quarter" idx="12"/>
          </p:nvPr>
        </p:nvSpPr>
        <p:spPr/>
        <p:txBody>
          <a:bodyPr/>
          <a:lstStyle/>
          <a:p>
            <a:pPr>
              <a:defRPr/>
            </a:pPr>
            <a:fld id="{B0520876-8111-46F7-AFBB-379FC657C5BD}" type="slidenum">
              <a:rPr/>
              <a:t>‹#›</a:t>
            </a:fld>
            <a:endParaRPr/>
          </a:p>
        </p:txBody>
      </p:sp>
    </p:spTree>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376672"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05728" y="1600200"/>
            <a:ext cx="5376672"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1186775"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eaLnBrk="1" hangingPunct="1"/>
            <a:endParaRPr lang="zh-CN" altLang="en-US" dirty="0"/>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eaLnBrk="1" hangingPunct="1"/>
            <a:endParaRPr lang="zh-CN" altLang="en-US" dirty="0"/>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zh-CN" altLang="en-US" dirty="0"/>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9013"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8E8D327B-D668-4B4C-A13F-83C9DE304B9C}" type="datetimeFigureOut">
              <a:rPr lang="zh-CN" altLang="en-US"/>
              <a:t>2021-04-16</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EFA18B5D-B9A1-479F-91F4-5FC7CDBF2565}" type="slidenum">
              <a:rPr lang="zh-CN" altLang="en-US"/>
              <a:t>‹#›</a:t>
            </a:fld>
            <a:endParaRPr lang="zh-CN" altLang="en-US"/>
          </a:p>
        </p:txBody>
      </p:sp>
    </p:spTree>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400" b="1" i="0">
                <a:solidFill>
                  <a:srgbClr val="44536B"/>
                </a:solidFill>
                <a:latin typeface="微软雅黑" panose="020B0503020204020204" pitchFamily="34" charset="-122"/>
                <a:cs typeface="微软雅黑" panose="020B0503020204020204" pitchFamily="34" charset="-122"/>
              </a:defRPr>
            </a:lvl1pPr>
          </a:lstStyle>
          <a:p>
            <a:endParaRPr/>
          </a:p>
        </p:txBody>
      </p:sp>
      <p:sp>
        <p:nvSpPr>
          <p:cNvPr id="3" name="Holder 3"/>
          <p:cNvSpPr>
            <a:spLocks noGrp="1"/>
          </p:cNvSpPr>
          <p:nvPr>
            <p:ph sz="half" idx="2"/>
          </p:nvPr>
        </p:nvSpPr>
        <p:spPr>
          <a:xfrm>
            <a:off x="242722" y="1481032"/>
            <a:ext cx="3206750" cy="3926204"/>
          </a:xfrm>
          <a:prstGeom prst="rect">
            <a:avLst/>
          </a:prstGeom>
        </p:spPr>
        <p:txBody>
          <a:bodyPr/>
          <a:lstStyle>
            <a:lvl1pPr>
              <a:defRPr sz="2500" b="1" i="1">
                <a:solidFill>
                  <a:srgbClr val="333E50"/>
                </a:solidFill>
                <a:latin typeface="微软雅黑" panose="020B0503020204020204" pitchFamily="34" charset="-122"/>
                <a:cs typeface="微软雅黑" panose="020B0503020204020204" pitchFamily="34" charset="-122"/>
              </a:defRPr>
            </a:lvl1pPr>
          </a:lstStyle>
          <a:p>
            <a:endParaRPr/>
          </a:p>
        </p:txBody>
      </p:sp>
      <p:sp>
        <p:nvSpPr>
          <p:cNvPr id="4" name="Holder 4"/>
          <p:cNvSpPr>
            <a:spLocks noGrp="1"/>
          </p:cNvSpPr>
          <p:nvPr>
            <p:ph sz="half" idx="3"/>
          </p:nvPr>
        </p:nvSpPr>
        <p:spPr>
          <a:xfrm>
            <a:off x="7898130" y="1460753"/>
            <a:ext cx="3747134" cy="4385310"/>
          </a:xfrm>
          <a:prstGeom prst="rect">
            <a:avLst/>
          </a:prstGeom>
        </p:spPr>
        <p:txBody>
          <a:bodyPr/>
          <a:lstStyle>
            <a:lvl1pPr>
              <a:defRPr sz="2000" b="1" i="0">
                <a:solidFill>
                  <a:srgbClr val="2D75B6"/>
                </a:solidFill>
                <a:latin typeface="微软雅黑" panose="020B0503020204020204" pitchFamily="34" charset="-122"/>
                <a:cs typeface="微软雅黑" panose="020B0503020204020204" pitchFamily="34" charset="-122"/>
              </a:defRPr>
            </a:lvl1pPr>
          </a:lstStyle>
          <a:p>
            <a:endParaRPr/>
          </a:p>
        </p:txBody>
      </p:sp>
      <p:sp>
        <p:nvSpPr>
          <p:cNvPr id="5" name="Holder 4"/>
          <p:cNvSpPr>
            <a:spLocks noGrp="1"/>
          </p:cNvSpPr>
          <p:nvPr>
            <p:ph type="ftr" sz="quarter" idx="10"/>
          </p:nvPr>
        </p:nvSpPr>
        <p:spPr/>
        <p:txBody>
          <a:bodyPr/>
          <a:lstStyle>
            <a:lvl1pPr>
              <a:defRPr/>
            </a:lvl1pPr>
          </a:lstStyle>
          <a:p>
            <a:pPr>
              <a:defRPr/>
            </a:pPr>
            <a:endParaRPr/>
          </a:p>
        </p:txBody>
      </p:sp>
      <p:sp>
        <p:nvSpPr>
          <p:cNvPr id="6" name="Holder 5"/>
          <p:cNvSpPr>
            <a:spLocks noGrp="1"/>
          </p:cNvSpPr>
          <p:nvPr>
            <p:ph type="dt" sz="half" idx="11"/>
          </p:nvPr>
        </p:nvSpPr>
        <p:spPr/>
        <p:txBody>
          <a:bodyPr/>
          <a:lstStyle>
            <a:lvl1pPr>
              <a:defRPr/>
            </a:lvl1pPr>
          </a:lstStyle>
          <a:p>
            <a:pPr>
              <a:defRPr/>
            </a:pPr>
            <a:fld id="{F11431C6-AFE9-41DA-982E-AA48D635E1F9}" type="datetimeFigureOut">
              <a:rPr lang="en-US"/>
              <a:t>4/16/2021</a:t>
            </a:fld>
            <a:endParaRPr lang="en-US"/>
          </a:p>
        </p:txBody>
      </p:sp>
      <p:sp>
        <p:nvSpPr>
          <p:cNvPr id="7" name="Holder 6"/>
          <p:cNvSpPr>
            <a:spLocks noGrp="1"/>
          </p:cNvSpPr>
          <p:nvPr>
            <p:ph type="sldNum" sz="quarter" idx="12"/>
          </p:nvPr>
        </p:nvSpPr>
        <p:spPr/>
        <p:txBody>
          <a:bodyPr/>
          <a:lstStyle>
            <a:lvl1pPr>
              <a:defRPr/>
            </a:lvl1pPr>
          </a:lstStyle>
          <a:p>
            <a:pPr>
              <a:defRPr/>
            </a:pPr>
            <a:fld id="{83C68F49-3CEF-4A1D-BB93-6E0DB93954E2}" type="slidenum">
              <a:rPr/>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58611" y="2011756"/>
            <a:ext cx="874776" cy="940435"/>
          </a:xfrm>
          <a:prstGeom prst="rect">
            <a:avLst/>
          </a:prstGeom>
        </p:spPr>
        <p:txBody>
          <a:bodyPr/>
          <a:lstStyle>
            <a:lvl1pPr>
              <a:defRPr sz="6000" b="0" i="1">
                <a:solidFill>
                  <a:srgbClr val="F1F1F1"/>
                </a:solidFill>
                <a:latin typeface="Arial" panose="020B0604020202020204"/>
                <a:cs typeface="Arial" panose="020B0604020202020204"/>
              </a:defRPr>
            </a:lvl1pPr>
          </a:lstStyle>
          <a:p>
            <a:endParaRPr/>
          </a:p>
        </p:txBody>
      </p:sp>
      <p:sp>
        <p:nvSpPr>
          <p:cNvPr id="3" name="Holder 3"/>
          <p:cNvSpPr>
            <a:spLocks noGrp="1"/>
          </p:cNvSpPr>
          <p:nvPr>
            <p:ph type="subTitle" idx="4"/>
          </p:nvPr>
        </p:nvSpPr>
        <p:spPr>
          <a:xfrm>
            <a:off x="1384046" y="5263388"/>
            <a:ext cx="9423907" cy="882650"/>
          </a:xfrm>
          <a:prstGeom prst="rect">
            <a:avLst/>
          </a:prstGeom>
        </p:spPr>
        <p:txBody>
          <a:bodyPr/>
          <a:lstStyle>
            <a:lvl1pPr>
              <a:defRPr sz="2000" b="1" i="0">
                <a:solidFill>
                  <a:srgbClr val="D14552"/>
                </a:solidFill>
                <a:latin typeface="微软雅黑" panose="020B0503020204020204" pitchFamily="34" charset="-122"/>
                <a:cs typeface="微软雅黑" panose="020B0503020204020204" pitchFamily="34" charset="-122"/>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3CA041D5-ADE2-40B1-BFC5-E0D747A883B3}" type="datetimeFigureOut">
              <a:rPr lang="en-US"/>
              <a:t>4/16/2021</a:t>
            </a:fld>
            <a:endParaRPr lang="en-US"/>
          </a:p>
        </p:txBody>
      </p:sp>
      <p:sp>
        <p:nvSpPr>
          <p:cNvPr id="6" name="Holder 6"/>
          <p:cNvSpPr>
            <a:spLocks noGrp="1"/>
          </p:cNvSpPr>
          <p:nvPr>
            <p:ph type="sldNum" sz="quarter" idx="12"/>
          </p:nvPr>
        </p:nvSpPr>
        <p:spPr/>
        <p:txBody>
          <a:bodyPr/>
          <a:lstStyle>
            <a:lvl1pPr>
              <a:defRPr/>
            </a:lvl1pPr>
          </a:lstStyle>
          <a:p>
            <a:pPr>
              <a:defRPr/>
            </a:pPr>
            <a:fld id="{9A6E0E6A-91D9-4ED3-BFF5-FECFC47A390F}" type="slidenum">
              <a:rPr/>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bk object 16"/>
          <p:cNvSpPr/>
          <p:nvPr/>
        </p:nvSpPr>
        <p:spPr>
          <a:xfrm>
            <a:off x="0" y="0"/>
            <a:ext cx="12192000" cy="6858000"/>
          </a:xfrm>
          <a:prstGeom prst="rect">
            <a:avLst/>
          </a:prstGeom>
          <a:blipFill>
            <a:blip r:embed="rId2" cstate="print"/>
            <a:stretch>
              <a:fillRect/>
            </a:stretch>
          </a:blipFill>
        </p:spPr>
        <p:txBody>
          <a:bodyPr lIns="0" tIns="0" rIns="0" bIns="0"/>
          <a:lstStyle/>
          <a:p>
            <a:pPr>
              <a:defRPr/>
            </a:pPr>
            <a:endParaRPr>
              <a:latin typeface="Arial" panose="020B0604020202020204" pitchFamily="34" charset="0"/>
              <a:ea typeface="宋体" panose="02010600030101010101" pitchFamily="2" charset="-122"/>
            </a:endParaRPr>
          </a:p>
        </p:txBody>
      </p:sp>
      <p:sp>
        <p:nvSpPr>
          <p:cNvPr id="5" name="bk object 17"/>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F1F1F1">
              <a:alpha val="94117"/>
            </a:srgbClr>
          </a:solidFill>
        </p:spPr>
        <p:txBody>
          <a:bodyPr lIns="0" tIns="0" rIns="0" bIns="0"/>
          <a:lstStyle/>
          <a:p>
            <a:pPr>
              <a:defRPr/>
            </a:pPr>
            <a:endParaRPr>
              <a:latin typeface="Arial" panose="020B0604020202020204" pitchFamily="34" charset="0"/>
              <a:ea typeface="宋体" panose="02010600030101010101" pitchFamily="2" charset="-122"/>
            </a:endParaRPr>
          </a:p>
        </p:txBody>
      </p:sp>
      <p:sp>
        <p:nvSpPr>
          <p:cNvPr id="2" name="Holder 2"/>
          <p:cNvSpPr>
            <a:spLocks noGrp="1"/>
          </p:cNvSpPr>
          <p:nvPr>
            <p:ph type="title"/>
          </p:nvPr>
        </p:nvSpPr>
        <p:spPr/>
        <p:txBody>
          <a:bodyPr/>
          <a:lstStyle>
            <a:lvl1pPr>
              <a:defRPr sz="2400" b="1" i="0">
                <a:solidFill>
                  <a:srgbClr val="44536B"/>
                </a:solidFill>
                <a:latin typeface="微软雅黑" panose="020B0503020204020204" pitchFamily="34" charset="-122"/>
                <a:cs typeface="微软雅黑" panose="020B0503020204020204" pitchFamily="34" charset="-122"/>
              </a:defRPr>
            </a:lvl1pPr>
          </a:lstStyle>
          <a:p>
            <a:endParaRPr/>
          </a:p>
        </p:txBody>
      </p:sp>
      <p:sp>
        <p:nvSpPr>
          <p:cNvPr id="3" name="Holder 3"/>
          <p:cNvSpPr>
            <a:spLocks noGrp="1"/>
          </p:cNvSpPr>
          <p:nvPr>
            <p:ph type="body" idx="1"/>
          </p:nvPr>
        </p:nvSpPr>
        <p:spPr/>
        <p:txBody>
          <a:bodyPr/>
          <a:lstStyle>
            <a:lvl1pPr>
              <a:defRPr b="0" i="0">
                <a:solidFill>
                  <a:schemeClr val="tx1"/>
                </a:solidFill>
              </a:defRPr>
            </a:lvl1pPr>
          </a:lstStyle>
          <a:p>
            <a:endParaRPr/>
          </a:p>
        </p:txBody>
      </p:sp>
      <p:sp>
        <p:nvSpPr>
          <p:cNvPr id="6" name="Holder 4"/>
          <p:cNvSpPr>
            <a:spLocks noGrp="1"/>
          </p:cNvSpPr>
          <p:nvPr>
            <p:ph type="ftr" sz="quarter" idx="10"/>
          </p:nvPr>
        </p:nvSpPr>
        <p:spPr/>
        <p:txBody>
          <a:bodyPr/>
          <a:lstStyle>
            <a:lvl1pPr algn="ctr">
              <a:defRPr>
                <a:solidFill>
                  <a:schemeClr val="tx1">
                    <a:tint val="75000"/>
                  </a:schemeClr>
                </a:solidFill>
              </a:defRPr>
            </a:lvl1pPr>
          </a:lstStyle>
          <a:p>
            <a:pPr>
              <a:defRPr/>
            </a:pPr>
            <a:endParaRPr/>
          </a:p>
        </p:txBody>
      </p:sp>
      <p:sp>
        <p:nvSpPr>
          <p:cNvPr id="7" name="Holder 5"/>
          <p:cNvSpPr>
            <a:spLocks noGrp="1"/>
          </p:cNvSpPr>
          <p:nvPr>
            <p:ph type="dt" sz="half" idx="11"/>
          </p:nvPr>
        </p:nvSpPr>
        <p:spPr/>
        <p:txBody>
          <a:bodyPr/>
          <a:lstStyle>
            <a:lvl1pPr algn="l">
              <a:defRPr>
                <a:solidFill>
                  <a:schemeClr val="tx1">
                    <a:tint val="75000"/>
                  </a:schemeClr>
                </a:solidFill>
              </a:defRPr>
            </a:lvl1pPr>
          </a:lstStyle>
          <a:p>
            <a:pPr>
              <a:defRPr/>
            </a:pPr>
            <a:fld id="{DB50C4D9-808C-4E95-82C0-94242742A3A7}" type="datetimeFigureOut">
              <a:rPr lang="en-US"/>
              <a:t>4/16/2021</a:t>
            </a:fld>
            <a:endParaRPr lang="en-US"/>
          </a:p>
        </p:txBody>
      </p:sp>
      <p:sp>
        <p:nvSpPr>
          <p:cNvPr id="8" name="Holder 6"/>
          <p:cNvSpPr>
            <a:spLocks noGrp="1"/>
          </p:cNvSpPr>
          <p:nvPr>
            <p:ph type="sldNum" sz="quarter" idx="12"/>
          </p:nvPr>
        </p:nvSpPr>
        <p:spPr/>
        <p:txBody>
          <a:bodyPr/>
          <a:lstStyle>
            <a:lvl1pPr algn="r">
              <a:defRPr>
                <a:solidFill>
                  <a:schemeClr val="tx1">
                    <a:tint val="75000"/>
                  </a:schemeClr>
                </a:solidFill>
              </a:defRPr>
            </a:lvl1pPr>
          </a:lstStyle>
          <a:p>
            <a:pPr>
              <a:defRPr/>
            </a:pPr>
            <a:fld id="{B0520876-8111-46F7-AFBB-379FC657C5BD}" type="slidenum">
              <a:rPr/>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400" b="1" i="0">
                <a:solidFill>
                  <a:srgbClr val="44536B"/>
                </a:solidFill>
                <a:latin typeface="微软雅黑" panose="020B0503020204020204" pitchFamily="34" charset="-122"/>
                <a:cs typeface="微软雅黑" panose="020B0503020204020204" pitchFamily="34" charset="-122"/>
              </a:defRPr>
            </a:lvl1pPr>
          </a:lstStyle>
          <a:p>
            <a:endParaRPr/>
          </a:p>
        </p:txBody>
      </p:sp>
      <p:sp>
        <p:nvSpPr>
          <p:cNvPr id="3" name="Holder 3"/>
          <p:cNvSpPr>
            <a:spLocks noGrp="1"/>
          </p:cNvSpPr>
          <p:nvPr>
            <p:ph sz="half" idx="2"/>
          </p:nvPr>
        </p:nvSpPr>
        <p:spPr>
          <a:xfrm>
            <a:off x="242722" y="1481032"/>
            <a:ext cx="3206750" cy="3926204"/>
          </a:xfrm>
          <a:prstGeom prst="rect">
            <a:avLst/>
          </a:prstGeom>
        </p:spPr>
        <p:txBody>
          <a:bodyPr/>
          <a:lstStyle>
            <a:lvl1pPr>
              <a:defRPr sz="2500" b="1" i="1">
                <a:solidFill>
                  <a:srgbClr val="333E50"/>
                </a:solidFill>
                <a:latin typeface="微软雅黑" panose="020B0503020204020204" pitchFamily="34" charset="-122"/>
                <a:cs typeface="微软雅黑" panose="020B0503020204020204" pitchFamily="34" charset="-122"/>
              </a:defRPr>
            </a:lvl1pPr>
          </a:lstStyle>
          <a:p>
            <a:endParaRPr/>
          </a:p>
        </p:txBody>
      </p:sp>
      <p:sp>
        <p:nvSpPr>
          <p:cNvPr id="4" name="Holder 4"/>
          <p:cNvSpPr>
            <a:spLocks noGrp="1"/>
          </p:cNvSpPr>
          <p:nvPr>
            <p:ph sz="half" idx="3"/>
          </p:nvPr>
        </p:nvSpPr>
        <p:spPr>
          <a:xfrm>
            <a:off x="7898130" y="1460753"/>
            <a:ext cx="3747134" cy="4385310"/>
          </a:xfrm>
          <a:prstGeom prst="rect">
            <a:avLst/>
          </a:prstGeom>
        </p:spPr>
        <p:txBody>
          <a:bodyPr/>
          <a:lstStyle>
            <a:lvl1pPr>
              <a:defRPr sz="2000" b="1" i="0">
                <a:solidFill>
                  <a:srgbClr val="2D75B6"/>
                </a:solidFill>
                <a:latin typeface="微软雅黑" panose="020B0503020204020204" pitchFamily="34" charset="-122"/>
                <a:cs typeface="微软雅黑" panose="020B0503020204020204" pitchFamily="34" charset="-122"/>
              </a:defRPr>
            </a:lvl1pPr>
          </a:lstStyle>
          <a:p>
            <a:endParaRPr/>
          </a:p>
        </p:txBody>
      </p:sp>
      <p:sp>
        <p:nvSpPr>
          <p:cNvPr id="5" name="Holder 4"/>
          <p:cNvSpPr>
            <a:spLocks noGrp="1"/>
          </p:cNvSpPr>
          <p:nvPr>
            <p:ph type="ftr" sz="quarter" idx="10"/>
          </p:nvPr>
        </p:nvSpPr>
        <p:spPr/>
        <p:txBody>
          <a:bodyPr/>
          <a:lstStyle>
            <a:lvl1pPr>
              <a:defRPr/>
            </a:lvl1pPr>
          </a:lstStyle>
          <a:p>
            <a:pPr>
              <a:defRPr/>
            </a:pPr>
            <a:endParaRPr/>
          </a:p>
        </p:txBody>
      </p:sp>
      <p:sp>
        <p:nvSpPr>
          <p:cNvPr id="6" name="Holder 5"/>
          <p:cNvSpPr>
            <a:spLocks noGrp="1"/>
          </p:cNvSpPr>
          <p:nvPr>
            <p:ph type="dt" sz="half" idx="11"/>
          </p:nvPr>
        </p:nvSpPr>
        <p:spPr/>
        <p:txBody>
          <a:bodyPr/>
          <a:lstStyle>
            <a:lvl1pPr>
              <a:defRPr/>
            </a:lvl1pPr>
          </a:lstStyle>
          <a:p>
            <a:pPr>
              <a:defRPr/>
            </a:pPr>
            <a:fld id="{F11431C6-AFE9-41DA-982E-AA48D635E1F9}" type="datetimeFigureOut">
              <a:rPr lang="en-US"/>
              <a:t>4/16/2021</a:t>
            </a:fld>
            <a:endParaRPr lang="en-US"/>
          </a:p>
        </p:txBody>
      </p:sp>
      <p:sp>
        <p:nvSpPr>
          <p:cNvPr id="7" name="Holder 6"/>
          <p:cNvSpPr>
            <a:spLocks noGrp="1"/>
          </p:cNvSpPr>
          <p:nvPr>
            <p:ph type="sldNum" sz="quarter" idx="12"/>
          </p:nvPr>
        </p:nvSpPr>
        <p:spPr/>
        <p:txBody>
          <a:bodyPr/>
          <a:lstStyle>
            <a:lvl1pPr>
              <a:defRPr/>
            </a:lvl1pPr>
          </a:lstStyle>
          <a:p>
            <a:pPr>
              <a:defRPr/>
            </a:pPr>
            <a:fld id="{83C68F49-3CEF-4A1D-BB93-6E0DB93954E2}" type="slidenum">
              <a:rPr/>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400" b="1" i="0">
                <a:solidFill>
                  <a:srgbClr val="44536B"/>
                </a:solidFill>
                <a:latin typeface="微软雅黑" panose="020B0503020204020204" pitchFamily="34" charset="-122"/>
                <a:cs typeface="微软雅黑" panose="020B0503020204020204" pitchFamily="34" charset="-122"/>
              </a:defRPr>
            </a:lvl1pPr>
          </a:lstStyle>
          <a:p>
            <a:endParaRPr/>
          </a:p>
        </p:txBody>
      </p:sp>
      <p:sp>
        <p:nvSpPr>
          <p:cNvPr id="3" name="Holder 4"/>
          <p:cNvSpPr>
            <a:spLocks noGrp="1"/>
          </p:cNvSpPr>
          <p:nvPr>
            <p:ph type="ftr" sz="quarter" idx="10"/>
          </p:nvPr>
        </p:nvSpPr>
        <p:spPr/>
        <p:txBody>
          <a:bodyPr/>
          <a:lstStyle>
            <a:lvl1pPr>
              <a:defRPr/>
            </a:lvl1pPr>
          </a:lstStyle>
          <a:p>
            <a:pPr>
              <a:defRPr/>
            </a:pPr>
            <a:endParaRPr/>
          </a:p>
        </p:txBody>
      </p:sp>
      <p:sp>
        <p:nvSpPr>
          <p:cNvPr id="4" name="Holder 5"/>
          <p:cNvSpPr>
            <a:spLocks noGrp="1"/>
          </p:cNvSpPr>
          <p:nvPr>
            <p:ph type="dt" sz="half" idx="11"/>
          </p:nvPr>
        </p:nvSpPr>
        <p:spPr/>
        <p:txBody>
          <a:bodyPr/>
          <a:lstStyle>
            <a:lvl1pPr>
              <a:defRPr/>
            </a:lvl1pPr>
          </a:lstStyle>
          <a:p>
            <a:pPr>
              <a:defRPr/>
            </a:pPr>
            <a:fld id="{3256D7E5-F816-4BAA-9EAE-58B9D3E5DD54}" type="datetimeFigureOut">
              <a:rPr lang="en-US"/>
              <a:t>4/16/2021</a:t>
            </a:fld>
            <a:endParaRPr lang="en-US"/>
          </a:p>
        </p:txBody>
      </p:sp>
      <p:sp>
        <p:nvSpPr>
          <p:cNvPr id="5" name="Holder 6"/>
          <p:cNvSpPr>
            <a:spLocks noGrp="1"/>
          </p:cNvSpPr>
          <p:nvPr>
            <p:ph type="sldNum" sz="quarter" idx="12"/>
          </p:nvPr>
        </p:nvSpPr>
        <p:spPr/>
        <p:txBody>
          <a:bodyPr/>
          <a:lstStyle>
            <a:lvl1pPr>
              <a:defRPr/>
            </a:lvl1pPr>
          </a:lstStyle>
          <a:p>
            <a:pPr>
              <a:defRPr/>
            </a:pPr>
            <a:fld id="{0D1B5312-68D2-405B-BF8A-DB800144EEC9}" type="slidenum">
              <a:rPr/>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a:p>
        </p:txBody>
      </p:sp>
      <p:sp>
        <p:nvSpPr>
          <p:cNvPr id="3" name="Holder 5"/>
          <p:cNvSpPr>
            <a:spLocks noGrp="1"/>
          </p:cNvSpPr>
          <p:nvPr>
            <p:ph type="dt" sz="half" idx="11"/>
          </p:nvPr>
        </p:nvSpPr>
        <p:spPr/>
        <p:txBody>
          <a:bodyPr/>
          <a:lstStyle>
            <a:lvl1pPr>
              <a:defRPr/>
            </a:lvl1pPr>
          </a:lstStyle>
          <a:p>
            <a:pPr>
              <a:defRPr/>
            </a:pPr>
            <a:fld id="{8C9126DF-9C41-4D93-AE4B-6CF70611D795}" type="datetimeFigureOut">
              <a:rPr lang="en-US"/>
              <a:t>4/16/2021</a:t>
            </a:fld>
            <a:endParaRPr lang="en-US"/>
          </a:p>
        </p:txBody>
      </p:sp>
      <p:sp>
        <p:nvSpPr>
          <p:cNvPr id="4" name="Holder 6"/>
          <p:cNvSpPr>
            <a:spLocks noGrp="1"/>
          </p:cNvSpPr>
          <p:nvPr>
            <p:ph type="sldNum" sz="quarter" idx="12"/>
          </p:nvPr>
        </p:nvSpPr>
        <p:spPr/>
        <p:txBody>
          <a:bodyPr/>
          <a:lstStyle>
            <a:lvl1pPr>
              <a:defRPr/>
            </a:lvl1pPr>
          </a:lstStyle>
          <a:p>
            <a:pPr>
              <a:defRPr/>
            </a:pPr>
            <a:fld id="{3CE7440C-E721-43C1-BB4A-C13AA0F2FEA0}" type="slidenum">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7" descr="http://www.chinatax.gov.cn/image/left.jpg"/>
          <p:cNvPicPr>
            <a:picLocks noChangeAspect="1"/>
          </p:cNvPicPr>
          <p:nvPr userDrawn="1"/>
        </p:nvPicPr>
        <p:blipFill>
          <a:blip r:link="rId2"/>
          <a:srcRect/>
          <a:stretch>
            <a:fillRect/>
          </a:stretch>
        </p:blipFill>
        <p:spPr bwMode="auto">
          <a:xfrm>
            <a:off x="304800" y="5959475"/>
            <a:ext cx="2362200" cy="762000"/>
          </a:xfrm>
          <a:prstGeom prst="rect">
            <a:avLst/>
          </a:prstGeom>
          <a:noFill/>
          <a:ln w="9525">
            <a:noFill/>
            <a:miter lim="800000"/>
            <a:headEnd/>
            <a:tailEnd/>
          </a:ln>
        </p:spPr>
      </p:pic>
      <p:sp>
        <p:nvSpPr>
          <p:cNvPr id="3" name="日期占位符 3"/>
          <p:cNvSpPr>
            <a:spLocks noGrp="1"/>
          </p:cNvSpPr>
          <p:nvPr>
            <p:ph type="dt" sz="half" idx="10"/>
          </p:nvPr>
        </p:nvSpPr>
        <p:spPr/>
        <p:txBody>
          <a:bodyPr/>
          <a:lstStyle>
            <a:lvl1pPr>
              <a:defRPr/>
            </a:lvl1pPr>
          </a:lstStyle>
          <a:p>
            <a:pPr>
              <a:defRPr/>
            </a:pPr>
            <a:fld id="{EC2C3BDE-0CD7-44F5-BD6D-24AAD6E33517}" type="datetimeFigureOut">
              <a:rPr lang="zh-CN" altLang="en-US"/>
              <a:t>2021-04-16</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3CE02BA-1EDA-4548-A790-6F6DE3EB466F}" type="slidenum">
              <a:rPr lang="zh-CN" altLang="en-US"/>
              <a:t>‹#›</a:t>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9057"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1049058"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049059"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5B4BE3F-74D3-4FE8-9ADE-D8266CDF065F}" type="datetimeFigureOut">
              <a:rPr lang="zh-CN" altLang="en-US"/>
              <a:t>2021-04-16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EF8A6B3-3229-4BEC-87EB-8BA36C5BDC6B}" type="slidenum">
              <a:rPr lang="zh-CN" altLang="en-US"/>
              <a:t>‹#›</a:t>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902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104902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104902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B11457B-2810-4AB0-990B-048320BA6DFF}" type="datetimeFigureOut">
              <a:rPr lang="zh-CN" altLang="en-US"/>
              <a:t>2021-04-16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EDF2CB5-BF9C-4EF7-B2F8-AE5B9B8BD39E}" type="slidenum">
              <a:rPr lang="zh-CN" altLang="en-US"/>
              <a:t>‹#›</a:t>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1.jpe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4.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4.xml"/><Relationship Id="rId7" Type="http://schemas.openxmlformats.org/officeDocument/2006/relationships/image" Target="../media/image2.jpe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5.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A9B51BCC-7A35-49D1-B71C-6C9D8965BB2A}" type="datetimeFigureOut">
              <a:rPr lang="zh-CN" altLang="en-US"/>
              <a:t>2021-04-16</a:t>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B02EECC5-B315-476C-87FD-74038F1F51DD}"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ZHSRXT-GBK"/>
        </a:defRPr>
      </a:lvl1pPr>
      <a:lvl2pPr algn="l" rtl="0" eaLnBrk="0" fontAlgn="base" hangingPunct="0">
        <a:lnSpc>
          <a:spcPct val="90000"/>
        </a:lnSpc>
        <a:spcBef>
          <a:spcPct val="0"/>
        </a:spcBef>
        <a:spcAft>
          <a:spcPct val="0"/>
        </a:spcAft>
        <a:defRPr sz="4400">
          <a:solidFill>
            <a:schemeClr val="tx1"/>
          </a:solidFill>
          <a:latin typeface="AvantGarde Bk BT"/>
          <a:ea typeface="ZHSRXT-GBK"/>
          <a:cs typeface="ZHSRXT-GBK"/>
        </a:defRPr>
      </a:lvl2pPr>
      <a:lvl3pPr algn="l" rtl="0" eaLnBrk="0" fontAlgn="base" hangingPunct="0">
        <a:lnSpc>
          <a:spcPct val="90000"/>
        </a:lnSpc>
        <a:spcBef>
          <a:spcPct val="0"/>
        </a:spcBef>
        <a:spcAft>
          <a:spcPct val="0"/>
        </a:spcAft>
        <a:defRPr sz="4400">
          <a:solidFill>
            <a:schemeClr val="tx1"/>
          </a:solidFill>
          <a:latin typeface="AvantGarde Bk BT"/>
          <a:ea typeface="ZHSRXT-GBK"/>
          <a:cs typeface="ZHSRXT-GBK"/>
        </a:defRPr>
      </a:lvl3pPr>
      <a:lvl4pPr algn="l" rtl="0" eaLnBrk="0" fontAlgn="base" hangingPunct="0">
        <a:lnSpc>
          <a:spcPct val="90000"/>
        </a:lnSpc>
        <a:spcBef>
          <a:spcPct val="0"/>
        </a:spcBef>
        <a:spcAft>
          <a:spcPct val="0"/>
        </a:spcAft>
        <a:defRPr sz="4400">
          <a:solidFill>
            <a:schemeClr val="tx1"/>
          </a:solidFill>
          <a:latin typeface="AvantGarde Bk BT"/>
          <a:ea typeface="ZHSRXT-GBK"/>
          <a:cs typeface="ZHSRXT-GBK"/>
        </a:defRPr>
      </a:lvl4pPr>
      <a:lvl5pPr algn="l" rtl="0" eaLnBrk="0" fontAlgn="base" hangingPunct="0">
        <a:lnSpc>
          <a:spcPct val="90000"/>
        </a:lnSpc>
        <a:spcBef>
          <a:spcPct val="0"/>
        </a:spcBef>
        <a:spcAft>
          <a:spcPct val="0"/>
        </a:spcAft>
        <a:defRPr sz="4400">
          <a:solidFill>
            <a:schemeClr val="tx1"/>
          </a:solidFill>
          <a:latin typeface="AvantGarde Bk BT"/>
          <a:ea typeface="ZHSRXT-GBK"/>
          <a:cs typeface="ZHSRXT-GBK"/>
        </a:defRPr>
      </a:lvl5pPr>
      <a:lvl6pPr marL="457200" algn="l" rtl="0" fontAlgn="base">
        <a:lnSpc>
          <a:spcPct val="90000"/>
        </a:lnSpc>
        <a:spcBef>
          <a:spcPct val="0"/>
        </a:spcBef>
        <a:spcAft>
          <a:spcPct val="0"/>
        </a:spcAft>
        <a:defRPr sz="4400">
          <a:solidFill>
            <a:schemeClr val="tx1"/>
          </a:solidFill>
          <a:latin typeface="AvantGarde Bk BT"/>
          <a:ea typeface="ZHSRXT-GBK"/>
          <a:cs typeface="ZHSRXT-GBK"/>
        </a:defRPr>
      </a:lvl6pPr>
      <a:lvl7pPr marL="914400" algn="l" rtl="0" fontAlgn="base">
        <a:lnSpc>
          <a:spcPct val="90000"/>
        </a:lnSpc>
        <a:spcBef>
          <a:spcPct val="0"/>
        </a:spcBef>
        <a:spcAft>
          <a:spcPct val="0"/>
        </a:spcAft>
        <a:defRPr sz="4400">
          <a:solidFill>
            <a:schemeClr val="tx1"/>
          </a:solidFill>
          <a:latin typeface="AvantGarde Bk BT"/>
          <a:ea typeface="ZHSRXT-GBK"/>
          <a:cs typeface="ZHSRXT-GBK"/>
        </a:defRPr>
      </a:lvl7pPr>
      <a:lvl8pPr marL="1371600" algn="l" rtl="0" fontAlgn="base">
        <a:lnSpc>
          <a:spcPct val="90000"/>
        </a:lnSpc>
        <a:spcBef>
          <a:spcPct val="0"/>
        </a:spcBef>
        <a:spcAft>
          <a:spcPct val="0"/>
        </a:spcAft>
        <a:defRPr sz="4400">
          <a:solidFill>
            <a:schemeClr val="tx1"/>
          </a:solidFill>
          <a:latin typeface="AvantGarde Bk BT"/>
          <a:ea typeface="ZHSRXT-GBK"/>
          <a:cs typeface="ZHSRXT-GBK"/>
        </a:defRPr>
      </a:lvl8pPr>
      <a:lvl9pPr marL="1828800" algn="l" rtl="0" fontAlgn="base">
        <a:lnSpc>
          <a:spcPct val="90000"/>
        </a:lnSpc>
        <a:spcBef>
          <a:spcPct val="0"/>
        </a:spcBef>
        <a:spcAft>
          <a:spcPct val="0"/>
        </a:spcAft>
        <a:defRPr sz="4400">
          <a:solidFill>
            <a:schemeClr val="tx1"/>
          </a:solidFill>
          <a:latin typeface="AvantGarde Bk BT"/>
          <a:ea typeface="ZHSRXT-GBK"/>
          <a:cs typeface="ZHSRXT-GBK"/>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ZHSRXT-GBK"/>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ZHSRXT-GBK"/>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ZHSRXT-GBK"/>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ZHSRXT-GBK"/>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ZHSRXT-GB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09600" y="274638"/>
            <a:ext cx="10972800" cy="1143000"/>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p:nvPr>
        </p:nvSpPr>
        <p:spPr>
          <a:xfrm>
            <a:off x="609600" y="1600200"/>
            <a:ext cx="10972800" cy="4525963"/>
          </a:xfrm>
          <a:prstGeom prst="rect">
            <a:avLst/>
          </a:prstGeom>
          <a:noFill/>
          <a:ln w="9525">
            <a:noFill/>
          </a:ln>
        </p:spPr>
        <p:txBody>
          <a:bodyPr ancho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0"/>
            <a:ext cx="2844800" cy="366713"/>
          </a:xfrm>
          <a:prstGeom prst="rect">
            <a:avLst/>
          </a:prstGeom>
        </p:spPr>
        <p:txBody>
          <a:bodyPr vert="horz" lIns="91440" tIns="45720" rIns="91440" bIns="45720" rtlCol="0" anchor="ctr"/>
          <a:lstStyle>
            <a:lvl1pPr algn="l"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4165600" y="6356350"/>
            <a:ext cx="3860800" cy="366713"/>
          </a:xfrm>
          <a:prstGeom prst="rect">
            <a:avLst/>
          </a:prstGeom>
        </p:spPr>
        <p:txBody>
          <a:bodyPr vert="horz" lIns="91440" tIns="45720" rIns="91440" bIns="45720" rtlCol="0" anchor="ctr"/>
          <a:lstStyle>
            <a:lvl1pPr algn="ctr"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6713"/>
          </a:xfrm>
          <a:prstGeom prst="rect">
            <a:avLst/>
          </a:prstGeom>
        </p:spPr>
        <p:txBody>
          <a:bodyPr vert="horz" wrap="square" lIns="91440" tIns="45720" rIns="91440" bIns="45720" numCol="1" anchor="ctr" anchorCtr="0" compatLnSpc="1"/>
          <a:lstStyle>
            <a:lvl1pPr algn="r">
              <a:defRPr sz="1600" noProof="1" dirty="0">
                <a:solidFill>
                  <a:srgbClr val="898989"/>
                </a:solidFill>
                <a:latin typeface="Calibri" panose="020F0502020204030204" pitchFamily="34" charset="0"/>
                <a:ea typeface="宋体" panose="02010600030101010101" pitchFamily="2" charset="-122"/>
              </a:defRPr>
            </a:lvl1pPr>
          </a:lstStyle>
          <a:p>
            <a:pPr>
              <a:defRPr/>
            </a:pPr>
            <a:fld id="{B20AB055-1573-4198-9CEF-8A40F1637047}"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ransition spd="slow" advTm="0">
    <p:cover/>
  </p:transition>
  <p:hf sldNum="0" hdr="0" ftr="0" dt="0"/>
  <p:txStyles>
    <p:titleStyle>
      <a:lvl1pPr algn="ctr" rtl="0" eaLnBrk="0" fontAlgn="base" hangingPunct="0">
        <a:spcBef>
          <a:spcPct val="0"/>
        </a:spcBef>
        <a:spcAft>
          <a:spcPct val="0"/>
        </a:spcAft>
        <a:defRPr sz="5800" kern="1200">
          <a:solidFill>
            <a:schemeClr val="tx1"/>
          </a:solidFill>
          <a:latin typeface="+mj-lt"/>
          <a:ea typeface="+mj-ea"/>
          <a:cs typeface="+mj-cs"/>
        </a:defRPr>
      </a:lvl1pPr>
      <a:lvl2pPr algn="ctr"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457200" indent="-457200" algn="l" rtl="0" eaLnBrk="0" fontAlgn="base" hangingPunct="0">
        <a:spcBef>
          <a:spcPts val="125"/>
        </a:spcBef>
        <a:spcAft>
          <a:spcPct val="0"/>
        </a:spcAft>
        <a:buFont typeface="Arial" panose="020B0604020202020204" pitchFamily="34" charset="0"/>
        <a:buChar char="•"/>
        <a:defRPr sz="4200" kern="1200">
          <a:solidFill>
            <a:schemeClr val="tx1"/>
          </a:solidFill>
          <a:latin typeface="+mn-lt"/>
          <a:ea typeface="+mn-ea"/>
          <a:cs typeface="+mn-cs"/>
        </a:defRPr>
      </a:lvl1pPr>
      <a:lvl2pPr marL="990600" indent="-381000" algn="l" rtl="0" eaLnBrk="0" fontAlgn="base" hangingPunct="0">
        <a:spcBef>
          <a:spcPts val="125"/>
        </a:spcBef>
        <a:spcAft>
          <a:spcPct val="0"/>
        </a:spcAft>
        <a:buFont typeface="Arial" panose="020B0604020202020204" pitchFamily="34" charset="0"/>
        <a:buChar char="–"/>
        <a:defRPr sz="3700" kern="1200">
          <a:solidFill>
            <a:schemeClr val="tx1"/>
          </a:solidFill>
          <a:latin typeface="+mn-lt"/>
          <a:ea typeface="+mn-ea"/>
          <a:cs typeface="+mn-cs"/>
        </a:defRPr>
      </a:lvl2pPr>
      <a:lvl3pPr marL="1524000" indent="-304800" algn="l" rtl="0" eaLnBrk="0" fontAlgn="base" hangingPunct="0">
        <a:spcBef>
          <a:spcPts val="125"/>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25"/>
        </a:spcBef>
        <a:spcAft>
          <a:spcPct val="0"/>
        </a:spcAft>
        <a:buFont typeface="Arial" panose="020B0604020202020204" pitchFamily="34" charset="0"/>
        <a:buChar char="–"/>
        <a:defRPr sz="2600" kern="1200">
          <a:solidFill>
            <a:schemeClr val="tx1"/>
          </a:solidFill>
          <a:latin typeface="+mn-lt"/>
          <a:ea typeface="+mn-ea"/>
          <a:cs typeface="+mn-cs"/>
        </a:defRPr>
      </a:lvl4pPr>
      <a:lvl5pPr marL="2743200" indent="-304800" algn="l" rtl="0" eaLnBrk="0" fontAlgn="base" hangingPunct="0">
        <a:spcBef>
          <a:spcPts val="125"/>
        </a:spcBef>
        <a:spcAft>
          <a:spcPct val="0"/>
        </a:spcAft>
        <a:buFont typeface="Arial" panose="020B0604020202020204" pitchFamily="34" charset="0"/>
        <a:buChar char="»"/>
        <a:defRPr sz="2600"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p>
        </p:txBody>
      </p:sp>
      <p:sp>
        <p:nvSpPr>
          <p:cNvPr id="3075" name="文本占位符 2"/>
          <p:cNvSpPr>
            <a:spLocks noGrp="1"/>
          </p:cNvSpPr>
          <p:nvPr>
            <p:ph type="body"/>
          </p:nvPr>
        </p:nvSpPr>
        <p:spPr>
          <a:xfrm>
            <a:off x="838200" y="1825625"/>
            <a:ext cx="10515600" cy="4351338"/>
          </a:xfrm>
          <a:prstGeom prst="rect">
            <a:avLst/>
          </a:prstGeom>
          <a:noFill/>
          <a:ln w="9525">
            <a:noFill/>
          </a:ln>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2052" name="日期占位符 3"/>
          <p:cNvSpPr>
            <a:spLocks noGrp="1"/>
          </p:cNvSpPr>
          <p:nvPr>
            <p:ph type="dt" sz="half" idx="2"/>
          </p:nvPr>
        </p:nvSpPr>
        <p:spPr>
          <a:xfrm>
            <a:off x="838200" y="6356350"/>
            <a:ext cx="2743200" cy="365125"/>
          </a:xfrm>
          <a:prstGeom prst="rect">
            <a:avLst/>
          </a:prstGeom>
          <a:noFill/>
          <a:ln w="9525">
            <a:noFill/>
          </a:ln>
        </p:spPr>
        <p:txBody>
          <a:bodyPr vert="horz" anchor="ctr"/>
          <a:lstStyle>
            <a:lvl1pPr algn="l" eaLnBrk="1" fontAlgn="auto" hangingPunct="1">
              <a:defRPr sz="1200" noProof="1">
                <a:solidFill>
                  <a:srgbClr val="898989"/>
                </a:solidFill>
                <a:latin typeface="微软雅黑" panose="020B0503020204020204" pitchFamily="34" charset="-122"/>
                <a:ea typeface="微软雅黑" panose="020B0503020204020204" pitchFamily="34" charset="-122"/>
                <a:sym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3CF24565-2364-4512-A2DC-ADE83E55524E}" type="datetime1">
              <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2021-04-16</a:t>
            </a:fld>
            <a:endPar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053" name="页脚占位符 4"/>
          <p:cNvSpPr>
            <a:spLocks noGrp="1"/>
          </p:cNvSpPr>
          <p:nvPr>
            <p:ph type="ftr" sz="quarter" idx="3"/>
          </p:nvPr>
        </p:nvSpPr>
        <p:spPr>
          <a:xfrm>
            <a:off x="4038600" y="6356350"/>
            <a:ext cx="4114800" cy="365125"/>
          </a:xfrm>
          <a:prstGeom prst="rect">
            <a:avLst/>
          </a:prstGeom>
          <a:noFill/>
          <a:ln w="9525">
            <a:noFill/>
          </a:ln>
        </p:spPr>
        <p:txBody>
          <a:bodyPr vert="horz" anchor="ctr"/>
          <a:lstStyle>
            <a:lvl1pPr algn="ctr" eaLnBrk="1" fontAlgn="auto" hangingPunct="1">
              <a:defRPr sz="1200" noProof="1">
                <a:solidFill>
                  <a:srgbClr val="898989"/>
                </a:solidFill>
                <a:latin typeface="微软雅黑" panose="020B0503020204020204" pitchFamily="34" charset="-122"/>
                <a:ea typeface="微软雅黑" panose="020B0503020204020204" pitchFamily="34" charset="-122"/>
                <a:sym typeface="微软雅黑" panose="020B0503020204020204" pitchFamily="34"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054" name="灯片编号占位符 5"/>
          <p:cNvSpPr>
            <a:spLocks noGrp="1"/>
          </p:cNvSpPr>
          <p:nvPr>
            <p:ph type="sldNum" sz="quarter" idx="4"/>
          </p:nvPr>
        </p:nvSpPr>
        <p:spPr>
          <a:xfrm>
            <a:off x="8610600" y="6356350"/>
            <a:ext cx="2743200" cy="36512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微软雅黑" panose="020B0503020204020204" pitchFamily="34" charset="-122"/>
                <a:sym typeface="微软雅黑" panose="020B0503020204020204" pitchFamily="34" charset="-122"/>
              </a:rPr>
              <a:t>‹#›</a:t>
            </a:fld>
            <a:endParaRPr lang="zh-CN" altLang="en-US" dirty="0">
              <a:latin typeface="微软雅黑" panose="020B0503020204020204" pitchFamily="34" charset="-122"/>
              <a:sym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微软雅黑" panose="020B0503020204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1371600" indent="-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1828800" indent="-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2286000" indent="-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2743200" indent="-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微软雅黑" panose="020B0503020204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lstStyle/>
          <a:p>
            <a:pPr lvl="0"/>
            <a:r>
              <a:rPr lang="zh-CN" altLang="en-US"/>
              <a:t>单击此处编辑母版标题样式</a:t>
            </a:r>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a:defRPr/>
            </a:pPr>
            <a:fld id="{870CB43B-0188-45C6-B50B-7AE61C0D134F}" type="datetimeFigureOut">
              <a:rPr lang="en-US"/>
              <a:t>4/16/2021</a:t>
            </a:fld>
            <a:endParaRPr lang="en-US"/>
          </a:p>
        </p:txBody>
      </p:sp>
      <p:sp>
        <p:nvSpPr>
          <p:cNvPr id="1029" name="Rectangle 5"/>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a:defRPr/>
            </a:pPr>
            <a:endParaRPr/>
          </a:p>
        </p:txBody>
      </p:sp>
      <p:sp>
        <p:nvSpPr>
          <p:cNvPr id="1030" name="Rectangle 6"/>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a:defRPr/>
            </a:pPr>
            <a:fld id="{88EB5071-00BF-4BA9-8917-772181421168}" type="slidenum">
              <a:rPr/>
              <a:t>‹#›</a:t>
            </a:fld>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7" cstate="print"/>
            <a:stretch>
              <a:fillRect/>
            </a:stretch>
          </a:blipFill>
        </p:spPr>
        <p:txBody>
          <a:bodyPr lIns="0" tIns="0" rIns="0" bIns="0"/>
          <a:lstStyle/>
          <a:p>
            <a:pPr>
              <a:defRPr/>
            </a:pPr>
            <a:endParaRPr>
              <a:latin typeface="Arial" panose="020B0604020202020204" pitchFamily="34" charset="0"/>
              <a:ea typeface="宋体" panose="02010600030101010101" pitchFamily="2" charset="-122"/>
            </a:endParaRPr>
          </a:p>
        </p:txBody>
      </p:sp>
      <p:sp>
        <p:nvSpPr>
          <p:cNvPr id="35843" name="Holder 2"/>
          <p:cNvSpPr>
            <a:spLocks noGrp="1"/>
          </p:cNvSpPr>
          <p:nvPr>
            <p:ph type="title"/>
          </p:nvPr>
        </p:nvSpPr>
        <p:spPr bwMode="auto">
          <a:xfrm>
            <a:off x="700088" y="1066800"/>
            <a:ext cx="4445000" cy="573088"/>
          </a:xfrm>
          <a:prstGeom prst="rect">
            <a:avLst/>
          </a:prstGeom>
          <a:noFill/>
          <a:ln w="9525">
            <a:noFill/>
            <a:miter lim="800000"/>
          </a:ln>
        </p:spPr>
        <p:txBody>
          <a:bodyPr vert="horz" wrap="square" lIns="0" tIns="0" rIns="0" bIns="0" numCol="1" anchor="t" anchorCtr="0" compatLnSpc="1">
            <a:spAutoFit/>
          </a:bodyPr>
          <a:lstStyle/>
          <a:p>
            <a:pPr lvl="0"/>
            <a:endParaRPr lang="zh-CN" altLang="en-US"/>
          </a:p>
        </p:txBody>
      </p:sp>
      <p:sp>
        <p:nvSpPr>
          <p:cNvPr id="35844" name="Holder 3"/>
          <p:cNvSpPr>
            <a:spLocks noGrp="1"/>
          </p:cNvSpPr>
          <p:nvPr>
            <p:ph type="body" idx="1"/>
          </p:nvPr>
        </p:nvSpPr>
        <p:spPr bwMode="auto">
          <a:xfrm>
            <a:off x="454025" y="1881188"/>
            <a:ext cx="11283950" cy="4506912"/>
          </a:xfrm>
          <a:prstGeom prst="rect">
            <a:avLst/>
          </a:prstGeom>
          <a:noFill/>
          <a:ln w="9525">
            <a:noFill/>
            <a:miter lim="800000"/>
          </a:ln>
        </p:spPr>
        <p:txBody>
          <a:bodyPr vert="horz" wrap="square" lIns="0" tIns="0" rIns="0" bIns="0" numCol="1" anchor="t" anchorCtr="0" compatLnSpc="1">
            <a:spAutoFit/>
          </a:bodyPr>
          <a:lstStyle/>
          <a:p>
            <a:pPr lvl="0"/>
            <a:endParaRPr lang="zh-CN" altLang="en-US"/>
          </a:p>
        </p:txBody>
      </p:sp>
      <p:sp>
        <p:nvSpPr>
          <p:cNvPr id="4" name="Holder 4"/>
          <p:cNvSpPr>
            <a:spLocks noGrp="1"/>
          </p:cNvSpPr>
          <p:nvPr>
            <p:ph type="ftr" sz="quarter" idx="5"/>
          </p:nvPr>
        </p:nvSpPr>
        <p:spPr>
          <a:xfrm>
            <a:off x="4144963" y="6378575"/>
            <a:ext cx="3902075" cy="342900"/>
          </a:xfrm>
          <a:prstGeom prst="rect">
            <a:avLst/>
          </a:prstGeom>
        </p:spPr>
        <p:txBody>
          <a:bodyPr wrap="square" lIns="0" tIns="0" rIns="0" bIns="0">
            <a:spAutoFit/>
          </a:bodyPr>
          <a:lstStyle>
            <a:lvl1pPr algn="ctr">
              <a:defRPr>
                <a:solidFill>
                  <a:schemeClr val="tx1">
                    <a:tint val="75000"/>
                  </a:schemeClr>
                </a:solidFill>
                <a:latin typeface="Arial" panose="020B0604020202020204" pitchFamily="34" charset="0"/>
                <a:ea typeface="宋体" panose="02010600030101010101" pitchFamily="2" charset="-122"/>
              </a:defRPr>
            </a:lvl1pPr>
          </a:lstStyle>
          <a:p>
            <a:pPr>
              <a:defRPr/>
            </a:pPr>
            <a:endParaRPr/>
          </a:p>
        </p:txBody>
      </p:sp>
      <p:sp>
        <p:nvSpPr>
          <p:cNvPr id="5" name="Holder 5"/>
          <p:cNvSpPr>
            <a:spLocks noGrp="1"/>
          </p:cNvSpPr>
          <p:nvPr>
            <p:ph type="dt" sz="half" idx="6"/>
          </p:nvPr>
        </p:nvSpPr>
        <p:spPr>
          <a:xfrm>
            <a:off x="609600" y="6378575"/>
            <a:ext cx="2803525" cy="342900"/>
          </a:xfrm>
          <a:prstGeom prst="rect">
            <a:avLst/>
          </a:prstGeom>
        </p:spPr>
        <p:txBody>
          <a:bodyPr wrap="square" lIns="0" tIns="0" rIns="0" bIns="0">
            <a:spAutoFit/>
          </a:bodyPr>
          <a:lstStyle>
            <a:lvl1pPr algn="l">
              <a:defRPr>
                <a:solidFill>
                  <a:schemeClr val="tx1">
                    <a:tint val="75000"/>
                  </a:schemeClr>
                </a:solidFill>
                <a:latin typeface="Arial" panose="020B0604020202020204" pitchFamily="34" charset="0"/>
                <a:ea typeface="宋体" panose="02010600030101010101" pitchFamily="2" charset="-122"/>
              </a:defRPr>
            </a:lvl1pPr>
          </a:lstStyle>
          <a:p>
            <a:pPr>
              <a:defRPr/>
            </a:pPr>
            <a:fld id="{870CB43B-0188-45C6-B50B-7AE61C0D134F}" type="datetimeFigureOut">
              <a:rPr lang="en-US"/>
              <a:t>4/16/2021</a:t>
            </a:fld>
            <a:endParaRPr lang="en-US"/>
          </a:p>
        </p:txBody>
      </p:sp>
      <p:sp>
        <p:nvSpPr>
          <p:cNvPr id="6" name="Holder 6"/>
          <p:cNvSpPr>
            <a:spLocks noGrp="1"/>
          </p:cNvSpPr>
          <p:nvPr>
            <p:ph type="sldNum" sz="quarter" idx="7"/>
          </p:nvPr>
        </p:nvSpPr>
        <p:spPr>
          <a:xfrm>
            <a:off x="8778875" y="6378575"/>
            <a:ext cx="2803525" cy="274638"/>
          </a:xfrm>
          <a:prstGeom prst="rect">
            <a:avLst/>
          </a:prstGeom>
        </p:spPr>
        <p:txBody>
          <a:bodyPr wrap="square" lIns="0" tIns="0" rIns="0" bIns="0">
            <a:spAutoFit/>
          </a:bodyPr>
          <a:lstStyle>
            <a:lvl1pPr algn="r">
              <a:defRPr>
                <a:solidFill>
                  <a:schemeClr val="tx1">
                    <a:tint val="75000"/>
                  </a:schemeClr>
                </a:solidFill>
                <a:latin typeface="Arial" panose="020B0604020202020204" pitchFamily="34" charset="0"/>
                <a:ea typeface="宋体" panose="02010600030101010101" pitchFamily="2" charset="-122"/>
              </a:defRPr>
            </a:lvl1pPr>
          </a:lstStyle>
          <a:p>
            <a:pPr>
              <a:defRPr/>
            </a:pPr>
            <a:fld id="{88EB5071-00BF-4BA9-8917-772181421168}" type="slidenum">
              <a:rPr/>
              <a:t>‹#›</a:t>
            </a:fld>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a:solidFill>
            <a:schemeClr val="tx2"/>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a:solidFill>
            <a:schemeClr val="tx2"/>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a:solidFill>
            <a:schemeClr val="tx2"/>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a:solidFill>
            <a:schemeClr val="tx2"/>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a:solidFill>
            <a:schemeClr val="tx2"/>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a:solidFill>
            <a:schemeClr val="tx2"/>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a:solidFill>
            <a:schemeClr val="tx2"/>
          </a:solidFill>
          <a:latin typeface="Calibri" panose="020F0502020204030204" pitchFamily="34" charset="0"/>
          <a:ea typeface="宋体" panose="02010600030101010101" pitchFamily="2" charset="-122"/>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1.xml"/></Relationships>
</file>

<file path=ppt/slides/_rels/slide10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3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slideLayout" Target="../slideLayouts/slideLayout51.xml"/><Relationship Id="rId5" Type="http://schemas.openxmlformats.org/officeDocument/2006/relationships/tags" Target="../tags/tag9.xm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5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tags" Target="../tags/tag32.xml"/><Relationship Id="rId3" Type="http://schemas.openxmlformats.org/officeDocument/2006/relationships/tags" Target="../tags/tag17.xml"/><Relationship Id="rId21" Type="http://schemas.openxmlformats.org/officeDocument/2006/relationships/tags" Target="../tags/tag35.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 Type="http://schemas.openxmlformats.org/officeDocument/2006/relationships/tags" Target="../tags/tag16.xml"/><Relationship Id="rId16" Type="http://schemas.openxmlformats.org/officeDocument/2006/relationships/tags" Target="../tags/tag30.xml"/><Relationship Id="rId20" Type="http://schemas.openxmlformats.org/officeDocument/2006/relationships/tags" Target="../tags/tag34.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24" Type="http://schemas.openxmlformats.org/officeDocument/2006/relationships/slideLayout" Target="../slideLayouts/slideLayout51.xml"/><Relationship Id="rId5" Type="http://schemas.openxmlformats.org/officeDocument/2006/relationships/tags" Target="../tags/tag19.xml"/><Relationship Id="rId15" Type="http://schemas.openxmlformats.org/officeDocument/2006/relationships/tags" Target="../tags/tag29.xml"/><Relationship Id="rId23" Type="http://schemas.openxmlformats.org/officeDocument/2006/relationships/tags" Target="../tags/tag37.xml"/><Relationship Id="rId10" Type="http://schemas.openxmlformats.org/officeDocument/2006/relationships/tags" Target="../tags/tag24.xml"/><Relationship Id="rId19" Type="http://schemas.openxmlformats.org/officeDocument/2006/relationships/tags" Target="../tags/tag33.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tags" Target="../tags/tag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ags" Target="../tags/tag40.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1.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ags" Target="../tags/tag4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4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7.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notesSlide" Target="../notesSlides/notesSlide9.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13.xml"/><Relationship Id="rId5" Type="http://schemas.openxmlformats.org/officeDocument/2006/relationships/tags" Target="../tags/tag47.xml"/><Relationship Id="rId4" Type="http://schemas.openxmlformats.org/officeDocument/2006/relationships/tags" Target="../tags/tag46.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7.xml"/><Relationship Id="rId1" Type="http://schemas.openxmlformats.org/officeDocument/2006/relationships/tags" Target="../tags/tag48.xml"/><Relationship Id="rId4" Type="http://schemas.openxmlformats.org/officeDocument/2006/relationships/image" Target="../media/image31.png"/></Relationships>
</file>

<file path=ppt/slides/_rels/slide63.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tags" Target="../tags/tag51.xml"/><Relationship Id="rId7" Type="http://schemas.openxmlformats.org/officeDocument/2006/relationships/tags" Target="../tags/tag5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9"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7.xml"/><Relationship Id="rId5" Type="http://schemas.openxmlformats.org/officeDocument/2006/relationships/image" Target="../media/image31.png"/><Relationship Id="rId4" Type="http://schemas.openxmlformats.org/officeDocument/2006/relationships/image" Target="../media/image33.png"/></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7.xml"/><Relationship Id="rId5" Type="http://schemas.openxmlformats.org/officeDocument/2006/relationships/image" Target="../media/image36.png"/><Relationship Id="rId4" Type="http://schemas.openxmlformats.org/officeDocument/2006/relationships/image" Target="../media/image35.png"/></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7.xml"/><Relationship Id="rId5" Type="http://schemas.openxmlformats.org/officeDocument/2006/relationships/image" Target="../media/image39.jpeg"/><Relationship Id="rId4" Type="http://schemas.openxmlformats.org/officeDocument/2006/relationships/image" Target="../media/image38.jpeg"/></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7.xml"/><Relationship Id="rId4" Type="http://schemas.openxmlformats.org/officeDocument/2006/relationships/image" Target="../media/image41.jpeg"/></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7.xml"/><Relationship Id="rId5" Type="http://schemas.openxmlformats.org/officeDocument/2006/relationships/image" Target="../media/image44.png"/><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1.xml"/></Relationships>
</file>

<file path=ppt/slides/_rels/slide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7.xml"/><Relationship Id="rId5" Type="http://schemas.openxmlformats.org/officeDocument/2006/relationships/image" Target="../media/image47.png"/><Relationship Id="rId4" Type="http://schemas.openxmlformats.org/officeDocument/2006/relationships/image" Target="../media/image46.png"/></Relationships>
</file>

<file path=ppt/slides/_rels/slide7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7.xml"/><Relationship Id="rId5" Type="http://schemas.openxmlformats.org/officeDocument/2006/relationships/image" Target="../media/image50.png"/><Relationship Id="rId4" Type="http://schemas.openxmlformats.org/officeDocument/2006/relationships/image" Target="../media/image4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27.xml"/><Relationship Id="rId4" Type="http://schemas.openxmlformats.org/officeDocument/2006/relationships/image" Target="../media/image52.png"/></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0.xml"/><Relationship Id="rId5" Type="http://schemas.openxmlformats.org/officeDocument/2006/relationships/image" Target="../media/image23.png"/><Relationship Id="rId4" Type="http://schemas.openxmlformats.org/officeDocument/2006/relationships/image" Target="../media/image22.png"/></Relationships>
</file>

<file path=ppt/slides/_rels/slide7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7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7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0.xml"/><Relationship Id="rId1" Type="http://schemas.openxmlformats.org/officeDocument/2006/relationships/tags" Target="../tags/tag57.xml"/><Relationship Id="rId4" Type="http://schemas.openxmlformats.org/officeDocument/2006/relationships/image" Target="../media/image5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0.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3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7.xml"/><Relationship Id="rId5" Type="http://schemas.openxmlformats.org/officeDocument/2006/relationships/image" Target="../media/image69.png"/><Relationship Id="rId4" Type="http://schemas.openxmlformats.org/officeDocument/2006/relationships/image" Target="../media/image68.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37.xml"/><Relationship Id="rId5" Type="http://schemas.openxmlformats.org/officeDocument/2006/relationships/image" Target="../media/image72.png"/><Relationship Id="rId4" Type="http://schemas.openxmlformats.org/officeDocument/2006/relationships/image" Target="../media/image71.png"/></Relationships>
</file>

<file path=ppt/slides/_rels/slide8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37.xml"/><Relationship Id="rId4" Type="http://schemas.openxmlformats.org/officeDocument/2006/relationships/image" Target="../media/image7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7.xml"/></Relationships>
</file>

<file path=ppt/slides/_rels/slide9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9.xml"/><Relationship Id="rId1" Type="http://schemas.openxmlformats.org/officeDocument/2006/relationships/slideLayout" Target="../slideLayouts/slideLayout37.xml"/><Relationship Id="rId5" Type="http://schemas.openxmlformats.org/officeDocument/2006/relationships/image" Target="../media/image79.png"/><Relationship Id="rId4" Type="http://schemas.openxmlformats.org/officeDocument/2006/relationships/image" Target="../media/image78.png"/></Relationships>
</file>

<file path=ppt/slides/_rels/slide9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37.xml"/><Relationship Id="rId4" Type="http://schemas.openxmlformats.org/officeDocument/2006/relationships/image" Target="../media/image82.png"/></Relationships>
</file>

<file path=ppt/slides/_rels/slide9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37.xml"/></Relationships>
</file>

<file path=ppt/slides/_rels/slide9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37.xml"/></Relationships>
</file>

<file path=ppt/slides/_rels/slide9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0.xml"/><Relationship Id="rId1" Type="http://schemas.openxmlformats.org/officeDocument/2006/relationships/slideLayout" Target="../slideLayouts/slideLayout37.xml"/><Relationship Id="rId4" Type="http://schemas.openxmlformats.org/officeDocument/2006/relationships/image" Target="../media/image88.png"/></Relationships>
</file>

<file path=ppt/slides/_rels/slide9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9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2.xml"/><Relationship Id="rId1" Type="http://schemas.openxmlformats.org/officeDocument/2006/relationships/slideLayout" Target="../slideLayouts/slideLayout37.xml"/><Relationship Id="rId4" Type="http://schemas.openxmlformats.org/officeDocument/2006/relationships/image" Target="../media/image91.png"/></Relationships>
</file>

<file path=ppt/slides/_rels/slide9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588"/>
            <a:ext cx="12192000" cy="4233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6146" name="矩形 47"/>
          <p:cNvSpPr/>
          <p:nvPr/>
        </p:nvSpPr>
        <p:spPr>
          <a:xfrm>
            <a:off x="488950" y="1133475"/>
            <a:ext cx="11329988" cy="1731963"/>
          </a:xfrm>
          <a:prstGeom prst="rect">
            <a:avLst/>
          </a:prstGeom>
          <a:noFill/>
          <a:ln w="9525">
            <a:noFill/>
          </a:ln>
        </p:spPr>
        <p:txBody>
          <a:bodyPr lIns="91428" tIns="45713" rIns="91428" bIns="45713">
            <a:spAutoFit/>
          </a:bodyPr>
          <a:lstStyle/>
          <a:p>
            <a:pPr algn="ctr">
              <a:defRPr/>
            </a:pPr>
            <a:r>
              <a:rPr lang="zh-CN" altLang="zh-CN" sz="5335" b="1" dirty="0">
                <a:solidFill>
                  <a:schemeClr val="bg1"/>
                </a:solidFill>
                <a:latin typeface="微软雅黑" panose="020B0503020204020204" pitchFamily="34" charset="-122"/>
                <a:ea typeface="微软雅黑" panose="020B0503020204020204" pitchFamily="34" charset="-122"/>
              </a:rPr>
              <a:t>个人所得税</a:t>
            </a:r>
          </a:p>
          <a:p>
            <a:pPr algn="ctr">
              <a:defRPr/>
            </a:pPr>
            <a:r>
              <a:rPr lang="zh-CN" altLang="zh-CN" sz="5335" b="1" dirty="0">
                <a:solidFill>
                  <a:schemeClr val="bg1"/>
                </a:solidFill>
                <a:latin typeface="微软雅黑" panose="020B0503020204020204" pitchFamily="34" charset="-122"/>
                <a:ea typeface="微软雅黑" panose="020B0503020204020204" pitchFamily="34" charset="-122"/>
              </a:rPr>
              <a:t>综合所得年度汇算清缴</a:t>
            </a:r>
          </a:p>
        </p:txBody>
      </p:sp>
      <p:sp>
        <p:nvSpPr>
          <p:cNvPr id="2" name="文本框 1"/>
          <p:cNvSpPr txBox="1"/>
          <p:nvPr/>
        </p:nvSpPr>
        <p:spPr>
          <a:xfrm>
            <a:off x="3644900" y="4852988"/>
            <a:ext cx="5543550" cy="460375"/>
          </a:xfrm>
          <a:prstGeom prst="rect">
            <a:avLst/>
          </a:prstGeom>
          <a:noFill/>
        </p:spPr>
        <p:txBody>
          <a:bodyPr>
            <a:spAutoFit/>
          </a:bodyPr>
          <a:lstStyle/>
          <a:p>
            <a:pPr>
              <a:defRP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国家税务总局芜湖市弋江区税务局  </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object 2"/>
          <p:cNvSpPr/>
          <p:nvPr/>
        </p:nvSpPr>
        <p:spPr bwMode="auto">
          <a:xfrm>
            <a:off x="0" y="0"/>
            <a:ext cx="12192000" cy="6858000"/>
          </a:xfrm>
          <a:custGeom>
            <a:avLst/>
            <a:gdLst/>
            <a:ahLst/>
            <a:cxnLst>
              <a:cxn ang="0">
                <a:pos x="0" y="6858000"/>
              </a:cxn>
              <a:cxn ang="0">
                <a:pos x="12192000" y="6858000"/>
              </a:cxn>
              <a:cxn ang="0">
                <a:pos x="12192000" y="0"/>
              </a:cxn>
              <a:cxn ang="0">
                <a:pos x="0" y="0"/>
              </a:cxn>
              <a:cxn ang="0">
                <a:pos x="0" y="6858000"/>
              </a:cxn>
            </a:cxnLst>
            <a:rect l="0" t="0" r="r" b="b"/>
            <a:pathLst>
              <a:path w="12192000" h="6858000">
                <a:moveTo>
                  <a:pt x="0" y="6858000"/>
                </a:moveTo>
                <a:lnTo>
                  <a:pt x="12192000" y="6858000"/>
                </a:lnTo>
                <a:lnTo>
                  <a:pt x="12192000" y="0"/>
                </a:lnTo>
                <a:lnTo>
                  <a:pt x="0" y="0"/>
                </a:lnTo>
                <a:lnTo>
                  <a:pt x="0" y="6858000"/>
                </a:lnTo>
                <a:close/>
              </a:path>
            </a:pathLst>
          </a:custGeom>
          <a:solidFill>
            <a:srgbClr val="F1F1F1"/>
          </a:solidFill>
          <a:ln w="9525">
            <a:noFill/>
            <a:round/>
          </a:ln>
        </p:spPr>
        <p:txBody>
          <a:bodyPr lIns="0" tIns="0" rIns="0" bIns="0"/>
          <a:lstStyle/>
          <a:p>
            <a:endParaRPr lang="zh-CN" altLang="en-US"/>
          </a:p>
        </p:txBody>
      </p:sp>
      <p:sp>
        <p:nvSpPr>
          <p:cNvPr id="54274" name="object 3"/>
          <p:cNvSpPr txBox="1">
            <a:spLocks noChangeArrowheads="1"/>
          </p:cNvSpPr>
          <p:nvPr/>
        </p:nvSpPr>
        <p:spPr bwMode="auto">
          <a:xfrm>
            <a:off x="11857038" y="6527800"/>
            <a:ext cx="100012" cy="198438"/>
          </a:xfrm>
          <a:prstGeom prst="rect">
            <a:avLst/>
          </a:prstGeom>
          <a:noFill/>
          <a:ln w="9525">
            <a:noFill/>
            <a:miter lim="800000"/>
          </a:ln>
        </p:spPr>
        <p:txBody>
          <a:bodyPr lIns="0" tIns="0" rIns="0" bIns="0">
            <a:spAutoFit/>
          </a:bodyPr>
          <a:lstStyle/>
          <a:p>
            <a:pPr>
              <a:lnSpc>
                <a:spcPts val="1550"/>
              </a:lnSpc>
            </a:pPr>
            <a:r>
              <a:rPr lang="en-US" altLang="zh-CN" sz="1400">
                <a:solidFill>
                  <a:srgbClr val="99A8BD"/>
                </a:solidFill>
                <a:cs typeface="Arial" panose="020B0604020202020204" pitchFamily="34" charset="0"/>
              </a:rPr>
              <a:t>7</a:t>
            </a:r>
            <a:endParaRPr lang="en-US" altLang="zh-CN" sz="1400">
              <a:cs typeface="Arial" panose="020B0604020202020204" pitchFamily="34" charset="0"/>
            </a:endParaRPr>
          </a:p>
        </p:txBody>
      </p:sp>
      <p:sp>
        <p:nvSpPr>
          <p:cNvPr id="54275" name="object 4"/>
          <p:cNvSpPr/>
          <p:nvPr/>
        </p:nvSpPr>
        <p:spPr bwMode="auto">
          <a:xfrm>
            <a:off x="11707813" y="6450013"/>
            <a:ext cx="396875" cy="342900"/>
          </a:xfrm>
          <a:custGeom>
            <a:avLst/>
            <a:gdLst/>
            <a:ahLst/>
            <a:cxnLst>
              <a:cxn ang="0">
                <a:pos x="0" y="256286"/>
              </a:cxn>
              <a:cxn ang="0">
                <a:pos x="0" y="342900"/>
              </a:cxn>
              <a:cxn ang="0">
                <a:pos x="396240" y="342900"/>
              </a:cxn>
              <a:cxn ang="0">
                <a:pos x="396240" y="0"/>
              </a:cxn>
              <a:cxn ang="0">
                <a:pos x="255016" y="0"/>
              </a:cxn>
            </a:cxnLst>
            <a:rect l="0" t="0" r="r" b="b"/>
            <a:pathLst>
              <a:path w="396240" h="342900">
                <a:moveTo>
                  <a:pt x="0" y="256286"/>
                </a:moveTo>
                <a:lnTo>
                  <a:pt x="0" y="342900"/>
                </a:lnTo>
                <a:lnTo>
                  <a:pt x="396240" y="342900"/>
                </a:lnTo>
                <a:lnTo>
                  <a:pt x="396240" y="0"/>
                </a:lnTo>
                <a:lnTo>
                  <a:pt x="255016" y="0"/>
                </a:lnTo>
              </a:path>
            </a:pathLst>
          </a:custGeom>
          <a:noFill/>
          <a:ln w="25908">
            <a:solidFill>
              <a:srgbClr val="9D9D9D"/>
            </a:solidFill>
            <a:round/>
          </a:ln>
        </p:spPr>
        <p:txBody>
          <a:bodyPr lIns="0" tIns="0" rIns="0" bIns="0"/>
          <a:lstStyle/>
          <a:p>
            <a:endParaRPr lang="zh-CN" altLang="en-US"/>
          </a:p>
        </p:txBody>
      </p:sp>
      <p:sp>
        <p:nvSpPr>
          <p:cNvPr id="54276" name="object 5"/>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54277" name="object 6"/>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54278" name="object 7"/>
          <p:cNvSpPr/>
          <p:nvPr/>
        </p:nvSpPr>
        <p:spPr bwMode="auto">
          <a:xfrm>
            <a:off x="6075363" y="0"/>
            <a:ext cx="6096000" cy="6797675"/>
          </a:xfrm>
          <a:custGeom>
            <a:avLst/>
            <a:gdLst/>
            <a:ahLst/>
            <a:cxnLst>
              <a:cxn ang="0">
                <a:pos x="0" y="6797040"/>
              </a:cxn>
              <a:cxn ang="0">
                <a:pos x="6095999" y="6797040"/>
              </a:cxn>
              <a:cxn ang="0">
                <a:pos x="6095999" y="0"/>
              </a:cxn>
              <a:cxn ang="0">
                <a:pos x="0" y="0"/>
              </a:cxn>
              <a:cxn ang="0">
                <a:pos x="0" y="6797040"/>
              </a:cxn>
            </a:cxnLst>
            <a:rect l="0" t="0" r="r" b="b"/>
            <a:pathLst>
              <a:path w="6096000" h="6797040">
                <a:moveTo>
                  <a:pt x="0" y="6797040"/>
                </a:moveTo>
                <a:lnTo>
                  <a:pt x="6095999" y="6797040"/>
                </a:lnTo>
                <a:lnTo>
                  <a:pt x="6095999" y="0"/>
                </a:lnTo>
                <a:lnTo>
                  <a:pt x="0" y="0"/>
                </a:lnTo>
                <a:lnTo>
                  <a:pt x="0" y="6797040"/>
                </a:lnTo>
                <a:close/>
              </a:path>
            </a:pathLst>
          </a:custGeom>
          <a:solidFill>
            <a:srgbClr val="44536B"/>
          </a:solidFill>
          <a:ln w="9525">
            <a:noFill/>
            <a:round/>
          </a:ln>
        </p:spPr>
        <p:txBody>
          <a:bodyPr lIns="0" tIns="0" rIns="0" bIns="0"/>
          <a:lstStyle/>
          <a:p>
            <a:endParaRPr lang="zh-CN" altLang="en-US"/>
          </a:p>
        </p:txBody>
      </p:sp>
      <p:sp>
        <p:nvSpPr>
          <p:cNvPr id="54279" name="object 8"/>
          <p:cNvSpPr/>
          <p:nvPr/>
        </p:nvSpPr>
        <p:spPr bwMode="auto">
          <a:xfrm>
            <a:off x="5859463" y="3152775"/>
            <a:ext cx="430212" cy="430213"/>
          </a:xfrm>
          <a:custGeom>
            <a:avLst/>
            <a:gdLst/>
            <a:ahLst/>
            <a:cxnLst>
              <a:cxn ang="0">
                <a:pos x="214884" y="0"/>
              </a:cxn>
              <a:cxn ang="0">
                <a:pos x="165631" y="5678"/>
              </a:cxn>
              <a:cxn ang="0">
                <a:pos x="120409" y="21851"/>
              </a:cxn>
              <a:cxn ang="0">
                <a:pos x="80509" y="47226"/>
              </a:cxn>
              <a:cxn ang="0">
                <a:pos x="47226" y="80509"/>
              </a:cxn>
              <a:cxn ang="0">
                <a:pos x="21851" y="120409"/>
              </a:cxn>
              <a:cxn ang="0">
                <a:pos x="5678" y="165631"/>
              </a:cxn>
              <a:cxn ang="0">
                <a:pos x="0" y="214884"/>
              </a:cxn>
              <a:cxn ang="0">
                <a:pos x="5678" y="264136"/>
              </a:cxn>
              <a:cxn ang="0">
                <a:pos x="21851" y="309358"/>
              </a:cxn>
              <a:cxn ang="0">
                <a:pos x="47226" y="349258"/>
              </a:cxn>
              <a:cxn ang="0">
                <a:pos x="80509" y="382541"/>
              </a:cxn>
              <a:cxn ang="0">
                <a:pos x="120409" y="407916"/>
              </a:cxn>
              <a:cxn ang="0">
                <a:pos x="165631" y="424089"/>
              </a:cxn>
              <a:cxn ang="0">
                <a:pos x="214884" y="429768"/>
              </a:cxn>
              <a:cxn ang="0">
                <a:pos x="264136" y="424089"/>
              </a:cxn>
              <a:cxn ang="0">
                <a:pos x="309358" y="407916"/>
              </a:cxn>
              <a:cxn ang="0">
                <a:pos x="349258" y="382541"/>
              </a:cxn>
              <a:cxn ang="0">
                <a:pos x="382541" y="349258"/>
              </a:cxn>
              <a:cxn ang="0">
                <a:pos x="407916" y="309358"/>
              </a:cxn>
              <a:cxn ang="0">
                <a:pos x="424089" y="264136"/>
              </a:cxn>
              <a:cxn ang="0">
                <a:pos x="429768" y="214884"/>
              </a:cxn>
              <a:cxn ang="0">
                <a:pos x="424089" y="165631"/>
              </a:cxn>
              <a:cxn ang="0">
                <a:pos x="407916" y="120409"/>
              </a:cxn>
              <a:cxn ang="0">
                <a:pos x="382541" y="80509"/>
              </a:cxn>
              <a:cxn ang="0">
                <a:pos x="349258" y="47226"/>
              </a:cxn>
              <a:cxn ang="0">
                <a:pos x="309358" y="21851"/>
              </a:cxn>
              <a:cxn ang="0">
                <a:pos x="264136" y="5678"/>
              </a:cxn>
              <a:cxn ang="0">
                <a:pos x="214884" y="0"/>
              </a:cxn>
            </a:cxnLst>
            <a:rect l="0" t="0" r="r" b="b"/>
            <a:pathLst>
              <a:path w="429895" h="429895">
                <a:moveTo>
                  <a:pt x="214884" y="0"/>
                </a:moveTo>
                <a:lnTo>
                  <a:pt x="165631" y="5678"/>
                </a:lnTo>
                <a:lnTo>
                  <a:pt x="120409" y="21851"/>
                </a:lnTo>
                <a:lnTo>
                  <a:pt x="80509" y="47226"/>
                </a:lnTo>
                <a:lnTo>
                  <a:pt x="47226" y="80509"/>
                </a:lnTo>
                <a:lnTo>
                  <a:pt x="21851" y="120409"/>
                </a:lnTo>
                <a:lnTo>
                  <a:pt x="5678" y="165631"/>
                </a:lnTo>
                <a:lnTo>
                  <a:pt x="0" y="214884"/>
                </a:lnTo>
                <a:lnTo>
                  <a:pt x="5678" y="264136"/>
                </a:lnTo>
                <a:lnTo>
                  <a:pt x="21851" y="309358"/>
                </a:lnTo>
                <a:lnTo>
                  <a:pt x="47226" y="349258"/>
                </a:lnTo>
                <a:lnTo>
                  <a:pt x="80509" y="382541"/>
                </a:lnTo>
                <a:lnTo>
                  <a:pt x="120409" y="407916"/>
                </a:lnTo>
                <a:lnTo>
                  <a:pt x="165631" y="424089"/>
                </a:lnTo>
                <a:lnTo>
                  <a:pt x="214884" y="429768"/>
                </a:lnTo>
                <a:lnTo>
                  <a:pt x="264136" y="424089"/>
                </a:lnTo>
                <a:lnTo>
                  <a:pt x="309358" y="407916"/>
                </a:lnTo>
                <a:lnTo>
                  <a:pt x="349258" y="382541"/>
                </a:lnTo>
                <a:lnTo>
                  <a:pt x="382541" y="349258"/>
                </a:lnTo>
                <a:lnTo>
                  <a:pt x="407916" y="309358"/>
                </a:lnTo>
                <a:lnTo>
                  <a:pt x="424089" y="264136"/>
                </a:lnTo>
                <a:lnTo>
                  <a:pt x="429768" y="214884"/>
                </a:lnTo>
                <a:lnTo>
                  <a:pt x="424089" y="165631"/>
                </a:lnTo>
                <a:lnTo>
                  <a:pt x="407916" y="120409"/>
                </a:lnTo>
                <a:lnTo>
                  <a:pt x="382541" y="80509"/>
                </a:lnTo>
                <a:lnTo>
                  <a:pt x="349258" y="47226"/>
                </a:lnTo>
                <a:lnTo>
                  <a:pt x="309358" y="21851"/>
                </a:lnTo>
                <a:lnTo>
                  <a:pt x="264136" y="5678"/>
                </a:lnTo>
                <a:lnTo>
                  <a:pt x="214884" y="0"/>
                </a:lnTo>
                <a:close/>
              </a:path>
            </a:pathLst>
          </a:custGeom>
          <a:solidFill>
            <a:srgbClr val="44536B"/>
          </a:solidFill>
          <a:ln w="9525">
            <a:noFill/>
            <a:round/>
          </a:ln>
        </p:spPr>
        <p:txBody>
          <a:bodyPr lIns="0" tIns="0" rIns="0" bIns="0"/>
          <a:lstStyle/>
          <a:p>
            <a:endParaRPr lang="zh-CN" altLang="en-US"/>
          </a:p>
        </p:txBody>
      </p:sp>
      <p:sp>
        <p:nvSpPr>
          <p:cNvPr id="54280" name="object 9"/>
          <p:cNvSpPr/>
          <p:nvPr/>
        </p:nvSpPr>
        <p:spPr bwMode="auto">
          <a:xfrm>
            <a:off x="5932488" y="3225800"/>
            <a:ext cx="284162" cy="284163"/>
          </a:xfrm>
          <a:custGeom>
            <a:avLst/>
            <a:gdLst/>
            <a:ahLst/>
            <a:cxnLst>
              <a:cxn ang="0">
                <a:pos x="141731" y="0"/>
              </a:cxn>
              <a:cxn ang="0">
                <a:pos x="96950" y="7229"/>
              </a:cxn>
              <a:cxn ang="0">
                <a:pos x="58046" y="27358"/>
              </a:cxn>
              <a:cxn ang="0">
                <a:pos x="27358" y="58046"/>
              </a:cxn>
              <a:cxn ang="0">
                <a:pos x="7229" y="96950"/>
              </a:cxn>
              <a:cxn ang="0">
                <a:pos x="0" y="141731"/>
              </a:cxn>
              <a:cxn ang="0">
                <a:pos x="7229" y="186513"/>
              </a:cxn>
              <a:cxn ang="0">
                <a:pos x="27358" y="225417"/>
              </a:cxn>
              <a:cxn ang="0">
                <a:pos x="58046" y="256105"/>
              </a:cxn>
              <a:cxn ang="0">
                <a:pos x="96950" y="276234"/>
              </a:cxn>
              <a:cxn ang="0">
                <a:pos x="141731" y="283463"/>
              </a:cxn>
              <a:cxn ang="0">
                <a:pos x="186513" y="276234"/>
              </a:cxn>
              <a:cxn ang="0">
                <a:pos x="225417" y="256105"/>
              </a:cxn>
              <a:cxn ang="0">
                <a:pos x="256105" y="225417"/>
              </a:cxn>
              <a:cxn ang="0">
                <a:pos x="276234" y="186513"/>
              </a:cxn>
              <a:cxn ang="0">
                <a:pos x="283463" y="141731"/>
              </a:cxn>
              <a:cxn ang="0">
                <a:pos x="276234" y="96950"/>
              </a:cxn>
              <a:cxn ang="0">
                <a:pos x="256105" y="58046"/>
              </a:cxn>
              <a:cxn ang="0">
                <a:pos x="225417" y="27358"/>
              </a:cxn>
              <a:cxn ang="0">
                <a:pos x="186513" y="7229"/>
              </a:cxn>
              <a:cxn ang="0">
                <a:pos x="141731" y="0"/>
              </a:cxn>
            </a:cxnLst>
            <a:rect l="0" t="0" r="r" b="b"/>
            <a:pathLst>
              <a:path w="283845" h="283845">
                <a:moveTo>
                  <a:pt x="141731" y="0"/>
                </a:moveTo>
                <a:lnTo>
                  <a:pt x="96950" y="7229"/>
                </a:lnTo>
                <a:lnTo>
                  <a:pt x="58046" y="27358"/>
                </a:lnTo>
                <a:lnTo>
                  <a:pt x="27358" y="58046"/>
                </a:lnTo>
                <a:lnTo>
                  <a:pt x="7229" y="96950"/>
                </a:lnTo>
                <a:lnTo>
                  <a:pt x="0" y="141731"/>
                </a:lnTo>
                <a:lnTo>
                  <a:pt x="7229" y="186513"/>
                </a:lnTo>
                <a:lnTo>
                  <a:pt x="27358" y="225417"/>
                </a:lnTo>
                <a:lnTo>
                  <a:pt x="58046" y="256105"/>
                </a:lnTo>
                <a:lnTo>
                  <a:pt x="96950" y="276234"/>
                </a:lnTo>
                <a:lnTo>
                  <a:pt x="141731" y="283463"/>
                </a:lnTo>
                <a:lnTo>
                  <a:pt x="186513" y="276234"/>
                </a:lnTo>
                <a:lnTo>
                  <a:pt x="225417" y="256105"/>
                </a:lnTo>
                <a:lnTo>
                  <a:pt x="256105" y="225417"/>
                </a:lnTo>
                <a:lnTo>
                  <a:pt x="276234" y="186513"/>
                </a:lnTo>
                <a:lnTo>
                  <a:pt x="283463" y="141731"/>
                </a:lnTo>
                <a:lnTo>
                  <a:pt x="276234" y="96950"/>
                </a:lnTo>
                <a:lnTo>
                  <a:pt x="256105" y="58046"/>
                </a:lnTo>
                <a:lnTo>
                  <a:pt x="225417" y="27358"/>
                </a:lnTo>
                <a:lnTo>
                  <a:pt x="186513" y="7229"/>
                </a:lnTo>
                <a:lnTo>
                  <a:pt x="141731" y="0"/>
                </a:lnTo>
                <a:close/>
              </a:path>
            </a:pathLst>
          </a:custGeom>
          <a:solidFill>
            <a:srgbClr val="F1F1F1"/>
          </a:solidFill>
          <a:ln w="9525">
            <a:noFill/>
            <a:round/>
          </a:ln>
        </p:spPr>
        <p:txBody>
          <a:bodyPr lIns="0" tIns="0" rIns="0" bIns="0"/>
          <a:lstStyle/>
          <a:p>
            <a:endParaRPr lang="zh-CN" altLang="en-US"/>
          </a:p>
        </p:txBody>
      </p:sp>
      <p:sp>
        <p:nvSpPr>
          <p:cNvPr id="54281" name="object 10"/>
          <p:cNvSpPr/>
          <p:nvPr/>
        </p:nvSpPr>
        <p:spPr bwMode="auto">
          <a:xfrm>
            <a:off x="2066925" y="3676650"/>
            <a:ext cx="536575" cy="536575"/>
          </a:xfrm>
          <a:custGeom>
            <a:avLst/>
            <a:gdLst/>
            <a:ahLst/>
            <a:cxnLst>
              <a:cxn ang="0">
                <a:pos x="0" y="536448"/>
              </a:cxn>
              <a:cxn ang="0">
                <a:pos x="536448" y="536448"/>
              </a:cxn>
              <a:cxn ang="0">
                <a:pos x="536448" y="0"/>
              </a:cxn>
              <a:cxn ang="0">
                <a:pos x="0" y="0"/>
              </a:cxn>
              <a:cxn ang="0">
                <a:pos x="0" y="536448"/>
              </a:cxn>
            </a:cxnLst>
            <a:rect l="0" t="0" r="r" b="b"/>
            <a:pathLst>
              <a:path w="536575" h="536575">
                <a:moveTo>
                  <a:pt x="0" y="536448"/>
                </a:moveTo>
                <a:lnTo>
                  <a:pt x="536448" y="536448"/>
                </a:lnTo>
                <a:lnTo>
                  <a:pt x="536448" y="0"/>
                </a:lnTo>
                <a:lnTo>
                  <a:pt x="0" y="0"/>
                </a:lnTo>
                <a:lnTo>
                  <a:pt x="0" y="536448"/>
                </a:lnTo>
                <a:close/>
              </a:path>
            </a:pathLst>
          </a:custGeom>
          <a:solidFill>
            <a:srgbClr val="44536B"/>
          </a:solidFill>
          <a:ln w="9525">
            <a:noFill/>
            <a:round/>
          </a:ln>
        </p:spPr>
        <p:txBody>
          <a:bodyPr lIns="0" tIns="0" rIns="0" bIns="0"/>
          <a:lstStyle/>
          <a:p>
            <a:endParaRPr lang="zh-CN" altLang="en-US"/>
          </a:p>
        </p:txBody>
      </p:sp>
      <p:sp>
        <p:nvSpPr>
          <p:cNvPr id="54282" name="object 11"/>
          <p:cNvSpPr>
            <a:spLocks noChangeArrowheads="1"/>
          </p:cNvSpPr>
          <p:nvPr/>
        </p:nvSpPr>
        <p:spPr bwMode="auto">
          <a:xfrm>
            <a:off x="2157413" y="3792538"/>
            <a:ext cx="354012" cy="303212"/>
          </a:xfrm>
          <a:prstGeom prst="rect">
            <a:avLst/>
          </a:prstGeom>
          <a:blipFill dpi="0" rotWithShape="1">
            <a:blip r:embed="rId2"/>
            <a:srcRect/>
            <a:stretch>
              <a:fillRect/>
            </a:stretch>
          </a:blipFill>
          <a:ln w="9525">
            <a:noFill/>
            <a:miter lim="800000"/>
          </a:ln>
        </p:spPr>
        <p:txBody>
          <a:bodyPr lIns="0" tIns="0" rIns="0" bIns="0"/>
          <a:lstStyle/>
          <a:p>
            <a:endParaRPr lang="zh-CN" altLang="en-US"/>
          </a:p>
        </p:txBody>
      </p:sp>
      <p:sp>
        <p:nvSpPr>
          <p:cNvPr id="54283" name="object 12"/>
          <p:cNvSpPr/>
          <p:nvPr/>
        </p:nvSpPr>
        <p:spPr bwMode="auto">
          <a:xfrm>
            <a:off x="3492500" y="3676650"/>
            <a:ext cx="536575" cy="536575"/>
          </a:xfrm>
          <a:custGeom>
            <a:avLst/>
            <a:gdLst/>
            <a:ahLst/>
            <a:cxnLst>
              <a:cxn ang="0">
                <a:pos x="0" y="536448"/>
              </a:cxn>
              <a:cxn ang="0">
                <a:pos x="536448" y="536448"/>
              </a:cxn>
              <a:cxn ang="0">
                <a:pos x="536448" y="0"/>
              </a:cxn>
              <a:cxn ang="0">
                <a:pos x="0" y="0"/>
              </a:cxn>
              <a:cxn ang="0">
                <a:pos x="0" y="536448"/>
              </a:cxn>
            </a:cxnLst>
            <a:rect l="0" t="0" r="r" b="b"/>
            <a:pathLst>
              <a:path w="536575" h="536575">
                <a:moveTo>
                  <a:pt x="0" y="536448"/>
                </a:moveTo>
                <a:lnTo>
                  <a:pt x="536448" y="536448"/>
                </a:lnTo>
                <a:lnTo>
                  <a:pt x="536448" y="0"/>
                </a:lnTo>
                <a:lnTo>
                  <a:pt x="0" y="0"/>
                </a:lnTo>
                <a:lnTo>
                  <a:pt x="0" y="536448"/>
                </a:lnTo>
                <a:close/>
              </a:path>
            </a:pathLst>
          </a:custGeom>
          <a:solidFill>
            <a:srgbClr val="44536B"/>
          </a:solidFill>
          <a:ln w="9525">
            <a:noFill/>
            <a:round/>
          </a:ln>
        </p:spPr>
        <p:txBody>
          <a:bodyPr lIns="0" tIns="0" rIns="0" bIns="0"/>
          <a:lstStyle/>
          <a:p>
            <a:endParaRPr lang="zh-CN" altLang="en-US"/>
          </a:p>
        </p:txBody>
      </p:sp>
      <p:sp>
        <p:nvSpPr>
          <p:cNvPr id="54284" name="object 13"/>
          <p:cNvSpPr/>
          <p:nvPr/>
        </p:nvSpPr>
        <p:spPr bwMode="auto">
          <a:xfrm>
            <a:off x="3632200" y="3792538"/>
            <a:ext cx="257175" cy="303212"/>
          </a:xfrm>
          <a:custGeom>
            <a:avLst/>
            <a:gdLst/>
            <a:ahLst/>
            <a:cxnLst>
              <a:cxn ang="0">
                <a:pos x="95503" y="277113"/>
              </a:cxn>
              <a:cxn ang="0">
                <a:pos x="85344" y="288289"/>
              </a:cxn>
              <a:cxn ang="0">
                <a:pos x="170687" y="301751"/>
              </a:cxn>
              <a:cxn ang="0">
                <a:pos x="148336" y="265938"/>
              </a:cxn>
              <a:cxn ang="0">
                <a:pos x="107696" y="277113"/>
              </a:cxn>
              <a:cxn ang="0">
                <a:pos x="148336" y="265938"/>
              </a:cxn>
              <a:cxn ang="0">
                <a:pos x="117855" y="241426"/>
              </a:cxn>
              <a:cxn ang="0">
                <a:pos x="115824" y="265938"/>
              </a:cxn>
              <a:cxn ang="0">
                <a:pos x="138175" y="241426"/>
              </a:cxn>
              <a:cxn ang="0">
                <a:pos x="107696" y="230250"/>
              </a:cxn>
              <a:cxn ang="0">
                <a:pos x="117855" y="241426"/>
              </a:cxn>
              <a:cxn ang="0">
                <a:pos x="150367" y="230250"/>
              </a:cxn>
              <a:cxn ang="0">
                <a:pos x="138175" y="241426"/>
              </a:cxn>
              <a:cxn ang="0">
                <a:pos x="150367" y="241426"/>
              </a:cxn>
              <a:cxn ang="0">
                <a:pos x="22351" y="22351"/>
              </a:cxn>
              <a:cxn ang="0">
                <a:pos x="2794" y="34670"/>
              </a:cxn>
              <a:cxn ang="0">
                <a:pos x="0" y="46989"/>
              </a:cxn>
              <a:cxn ang="0">
                <a:pos x="1142" y="72096"/>
              </a:cxn>
              <a:cxn ang="0">
                <a:pos x="37718" y="155249"/>
              </a:cxn>
              <a:cxn ang="0">
                <a:pos x="93567" y="207716"/>
              </a:cxn>
              <a:cxn ang="0">
                <a:pos x="107727" y="216971"/>
              </a:cxn>
              <a:cxn ang="0">
                <a:pos x="117855" y="230250"/>
              </a:cxn>
              <a:cxn ang="0">
                <a:pos x="138175" y="219075"/>
              </a:cxn>
              <a:cxn ang="0">
                <a:pos x="153924" y="215725"/>
              </a:cxn>
              <a:cxn ang="0">
                <a:pos x="166624" y="205612"/>
              </a:cxn>
              <a:cxn ang="0">
                <a:pos x="71120" y="160908"/>
              </a:cxn>
              <a:cxn ang="0">
                <a:pos x="25654" y="90519"/>
              </a:cxn>
              <a:cxn ang="0">
                <a:pos x="18287" y="60325"/>
              </a:cxn>
              <a:cxn ang="0">
                <a:pos x="225551" y="37972"/>
              </a:cxn>
              <a:cxn ang="0">
                <a:pos x="42672" y="35813"/>
              </a:cxn>
              <a:cxn ang="0">
                <a:pos x="225551" y="37972"/>
              </a:cxn>
              <a:cxn ang="0">
                <a:pos x="28448" y="49149"/>
              </a:cxn>
              <a:cxn ang="0">
                <a:pos x="52260" y="79488"/>
              </a:cxn>
              <a:cxn ang="0">
                <a:pos x="62801" y="139356"/>
              </a:cxn>
              <a:cxn ang="0">
                <a:pos x="214026" y="160908"/>
              </a:cxn>
              <a:cxn ang="0">
                <a:pos x="182879" y="158750"/>
              </a:cxn>
              <a:cxn ang="0">
                <a:pos x="196850" y="108727"/>
              </a:cxn>
              <a:cxn ang="0">
                <a:pos x="203200" y="46989"/>
              </a:cxn>
              <a:cxn ang="0">
                <a:pos x="225551" y="37972"/>
              </a:cxn>
              <a:cxn ang="0">
                <a:pos x="215391" y="22351"/>
              </a:cxn>
              <a:cxn ang="0">
                <a:pos x="235712" y="35813"/>
              </a:cxn>
              <a:cxn ang="0">
                <a:pos x="234600" y="66327"/>
              </a:cxn>
              <a:cxn ang="0">
                <a:pos x="212566" y="120370"/>
              </a:cxn>
              <a:cxn ang="0">
                <a:pos x="216315" y="158750"/>
              </a:cxn>
              <a:cxn ang="0">
                <a:pos x="246379" y="107600"/>
              </a:cxn>
              <a:cxn ang="0">
                <a:pos x="256032" y="58165"/>
              </a:cxn>
              <a:cxn ang="0">
                <a:pos x="254254" y="34670"/>
              </a:cxn>
              <a:cxn ang="0">
                <a:pos x="235712" y="22351"/>
              </a:cxn>
              <a:cxn ang="0">
                <a:pos x="52832" y="35813"/>
              </a:cxn>
              <a:cxn ang="0">
                <a:pos x="203200" y="6590"/>
              </a:cxn>
              <a:cxn ang="0">
                <a:pos x="93725" y="5857"/>
              </a:cxn>
              <a:cxn ang="0">
                <a:pos x="52832" y="0"/>
              </a:cxn>
              <a:cxn ang="0">
                <a:pos x="141128" y="6590"/>
              </a:cxn>
              <a:cxn ang="0">
                <a:pos x="203200" y="0"/>
              </a:cxn>
            </a:cxnLst>
            <a:rect l="0" t="0" r="r" b="b"/>
            <a:pathLst>
              <a:path w="256539" h="302260">
                <a:moveTo>
                  <a:pt x="170687" y="277113"/>
                </a:moveTo>
                <a:lnTo>
                  <a:pt x="95503" y="277113"/>
                </a:lnTo>
                <a:lnTo>
                  <a:pt x="85344" y="279400"/>
                </a:lnTo>
                <a:lnTo>
                  <a:pt x="85344" y="288289"/>
                </a:lnTo>
                <a:lnTo>
                  <a:pt x="83312" y="301751"/>
                </a:lnTo>
                <a:lnTo>
                  <a:pt x="170687" y="301751"/>
                </a:lnTo>
                <a:lnTo>
                  <a:pt x="170687" y="277113"/>
                </a:lnTo>
                <a:close/>
              </a:path>
              <a:path w="256539" h="302260">
                <a:moveTo>
                  <a:pt x="148336" y="265938"/>
                </a:moveTo>
                <a:lnTo>
                  <a:pt x="107696" y="265938"/>
                </a:lnTo>
                <a:lnTo>
                  <a:pt x="107696" y="277113"/>
                </a:lnTo>
                <a:lnTo>
                  <a:pt x="148336" y="277113"/>
                </a:lnTo>
                <a:lnTo>
                  <a:pt x="148336" y="265938"/>
                </a:lnTo>
                <a:close/>
              </a:path>
              <a:path w="256539" h="302260">
                <a:moveTo>
                  <a:pt x="138175" y="241426"/>
                </a:moveTo>
                <a:lnTo>
                  <a:pt x="117855" y="241426"/>
                </a:lnTo>
                <a:lnTo>
                  <a:pt x="117855" y="254762"/>
                </a:lnTo>
                <a:lnTo>
                  <a:pt x="115824" y="265938"/>
                </a:lnTo>
                <a:lnTo>
                  <a:pt x="138175" y="265938"/>
                </a:lnTo>
                <a:lnTo>
                  <a:pt x="138175" y="241426"/>
                </a:lnTo>
                <a:close/>
              </a:path>
              <a:path w="256539" h="302260">
                <a:moveTo>
                  <a:pt x="150367" y="230250"/>
                </a:moveTo>
                <a:lnTo>
                  <a:pt x="107696" y="230250"/>
                </a:lnTo>
                <a:lnTo>
                  <a:pt x="107696" y="243586"/>
                </a:lnTo>
                <a:lnTo>
                  <a:pt x="117855" y="241426"/>
                </a:lnTo>
                <a:lnTo>
                  <a:pt x="150367" y="241426"/>
                </a:lnTo>
                <a:lnTo>
                  <a:pt x="150367" y="230250"/>
                </a:lnTo>
                <a:close/>
              </a:path>
              <a:path w="256539" h="302260">
                <a:moveTo>
                  <a:pt x="150367" y="241426"/>
                </a:moveTo>
                <a:lnTo>
                  <a:pt x="138175" y="241426"/>
                </a:lnTo>
                <a:lnTo>
                  <a:pt x="150367" y="243586"/>
                </a:lnTo>
                <a:lnTo>
                  <a:pt x="150367" y="241426"/>
                </a:lnTo>
                <a:close/>
              </a:path>
              <a:path w="256539" h="302260">
                <a:moveTo>
                  <a:pt x="42672" y="22351"/>
                </a:moveTo>
                <a:lnTo>
                  <a:pt x="22351" y="22351"/>
                </a:lnTo>
                <a:lnTo>
                  <a:pt x="9429" y="26201"/>
                </a:lnTo>
                <a:lnTo>
                  <a:pt x="2794" y="34670"/>
                </a:lnTo>
                <a:lnTo>
                  <a:pt x="349" y="43140"/>
                </a:lnTo>
                <a:lnTo>
                  <a:pt x="0" y="46989"/>
                </a:lnTo>
                <a:lnTo>
                  <a:pt x="0" y="58165"/>
                </a:lnTo>
                <a:lnTo>
                  <a:pt x="1142" y="72096"/>
                </a:lnTo>
                <a:lnTo>
                  <a:pt x="10667" y="107600"/>
                </a:lnTo>
                <a:lnTo>
                  <a:pt x="37718" y="155249"/>
                </a:lnTo>
                <a:lnTo>
                  <a:pt x="91439" y="205612"/>
                </a:lnTo>
                <a:lnTo>
                  <a:pt x="93567" y="207716"/>
                </a:lnTo>
                <a:lnTo>
                  <a:pt x="99313" y="212344"/>
                </a:lnTo>
                <a:lnTo>
                  <a:pt x="107727" y="216971"/>
                </a:lnTo>
                <a:lnTo>
                  <a:pt x="117855" y="219075"/>
                </a:lnTo>
                <a:lnTo>
                  <a:pt x="117855" y="230250"/>
                </a:lnTo>
                <a:lnTo>
                  <a:pt x="138175" y="230250"/>
                </a:lnTo>
                <a:lnTo>
                  <a:pt x="138175" y="219075"/>
                </a:lnTo>
                <a:lnTo>
                  <a:pt x="146621" y="218239"/>
                </a:lnTo>
                <a:lnTo>
                  <a:pt x="153924" y="215725"/>
                </a:lnTo>
                <a:lnTo>
                  <a:pt x="160464" y="211520"/>
                </a:lnTo>
                <a:lnTo>
                  <a:pt x="166624" y="205612"/>
                </a:lnTo>
                <a:lnTo>
                  <a:pt x="214026" y="160908"/>
                </a:lnTo>
                <a:lnTo>
                  <a:pt x="71120" y="160908"/>
                </a:lnTo>
                <a:lnTo>
                  <a:pt x="41433" y="122582"/>
                </a:lnTo>
                <a:lnTo>
                  <a:pt x="25654" y="90519"/>
                </a:lnTo>
                <a:lnTo>
                  <a:pt x="19399" y="68504"/>
                </a:lnTo>
                <a:lnTo>
                  <a:pt x="18287" y="60325"/>
                </a:lnTo>
                <a:lnTo>
                  <a:pt x="18287" y="37972"/>
                </a:lnTo>
                <a:lnTo>
                  <a:pt x="225551" y="37972"/>
                </a:lnTo>
                <a:lnTo>
                  <a:pt x="225551" y="35813"/>
                </a:lnTo>
                <a:lnTo>
                  <a:pt x="42672" y="35813"/>
                </a:lnTo>
                <a:lnTo>
                  <a:pt x="42672" y="22351"/>
                </a:lnTo>
                <a:close/>
              </a:path>
              <a:path w="256539" h="302260">
                <a:moveTo>
                  <a:pt x="225551" y="37972"/>
                </a:moveTo>
                <a:lnTo>
                  <a:pt x="28448" y="37972"/>
                </a:lnTo>
                <a:lnTo>
                  <a:pt x="28448" y="49149"/>
                </a:lnTo>
                <a:lnTo>
                  <a:pt x="50800" y="49149"/>
                </a:lnTo>
                <a:lnTo>
                  <a:pt x="52260" y="79488"/>
                </a:lnTo>
                <a:lnTo>
                  <a:pt x="56387" y="110886"/>
                </a:lnTo>
                <a:lnTo>
                  <a:pt x="62801" y="139356"/>
                </a:lnTo>
                <a:lnTo>
                  <a:pt x="71120" y="160908"/>
                </a:lnTo>
                <a:lnTo>
                  <a:pt x="214026" y="160908"/>
                </a:lnTo>
                <a:lnTo>
                  <a:pt x="216315" y="158750"/>
                </a:lnTo>
                <a:lnTo>
                  <a:pt x="182879" y="158750"/>
                </a:lnTo>
                <a:lnTo>
                  <a:pt x="190341" y="137197"/>
                </a:lnTo>
                <a:lnTo>
                  <a:pt x="196850" y="108727"/>
                </a:lnTo>
                <a:lnTo>
                  <a:pt x="201453" y="77329"/>
                </a:lnTo>
                <a:lnTo>
                  <a:pt x="203200" y="46989"/>
                </a:lnTo>
                <a:lnTo>
                  <a:pt x="225551" y="46989"/>
                </a:lnTo>
                <a:lnTo>
                  <a:pt x="225551" y="37972"/>
                </a:lnTo>
                <a:close/>
              </a:path>
              <a:path w="256539" h="302260">
                <a:moveTo>
                  <a:pt x="235712" y="22351"/>
                </a:moveTo>
                <a:lnTo>
                  <a:pt x="215391" y="22351"/>
                </a:lnTo>
                <a:lnTo>
                  <a:pt x="215391" y="35813"/>
                </a:lnTo>
                <a:lnTo>
                  <a:pt x="235712" y="35813"/>
                </a:lnTo>
                <a:lnTo>
                  <a:pt x="235712" y="58165"/>
                </a:lnTo>
                <a:lnTo>
                  <a:pt x="234600" y="66327"/>
                </a:lnTo>
                <a:lnTo>
                  <a:pt x="228346" y="88312"/>
                </a:lnTo>
                <a:lnTo>
                  <a:pt x="212566" y="120370"/>
                </a:lnTo>
                <a:lnTo>
                  <a:pt x="182879" y="158750"/>
                </a:lnTo>
                <a:lnTo>
                  <a:pt x="216315" y="158750"/>
                </a:lnTo>
                <a:lnTo>
                  <a:pt x="220027" y="155249"/>
                </a:lnTo>
                <a:lnTo>
                  <a:pt x="246379" y="107600"/>
                </a:lnTo>
                <a:lnTo>
                  <a:pt x="255206" y="72096"/>
                </a:lnTo>
                <a:lnTo>
                  <a:pt x="256032" y="58165"/>
                </a:lnTo>
                <a:lnTo>
                  <a:pt x="256000" y="43140"/>
                </a:lnTo>
                <a:lnTo>
                  <a:pt x="254254" y="34670"/>
                </a:lnTo>
                <a:lnTo>
                  <a:pt x="248316" y="26201"/>
                </a:lnTo>
                <a:lnTo>
                  <a:pt x="235712" y="22351"/>
                </a:lnTo>
                <a:close/>
              </a:path>
              <a:path w="256539" h="302260">
                <a:moveTo>
                  <a:pt x="52832" y="0"/>
                </a:moveTo>
                <a:lnTo>
                  <a:pt x="52832" y="35813"/>
                </a:lnTo>
                <a:lnTo>
                  <a:pt x="203200" y="35813"/>
                </a:lnTo>
                <a:lnTo>
                  <a:pt x="203200" y="6590"/>
                </a:lnTo>
                <a:lnTo>
                  <a:pt x="141128" y="6590"/>
                </a:lnTo>
                <a:lnTo>
                  <a:pt x="93725" y="5857"/>
                </a:lnTo>
                <a:lnTo>
                  <a:pt x="63468" y="2196"/>
                </a:lnTo>
                <a:lnTo>
                  <a:pt x="52832" y="0"/>
                </a:lnTo>
                <a:close/>
              </a:path>
              <a:path w="256539" h="302260">
                <a:moveTo>
                  <a:pt x="203200" y="0"/>
                </a:moveTo>
                <a:lnTo>
                  <a:pt x="141128" y="6590"/>
                </a:lnTo>
                <a:lnTo>
                  <a:pt x="203200" y="6590"/>
                </a:lnTo>
                <a:lnTo>
                  <a:pt x="203200" y="0"/>
                </a:lnTo>
                <a:close/>
              </a:path>
            </a:pathLst>
          </a:custGeom>
          <a:solidFill>
            <a:srgbClr val="F1F1F1"/>
          </a:solidFill>
          <a:ln w="9525">
            <a:noFill/>
            <a:round/>
          </a:ln>
        </p:spPr>
        <p:txBody>
          <a:bodyPr lIns="0" tIns="0" rIns="0" bIns="0"/>
          <a:lstStyle/>
          <a:p>
            <a:endParaRPr lang="zh-CN" altLang="en-US"/>
          </a:p>
        </p:txBody>
      </p:sp>
      <p:sp>
        <p:nvSpPr>
          <p:cNvPr id="54285" name="object 14"/>
          <p:cNvSpPr/>
          <p:nvPr/>
        </p:nvSpPr>
        <p:spPr bwMode="auto">
          <a:xfrm>
            <a:off x="2779713" y="3676650"/>
            <a:ext cx="536575" cy="536575"/>
          </a:xfrm>
          <a:custGeom>
            <a:avLst/>
            <a:gdLst/>
            <a:ahLst/>
            <a:cxnLst>
              <a:cxn ang="0">
                <a:pos x="0" y="536448"/>
              </a:cxn>
              <a:cxn ang="0">
                <a:pos x="536448" y="536448"/>
              </a:cxn>
              <a:cxn ang="0">
                <a:pos x="536448" y="0"/>
              </a:cxn>
              <a:cxn ang="0">
                <a:pos x="0" y="0"/>
              </a:cxn>
              <a:cxn ang="0">
                <a:pos x="0" y="536448"/>
              </a:cxn>
            </a:cxnLst>
            <a:rect l="0" t="0" r="r" b="b"/>
            <a:pathLst>
              <a:path w="536575" h="536575">
                <a:moveTo>
                  <a:pt x="0" y="536448"/>
                </a:moveTo>
                <a:lnTo>
                  <a:pt x="536448" y="536448"/>
                </a:lnTo>
                <a:lnTo>
                  <a:pt x="536448" y="0"/>
                </a:lnTo>
                <a:lnTo>
                  <a:pt x="0" y="0"/>
                </a:lnTo>
                <a:lnTo>
                  <a:pt x="0" y="536448"/>
                </a:lnTo>
                <a:close/>
              </a:path>
            </a:pathLst>
          </a:custGeom>
          <a:solidFill>
            <a:srgbClr val="44536B"/>
          </a:solidFill>
          <a:ln w="9525">
            <a:noFill/>
            <a:round/>
          </a:ln>
        </p:spPr>
        <p:txBody>
          <a:bodyPr lIns="0" tIns="0" rIns="0" bIns="0"/>
          <a:lstStyle/>
          <a:p>
            <a:endParaRPr lang="zh-CN" altLang="en-US"/>
          </a:p>
        </p:txBody>
      </p:sp>
      <p:sp>
        <p:nvSpPr>
          <p:cNvPr id="54286" name="object 15"/>
          <p:cNvSpPr/>
          <p:nvPr/>
        </p:nvSpPr>
        <p:spPr bwMode="auto">
          <a:xfrm>
            <a:off x="2919413" y="3789363"/>
            <a:ext cx="201612" cy="311150"/>
          </a:xfrm>
          <a:custGeom>
            <a:avLst/>
            <a:gdLst/>
            <a:ahLst/>
            <a:cxnLst>
              <a:cxn ang="0">
                <a:pos x="180945" y="146558"/>
              </a:cxn>
              <a:cxn ang="0">
                <a:pos x="84709" y="146558"/>
              </a:cxn>
              <a:cxn ang="0">
                <a:pos x="61976" y="259080"/>
              </a:cxn>
              <a:cxn ang="0">
                <a:pos x="136144" y="310896"/>
              </a:cxn>
              <a:cxn ang="0">
                <a:pos x="201168" y="255269"/>
              </a:cxn>
              <a:cxn ang="0">
                <a:pos x="180945" y="146558"/>
              </a:cxn>
              <a:cxn ang="0">
                <a:pos x="163322" y="51816"/>
              </a:cxn>
              <a:cxn ang="0">
                <a:pos x="104393" y="51816"/>
              </a:cxn>
              <a:cxn ang="0">
                <a:pos x="96774" y="89788"/>
              </a:cxn>
              <a:cxn ang="0">
                <a:pos x="0" y="176911"/>
              </a:cxn>
              <a:cxn ang="0">
                <a:pos x="16637" y="195834"/>
              </a:cxn>
              <a:cxn ang="0">
                <a:pos x="84709" y="146558"/>
              </a:cxn>
              <a:cxn ang="0">
                <a:pos x="180945" y="146558"/>
              </a:cxn>
              <a:cxn ang="0">
                <a:pos x="163322" y="51816"/>
              </a:cxn>
              <a:cxn ang="0">
                <a:pos x="183007" y="0"/>
              </a:cxn>
              <a:cxn ang="0">
                <a:pos x="84709" y="0"/>
              </a:cxn>
              <a:cxn ang="0">
                <a:pos x="84709" y="51816"/>
              </a:cxn>
              <a:cxn ang="0">
                <a:pos x="183007" y="51816"/>
              </a:cxn>
              <a:cxn ang="0">
                <a:pos x="183007" y="0"/>
              </a:cxn>
            </a:cxnLst>
            <a:rect l="0" t="0" r="r" b="b"/>
            <a:pathLst>
              <a:path w="201294" h="311150">
                <a:moveTo>
                  <a:pt x="180945" y="146558"/>
                </a:moveTo>
                <a:lnTo>
                  <a:pt x="84709" y="146558"/>
                </a:lnTo>
                <a:lnTo>
                  <a:pt x="61976" y="259080"/>
                </a:lnTo>
                <a:lnTo>
                  <a:pt x="136144" y="310896"/>
                </a:lnTo>
                <a:lnTo>
                  <a:pt x="201168" y="255269"/>
                </a:lnTo>
                <a:lnTo>
                  <a:pt x="180945" y="146558"/>
                </a:lnTo>
                <a:close/>
              </a:path>
              <a:path w="201294" h="311150">
                <a:moveTo>
                  <a:pt x="163322" y="51816"/>
                </a:moveTo>
                <a:lnTo>
                  <a:pt x="104393" y="51816"/>
                </a:lnTo>
                <a:lnTo>
                  <a:pt x="96774" y="89788"/>
                </a:lnTo>
                <a:lnTo>
                  <a:pt x="0" y="176911"/>
                </a:lnTo>
                <a:lnTo>
                  <a:pt x="16637" y="195834"/>
                </a:lnTo>
                <a:lnTo>
                  <a:pt x="84709" y="146558"/>
                </a:lnTo>
                <a:lnTo>
                  <a:pt x="180945" y="146558"/>
                </a:lnTo>
                <a:lnTo>
                  <a:pt x="163322" y="51816"/>
                </a:lnTo>
                <a:close/>
              </a:path>
              <a:path w="201294" h="311150">
                <a:moveTo>
                  <a:pt x="183007" y="0"/>
                </a:moveTo>
                <a:lnTo>
                  <a:pt x="84709" y="0"/>
                </a:lnTo>
                <a:lnTo>
                  <a:pt x="84709" y="51816"/>
                </a:lnTo>
                <a:lnTo>
                  <a:pt x="183007" y="51816"/>
                </a:lnTo>
                <a:lnTo>
                  <a:pt x="183007" y="0"/>
                </a:lnTo>
                <a:close/>
              </a:path>
            </a:pathLst>
          </a:custGeom>
          <a:solidFill>
            <a:srgbClr val="F1F1F1"/>
          </a:solidFill>
          <a:ln w="9525">
            <a:noFill/>
            <a:round/>
          </a:ln>
        </p:spPr>
        <p:txBody>
          <a:bodyPr lIns="0" tIns="0" rIns="0" bIns="0"/>
          <a:lstStyle/>
          <a:p>
            <a:endParaRPr lang="zh-CN" altLang="en-US"/>
          </a:p>
        </p:txBody>
      </p:sp>
      <p:sp>
        <p:nvSpPr>
          <p:cNvPr id="22" name="object 22"/>
          <p:cNvSpPr txBox="1"/>
          <p:nvPr/>
        </p:nvSpPr>
        <p:spPr>
          <a:xfrm>
            <a:off x="531813" y="4538663"/>
            <a:ext cx="5124450" cy="2319655"/>
          </a:xfrm>
          <a:prstGeom prst="rect">
            <a:avLst/>
          </a:prstGeom>
        </p:spPr>
        <p:txBody>
          <a:bodyPr lIns="0" tIns="88265" rIns="0" bIns="0">
            <a:spAutoFit/>
          </a:bodyPr>
          <a:lstStyle/>
          <a:p>
            <a:pPr marL="535305">
              <a:spcBef>
                <a:spcPts val="700"/>
              </a:spcBef>
            </a:pPr>
            <a:r>
              <a:rPr lang="zh-CN" altLang="en-US" sz="2000">
                <a:solidFill>
                  <a:srgbClr val="798EAA"/>
                </a:solidFill>
                <a:latin typeface="微软雅黑" panose="020B0503020204020204" pitchFamily="34" charset="-122"/>
                <a:ea typeface="微软雅黑" panose="020B0503020204020204" pitchFamily="34" charset="-122"/>
              </a:rPr>
              <a:t>有的纳税人由于工作繁忙，可享受的税前</a:t>
            </a:r>
            <a:endParaRPr lang="zh-CN" altLang="en-US" sz="2000">
              <a:latin typeface="微软雅黑" panose="020B0503020204020204" pitchFamily="34" charset="-122"/>
              <a:ea typeface="微软雅黑" panose="020B0503020204020204" pitchFamily="34" charset="-122"/>
            </a:endParaRPr>
          </a:p>
          <a:p>
            <a:pPr marL="535305">
              <a:spcBef>
                <a:spcPts val="600"/>
              </a:spcBef>
            </a:pPr>
            <a:r>
              <a:rPr lang="zh-CN" altLang="en-US" sz="2000">
                <a:solidFill>
                  <a:srgbClr val="798EAA"/>
                </a:solidFill>
                <a:latin typeface="微软雅黑" panose="020B0503020204020204" pitchFamily="34" charset="-122"/>
                <a:ea typeface="微软雅黑" panose="020B0503020204020204" pitchFamily="34" charset="-122"/>
              </a:rPr>
              <a:t>扣除项目在平时没来得及享受；</a:t>
            </a:r>
            <a:endParaRPr lang="zh-CN" altLang="en-US" sz="2000">
              <a:latin typeface="微软雅黑" panose="020B0503020204020204" pitchFamily="34" charset="-122"/>
              <a:ea typeface="微软雅黑" panose="020B0503020204020204" pitchFamily="34" charset="-122"/>
            </a:endParaRPr>
          </a:p>
          <a:p>
            <a:pPr marL="535305">
              <a:lnSpc>
                <a:spcPct val="125000"/>
              </a:lnSpc>
            </a:pPr>
            <a:r>
              <a:rPr lang="zh-CN" altLang="en-US" sz="2000">
                <a:solidFill>
                  <a:srgbClr val="798EAA"/>
                </a:solidFill>
                <a:latin typeface="微软雅黑" panose="020B0503020204020204" pitchFamily="34" charset="-122"/>
                <a:ea typeface="微软雅黑" panose="020B0503020204020204" pitchFamily="34" charset="-122"/>
              </a:rPr>
              <a:t>大病医疗支出等扣除，只有年度结束才知 道确切金额</a:t>
            </a:r>
          </a:p>
          <a:p>
            <a:pPr marL="535305">
              <a:lnSpc>
                <a:spcPct val="125000"/>
              </a:lnSpc>
            </a:pPr>
            <a:r>
              <a:rPr lang="zh-CN" altLang="en-US" sz="2000">
                <a:solidFill>
                  <a:srgbClr val="798EAA"/>
                </a:solidFill>
                <a:latin typeface="微软雅黑" panose="020B0503020204020204" pitchFamily="34" charset="-122"/>
                <a:ea typeface="微软雅黑" panose="020B0503020204020204" pitchFamily="34" charset="-122"/>
              </a:rPr>
              <a:t>抗击新冠肺炎疫情未及时在预扣预缴阶段申报的捐赠支出扣除</a:t>
            </a:r>
          </a:p>
        </p:txBody>
      </p:sp>
      <p:sp>
        <p:nvSpPr>
          <p:cNvPr id="23" name="object 23"/>
          <p:cNvSpPr txBox="1"/>
          <p:nvPr/>
        </p:nvSpPr>
        <p:spPr>
          <a:xfrm>
            <a:off x="6616065" y="2330450"/>
            <a:ext cx="5476240" cy="3987800"/>
          </a:xfrm>
          <a:prstGeom prst="rect">
            <a:avLst/>
          </a:prstGeom>
        </p:spPr>
        <p:txBody>
          <a:bodyPr wrap="square" lIns="0" tIns="12700" rIns="0" bIns="0">
            <a:spAutoFit/>
          </a:bodyPr>
          <a:lstStyle/>
          <a:p>
            <a:pPr marL="12700" indent="478155">
              <a:lnSpc>
                <a:spcPct val="125000"/>
              </a:lnSpc>
              <a:spcBef>
                <a:spcPts val="100"/>
              </a:spcBef>
            </a:pPr>
            <a:r>
              <a:rPr lang="zh-CN" altLang="en-US" sz="1600">
                <a:solidFill>
                  <a:srgbClr val="CECECE"/>
                </a:solidFill>
                <a:latin typeface="微软雅黑" panose="020B0503020204020204" pitchFamily="34" charset="-122"/>
                <a:ea typeface="微软雅黑" panose="020B0503020204020204" pitchFamily="34" charset="-122"/>
              </a:rPr>
              <a:t>实践中，很难让所有人平时已预缴税额与年度应纳税额完全一致。</a:t>
            </a:r>
          </a:p>
          <a:p>
            <a:pPr marL="12700" indent="478155">
              <a:lnSpc>
                <a:spcPct val="125000"/>
              </a:lnSpc>
              <a:spcBef>
                <a:spcPts val="100"/>
              </a:spcBef>
            </a:pPr>
            <a:r>
              <a:rPr lang="zh-CN" altLang="en-US" sz="1600">
                <a:solidFill>
                  <a:srgbClr val="CECECE"/>
                </a:solidFill>
                <a:latin typeface="微软雅黑" panose="020B0503020204020204" pitchFamily="34" charset="-122"/>
                <a:ea typeface="微软雅黑" panose="020B0503020204020204" pitchFamily="34" charset="-122"/>
              </a:rPr>
              <a:t>国家税务总局关于进一步简便优化部分纳税人个人所得税预扣预缴方法的公告（国家税务总局公告2020年第19号）：一、对上一完整纳税年度内每月均在同一单位预扣预缴工资、薪金所得个人所得税且全年工资、薪金收入不超过6万元的居民个人，扣缴义务人在预扣预缴本年度工资、薪金所得个人所得税时，累计减除费用自1月份起直接按照全年6万元计算扣除。即，在纳税人累计收入不超过6万元的月份，暂不预扣预缴个人所得税；在其累计收入超过6万元的当月及年内后续月份，再预扣预缴个人所得税。二、对按照累计预扣法预扣预缴劳务报酬所得个人所得税的居民个人，扣缴义务人比照上述规定执行。</a:t>
            </a:r>
          </a:p>
        </p:txBody>
      </p:sp>
      <p:sp>
        <p:nvSpPr>
          <p:cNvPr id="24" name="object 24"/>
          <p:cNvSpPr txBox="1">
            <a:spLocks noGrp="1"/>
          </p:cNvSpPr>
          <p:nvPr>
            <p:ph type="title"/>
          </p:nvPr>
        </p:nvSpPr>
        <p:spPr>
          <a:xfrm>
            <a:off x="1242060" y="357505"/>
            <a:ext cx="4045585" cy="427355"/>
          </a:xfrm>
        </p:spPr>
        <p:txBody>
          <a:bodyPr wrap="square" tIns="12700"/>
          <a:lstStyle/>
          <a:p>
            <a:pPr marL="12700" eaLnBrk="1" hangingPunct="1">
              <a:spcBef>
                <a:spcPts val="100"/>
              </a:spcBef>
            </a:pPr>
            <a:r>
              <a:rPr lang="zh-CN" altLang="en-US">
                <a:ea typeface="微软雅黑" panose="020B0503020204020204" pitchFamily="34" charset="-122"/>
              </a:rPr>
              <a:t>为什么要进行年度汇算</a:t>
            </a:r>
          </a:p>
        </p:txBody>
      </p:sp>
      <p:sp>
        <p:nvSpPr>
          <p:cNvPr id="25" name="object 25"/>
          <p:cNvSpPr txBox="1"/>
          <p:nvPr/>
        </p:nvSpPr>
        <p:spPr>
          <a:xfrm>
            <a:off x="1009650" y="1697038"/>
            <a:ext cx="4278313" cy="1738312"/>
          </a:xfrm>
          <a:prstGeom prst="rect">
            <a:avLst/>
          </a:prstGeom>
        </p:spPr>
        <p:txBody>
          <a:bodyPr lIns="0" tIns="9525" rIns="0" bIns="0">
            <a:spAutoFit/>
          </a:bodyPr>
          <a:lstStyle/>
          <a:p>
            <a:pPr marL="12700" defTabSz="0">
              <a:spcBef>
                <a:spcPts val="75"/>
              </a:spcBef>
              <a:tabLst>
                <a:tab pos="909320" algn="l"/>
              </a:tabLst>
            </a:pPr>
            <a:r>
              <a:rPr lang="en-US" altLang="zh-CN" sz="4000">
                <a:solidFill>
                  <a:srgbClr val="44536B"/>
                </a:solidFill>
                <a:latin typeface="微软雅黑" panose="020B0503020204020204" pitchFamily="34" charset="-122"/>
                <a:ea typeface="微软雅黑" panose="020B0503020204020204" pitchFamily="34" charset="-122"/>
              </a:rPr>
              <a:t>01	</a:t>
            </a:r>
            <a:r>
              <a:rPr lang="zh-CN" altLang="en-US" sz="2400">
                <a:solidFill>
                  <a:srgbClr val="44536B"/>
                </a:solidFill>
                <a:latin typeface="微软雅黑" panose="020B0503020204020204" pitchFamily="34" charset="-122"/>
                <a:ea typeface="微软雅黑" panose="020B0503020204020204" pitchFamily="34" charset="-122"/>
              </a:rPr>
              <a:t>年度汇算可以更加精准、 全面落实各项税前扣除和税收 优惠政策，更好保障纳税人的 权益。</a:t>
            </a:r>
            <a:endParaRPr lang="zh-CN" altLang="en-US" sz="2400">
              <a:latin typeface="微软雅黑" panose="020B0503020204020204" pitchFamily="34" charset="-122"/>
              <a:ea typeface="微软雅黑" panose="020B0503020204020204" pitchFamily="34" charset="-122"/>
            </a:endParaRPr>
          </a:p>
        </p:txBody>
      </p:sp>
      <p:sp>
        <p:nvSpPr>
          <p:cNvPr id="26" name="object 26"/>
          <p:cNvSpPr txBox="1"/>
          <p:nvPr/>
        </p:nvSpPr>
        <p:spPr>
          <a:xfrm>
            <a:off x="6888163" y="700088"/>
            <a:ext cx="4292600" cy="1363662"/>
          </a:xfrm>
          <a:prstGeom prst="rect">
            <a:avLst/>
          </a:prstGeom>
        </p:spPr>
        <p:txBody>
          <a:bodyPr lIns="0" tIns="9525" rIns="0" bIns="0">
            <a:spAutoFit/>
          </a:bodyPr>
          <a:lstStyle/>
          <a:p>
            <a:pPr marL="12700" defTabSz="0">
              <a:spcBef>
                <a:spcPts val="75"/>
              </a:spcBef>
              <a:tabLst>
                <a:tab pos="911225" algn="l"/>
              </a:tabLst>
            </a:pPr>
            <a:r>
              <a:rPr lang="en-US" altLang="zh-CN" sz="4000">
                <a:solidFill>
                  <a:srgbClr val="F1F1F1"/>
                </a:solidFill>
                <a:latin typeface="微软雅黑" panose="020B0503020204020204" pitchFamily="34" charset="-122"/>
                <a:ea typeface="微软雅黑" panose="020B0503020204020204" pitchFamily="34" charset="-122"/>
              </a:rPr>
              <a:t>02	</a:t>
            </a:r>
            <a:r>
              <a:rPr lang="zh-CN" altLang="en-US" sz="2400">
                <a:solidFill>
                  <a:srgbClr val="F1F1F1"/>
                </a:solidFill>
                <a:latin typeface="微软雅黑" panose="020B0503020204020204" pitchFamily="34" charset="-122"/>
                <a:ea typeface="微软雅黑" panose="020B0503020204020204" pitchFamily="34" charset="-122"/>
              </a:rPr>
              <a:t>年度汇算，能准确计算 纳税人综合所得全年应该实际 缴纳的个人所得税，多退少补。</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文本框 2"/>
          <p:cNvSpPr/>
          <p:nvPr/>
        </p:nvSpPr>
        <p:spPr>
          <a:xfrm>
            <a:off x="908050" y="1149350"/>
            <a:ext cx="10375900" cy="2400300"/>
          </a:xfrm>
          <a:prstGeom prst="rect">
            <a:avLst/>
          </a:prstGeom>
          <a:noFill/>
          <a:ln w="9525">
            <a:noFill/>
          </a:ln>
        </p:spPr>
        <p:txBody>
          <a:bodyPr>
            <a:spAutoFit/>
          </a:bodyPr>
          <a:lstStyle/>
          <a:p>
            <a:pPr marL="285750" indent="-285750">
              <a:lnSpc>
                <a:spcPct val="150000"/>
              </a:lnSpc>
              <a:buFont typeface="Wingdings" panose="05000000000000000000" pitchFamily="2" charset="2"/>
              <a:buChar char="Ø"/>
            </a:pPr>
            <a:endParaRPr lang="zh-CN" altLang="en-US" sz="2000" b="1" dirty="0">
              <a:solidFill>
                <a:srgbClr val="000000"/>
              </a:solidFill>
              <a:latin typeface="微软雅黑" panose="020B0503020204020204" pitchFamily="34" charset="-122"/>
              <a:sym typeface="微软雅黑" panose="020B0503020204020204" pitchFamily="34" charset="-122"/>
            </a:endParaRPr>
          </a:p>
          <a:p>
            <a:pPr marL="285750" indent="-285750">
              <a:lnSpc>
                <a:spcPct val="150000"/>
              </a:lnSpc>
              <a:buFont typeface="Wingdings" panose="05000000000000000000" pitchFamily="2" charset="2"/>
              <a:buChar char="Ø"/>
            </a:pPr>
            <a:r>
              <a:rPr lang="zh-CN" altLang="en-US" sz="2000" b="1" dirty="0">
                <a:solidFill>
                  <a:srgbClr val="000000"/>
                </a:solidFill>
                <a:latin typeface="微软雅黑" panose="020B0503020204020204" pitchFamily="34" charset="-122"/>
                <a:sym typeface="微软雅黑" panose="020B0503020204020204" pitchFamily="34" charset="-122"/>
              </a:rPr>
              <a:t>划重点</a:t>
            </a:r>
            <a:r>
              <a:rPr lang="en-US" altLang="zh-CN" sz="2000" b="1" dirty="0">
                <a:solidFill>
                  <a:srgbClr val="000000"/>
                </a:solidFill>
                <a:latin typeface="微软雅黑" panose="020B0503020204020204" pitchFamily="34" charset="-122"/>
                <a:sym typeface="微软雅黑" panose="020B0503020204020204" pitchFamily="34" charset="-122"/>
              </a:rPr>
              <a:t>1</a:t>
            </a:r>
            <a:r>
              <a:rPr lang="zh-CN" altLang="en-US" sz="2000" b="1" dirty="0">
                <a:solidFill>
                  <a:srgbClr val="000000"/>
                </a:solidFill>
                <a:latin typeface="微软雅黑" panose="020B0503020204020204" pitchFamily="34" charset="-122"/>
                <a:sym typeface="微软雅黑" panose="020B0503020204020204" pitchFamily="34" charset="-122"/>
              </a:rPr>
              <a:t>：</a:t>
            </a:r>
            <a:r>
              <a:rPr lang="zh-CN" altLang="en-US" sz="2000" dirty="0">
                <a:solidFill>
                  <a:srgbClr val="000000"/>
                </a:solidFill>
                <a:latin typeface="微软雅黑" panose="020B0503020204020204" pitchFamily="34" charset="-122"/>
                <a:sym typeface="微软雅黑" panose="020B0503020204020204" pitchFamily="34" charset="-122"/>
              </a:rPr>
              <a:t>若您已经开票，状态为“</a:t>
            </a:r>
            <a:r>
              <a:rPr lang="zh-CN" altLang="en-US" sz="2000" dirty="0">
                <a:solidFill>
                  <a:srgbClr val="0070C0"/>
                </a:solidFill>
                <a:latin typeface="微软雅黑" panose="020B0503020204020204" pitchFamily="34" charset="-122"/>
                <a:sym typeface="微软雅黑" panose="020B0503020204020204" pitchFamily="34" charset="-122"/>
              </a:rPr>
              <a:t>已开票</a:t>
            </a:r>
            <a:r>
              <a:rPr lang="zh-CN" altLang="en-US" sz="2000" dirty="0">
                <a:solidFill>
                  <a:srgbClr val="000000"/>
                </a:solidFill>
                <a:latin typeface="微软雅黑" panose="020B0503020204020204" pitchFamily="34" charset="-122"/>
                <a:sym typeface="微软雅黑" panose="020B0503020204020204" pitchFamily="34" charset="-122"/>
              </a:rPr>
              <a:t>未缴纳”时，则</a:t>
            </a:r>
            <a:r>
              <a:rPr lang="zh-CN" altLang="en-US" sz="2000" dirty="0">
                <a:solidFill>
                  <a:srgbClr val="0070C0"/>
                </a:solidFill>
                <a:latin typeface="微软雅黑" panose="020B0503020204020204" pitchFamily="34" charset="-122"/>
                <a:sym typeface="微软雅黑" panose="020B0503020204020204" pitchFamily="34" charset="-122"/>
              </a:rPr>
              <a:t>不允许更正</a:t>
            </a:r>
            <a:r>
              <a:rPr lang="zh-CN" altLang="en-US" sz="2000" dirty="0">
                <a:solidFill>
                  <a:srgbClr val="000000"/>
                </a:solidFill>
                <a:latin typeface="微软雅黑" panose="020B0503020204020204" pitchFamily="34" charset="-122"/>
                <a:sym typeface="微软雅黑" panose="020B0503020204020204" pitchFamily="34" charset="-122"/>
              </a:rPr>
              <a:t>申报表，必须缴纳税款或者作废税票后才能更正。</a:t>
            </a:r>
          </a:p>
          <a:p>
            <a:pPr marL="285750" indent="-285750">
              <a:lnSpc>
                <a:spcPct val="150000"/>
              </a:lnSpc>
              <a:buFont typeface="Wingdings" panose="05000000000000000000" pitchFamily="2" charset="2"/>
              <a:buChar char="Ø"/>
            </a:pPr>
            <a:r>
              <a:rPr lang="zh-CN" altLang="en-US" sz="2000" b="1" dirty="0">
                <a:solidFill>
                  <a:srgbClr val="000000"/>
                </a:solidFill>
                <a:latin typeface="微软雅黑" panose="020B0503020204020204" pitchFamily="34" charset="-122"/>
                <a:sym typeface="微软雅黑" panose="020B0503020204020204" pitchFamily="34" charset="-122"/>
              </a:rPr>
              <a:t>划重点</a:t>
            </a:r>
            <a:r>
              <a:rPr lang="en-US" altLang="zh-CN" sz="2000" b="1" dirty="0">
                <a:solidFill>
                  <a:srgbClr val="000000"/>
                </a:solidFill>
                <a:latin typeface="微软雅黑" panose="020B0503020204020204" pitchFamily="34" charset="-122"/>
                <a:sym typeface="微软雅黑" panose="020B0503020204020204" pitchFamily="34" charset="-122"/>
              </a:rPr>
              <a:t>2</a:t>
            </a:r>
            <a:r>
              <a:rPr lang="zh-CN" altLang="en-US" sz="2000" b="1" dirty="0">
                <a:solidFill>
                  <a:srgbClr val="000000"/>
                </a:solidFill>
                <a:latin typeface="微软雅黑" panose="020B0503020204020204" pitchFamily="34" charset="-122"/>
                <a:sym typeface="微软雅黑" panose="020B0503020204020204" pitchFamily="34" charset="-122"/>
              </a:rPr>
              <a:t>：</a:t>
            </a:r>
            <a:r>
              <a:rPr lang="zh-CN" altLang="en-US" sz="2000" dirty="0">
                <a:solidFill>
                  <a:srgbClr val="000000"/>
                </a:solidFill>
                <a:latin typeface="微软雅黑" panose="020B0503020204020204" pitchFamily="34" charset="-122"/>
                <a:sym typeface="微软雅黑" panose="020B0503020204020204" pitchFamily="34" charset="-122"/>
              </a:rPr>
              <a:t>申报成功后，</a:t>
            </a:r>
            <a:r>
              <a:rPr lang="zh-CN" altLang="en-US" sz="2000" dirty="0">
                <a:solidFill>
                  <a:srgbClr val="0070C0"/>
                </a:solidFill>
                <a:latin typeface="微软雅黑" panose="020B0503020204020204" pitchFamily="34" charset="-122"/>
                <a:sym typeface="微软雅黑" panose="020B0503020204020204" pitchFamily="34" charset="-122"/>
              </a:rPr>
              <a:t>已缴纳税款或申请退税</a:t>
            </a:r>
            <a:r>
              <a:rPr lang="zh-CN" altLang="en-US" sz="2000" dirty="0">
                <a:solidFill>
                  <a:srgbClr val="000000"/>
                </a:solidFill>
                <a:latin typeface="微软雅黑" panose="020B0503020204020204" pitchFamily="34" charset="-122"/>
                <a:sym typeface="微软雅黑" panose="020B0503020204020204" pitchFamily="34" charset="-122"/>
              </a:rPr>
              <a:t>的申报，</a:t>
            </a:r>
            <a:r>
              <a:rPr lang="zh-CN" altLang="en-US" sz="2000" dirty="0">
                <a:solidFill>
                  <a:srgbClr val="0070C0"/>
                </a:solidFill>
                <a:latin typeface="微软雅黑" panose="020B0503020204020204" pitchFamily="34" charset="-122"/>
                <a:sym typeface="微软雅黑" panose="020B0503020204020204" pitchFamily="34" charset="-122"/>
              </a:rPr>
              <a:t>不允许作废</a:t>
            </a:r>
            <a:r>
              <a:rPr lang="zh-CN" altLang="en-US" sz="2000" dirty="0">
                <a:solidFill>
                  <a:srgbClr val="000000"/>
                </a:solidFill>
                <a:latin typeface="微软雅黑" panose="020B0503020204020204" pitchFamily="34" charset="-122"/>
                <a:sym typeface="微软雅黑" panose="020B0503020204020204" pitchFamily="34" charset="-122"/>
              </a:rPr>
              <a:t>申报。如果作废失败，可查看失败原因。</a:t>
            </a:r>
          </a:p>
        </p:txBody>
      </p:sp>
      <p:pic>
        <p:nvPicPr>
          <p:cNvPr id="104451" name="图片 68"/>
          <p:cNvPicPr>
            <a:picLocks noChangeAspect="1"/>
          </p:cNvPicPr>
          <p:nvPr/>
        </p:nvPicPr>
        <p:blipFill>
          <a:blip r:embed="rId2"/>
          <a:stretch>
            <a:fillRect/>
          </a:stretch>
        </p:blipFill>
        <p:spPr>
          <a:xfrm>
            <a:off x="908050" y="3902075"/>
            <a:ext cx="10252075" cy="2620963"/>
          </a:xfrm>
          <a:prstGeom prst="rect">
            <a:avLst/>
          </a:prstGeom>
          <a:noFill/>
          <a:ln w="9525">
            <a:noFill/>
          </a:ln>
        </p:spPr>
      </p:pic>
      <p:sp>
        <p:nvSpPr>
          <p:cNvPr id="104452" name="矩形 27"/>
          <p:cNvSpPr/>
          <p:nvPr/>
        </p:nvSpPr>
        <p:spPr>
          <a:xfrm>
            <a:off x="257175" y="428625"/>
            <a:ext cx="6686550" cy="584200"/>
          </a:xfrm>
          <a:prstGeom prst="rect">
            <a:avLst/>
          </a:prstGeom>
          <a:solidFill>
            <a:schemeClr val="accent1"/>
          </a:solidFill>
          <a:ln w="9525">
            <a:noFill/>
          </a:ln>
        </p:spPr>
        <p:txBody>
          <a:bodyPr wrap="none">
            <a:spAutoFit/>
          </a:bodyPr>
          <a:lstStyle/>
          <a:p>
            <a:pPr algn="ct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（四）申报记录查询</a:t>
            </a:r>
            <a:r>
              <a:rPr lang="en-US" altLang="zh-CN"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a:t>
            </a: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申报更正</a:t>
            </a:r>
            <a:r>
              <a:rPr lang="en-US" altLang="zh-CN"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a:t>
            </a: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作废</a:t>
            </a:r>
          </a:p>
        </p:txBody>
      </p:sp>
    </p:spTree>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文本框 2"/>
          <p:cNvSpPr/>
          <p:nvPr/>
        </p:nvSpPr>
        <p:spPr>
          <a:xfrm>
            <a:off x="671513" y="1304925"/>
            <a:ext cx="11056937" cy="3182938"/>
          </a:xfrm>
          <a:prstGeom prst="rect">
            <a:avLst/>
          </a:prstGeom>
          <a:noFill/>
          <a:ln w="9525">
            <a:noFill/>
          </a:ln>
        </p:spPr>
        <p:txBody>
          <a:bodyPr>
            <a:spAutoFit/>
          </a:bodyPr>
          <a:lstStyle/>
          <a:p>
            <a:pPr marL="457200" indent="-457200">
              <a:lnSpc>
                <a:spcPts val="3500"/>
              </a:lnSpc>
              <a:buFont typeface="微软雅黑" panose="020B0503020204020204" pitchFamily="34" charset="-122"/>
              <a:buAutoNum type="arabicPeriod"/>
            </a:pPr>
            <a:r>
              <a:rPr lang="zh-CN" altLang="en-US" sz="2000" dirty="0">
                <a:solidFill>
                  <a:srgbClr val="0070C0"/>
                </a:solidFill>
                <a:latin typeface="微软雅黑" panose="020B0503020204020204" pitchFamily="34" charset="-122"/>
              </a:rPr>
              <a:t>不支持简易申报</a:t>
            </a:r>
            <a:r>
              <a:rPr lang="zh-CN" altLang="en-US" sz="2000" dirty="0">
                <a:solidFill>
                  <a:srgbClr val="000000"/>
                </a:solidFill>
                <a:latin typeface="微软雅黑" panose="020B0503020204020204" pitchFamily="34" charset="-122"/>
              </a:rPr>
              <a:t>。</a:t>
            </a:r>
          </a:p>
          <a:p>
            <a:pPr marL="457200" indent="-457200">
              <a:lnSpc>
                <a:spcPts val="3500"/>
              </a:lnSpc>
              <a:buAutoNum type="arabicPeriod"/>
            </a:pPr>
            <a:r>
              <a:rPr lang="zh-CN" altLang="en-US" sz="2000" dirty="0">
                <a:latin typeface="微软雅黑" panose="020B0503020204020204" pitchFamily="34" charset="-122"/>
              </a:rPr>
              <a:t>添加的</a:t>
            </a:r>
            <a:r>
              <a:rPr lang="zh-CN" altLang="en-US" sz="2000" dirty="0">
                <a:solidFill>
                  <a:srgbClr val="0070C0"/>
                </a:solidFill>
                <a:latin typeface="微软雅黑" panose="020B0503020204020204" pitchFamily="34" charset="-122"/>
              </a:rPr>
              <a:t>人员都必须符合集中申报条件</a:t>
            </a:r>
            <a:r>
              <a:rPr lang="zh-CN" altLang="en-US" sz="2000" dirty="0">
                <a:solidFill>
                  <a:srgbClr val="000000"/>
                </a:solidFill>
                <a:latin typeface="微软雅黑" panose="020B0503020204020204" pitchFamily="34" charset="-122"/>
                <a:sym typeface="微软雅黑" panose="020B0503020204020204" pitchFamily="34" charset="-122"/>
              </a:rPr>
              <a:t>：纳税年度内申报过正常工资薪金所得、外籍人员正常工资薪金所得、劳务报酬所得（保险营销员、证券经纪人）的</a:t>
            </a:r>
            <a:r>
              <a:rPr lang="zh-CN" altLang="en-US" sz="2000" dirty="0">
                <a:solidFill>
                  <a:srgbClr val="000000"/>
                </a:solidFill>
                <a:latin typeface="微软雅黑" panose="020B0503020204020204" pitchFamily="34" charset="-122"/>
              </a:rPr>
              <a:t>，否则阻断申报。</a:t>
            </a:r>
          </a:p>
          <a:p>
            <a:pPr marL="457200" indent="-457200">
              <a:lnSpc>
                <a:spcPts val="3500"/>
              </a:lnSpc>
              <a:buAutoNum type="arabicPeriod"/>
            </a:pPr>
            <a:r>
              <a:rPr lang="zh-CN" altLang="en-US" sz="2000" dirty="0">
                <a:solidFill>
                  <a:srgbClr val="000000"/>
                </a:solidFill>
                <a:latin typeface="微软雅黑" panose="020B0503020204020204" pitchFamily="34" charset="-122"/>
              </a:rPr>
              <a:t>纳税人已办理年度汇算的，扣缴义务人不得再为其集中办理年度汇算。</a:t>
            </a:r>
          </a:p>
          <a:p>
            <a:pPr marL="457200" indent="-457200">
              <a:lnSpc>
                <a:spcPts val="3500"/>
              </a:lnSpc>
              <a:buAutoNum type="arabicPeriod"/>
            </a:pPr>
            <a:r>
              <a:rPr lang="zh-CN" altLang="en-US" sz="2000" dirty="0">
                <a:solidFill>
                  <a:srgbClr val="000000"/>
                </a:solidFill>
                <a:latin typeface="微软雅黑" panose="020B0503020204020204" pitchFamily="34" charset="-122"/>
              </a:rPr>
              <a:t>扣缴义务人为纳税人集中办理年度汇算后，</a:t>
            </a:r>
            <a:r>
              <a:rPr lang="zh-CN" altLang="en-US" sz="2000" dirty="0">
                <a:solidFill>
                  <a:srgbClr val="0070C0"/>
                </a:solidFill>
                <a:latin typeface="微软雅黑" panose="020B0503020204020204" pitchFamily="34" charset="-122"/>
              </a:rPr>
              <a:t>若纳税人以自己名义进行年度汇算相关操作，则扣缴义务人不得再进行后续操作</a:t>
            </a:r>
            <a:r>
              <a:rPr lang="zh-CN" altLang="en-US" sz="2000" dirty="0">
                <a:solidFill>
                  <a:srgbClr val="000000"/>
                </a:solidFill>
                <a:latin typeface="微软雅黑" panose="020B0503020204020204" pitchFamily="34" charset="-122"/>
              </a:rPr>
              <a:t>，只能查看原集中申报的记录。</a:t>
            </a:r>
          </a:p>
          <a:p>
            <a:pPr marL="457200" indent="-457200">
              <a:lnSpc>
                <a:spcPts val="3500"/>
              </a:lnSpc>
              <a:buAutoNum type="arabicPeriod"/>
            </a:pPr>
            <a:r>
              <a:rPr lang="zh-CN" altLang="en-US" sz="2000" dirty="0">
                <a:solidFill>
                  <a:srgbClr val="0070C0"/>
                </a:solidFill>
                <a:latin typeface="微软雅黑" panose="020B0503020204020204" pitchFamily="34" charset="-122"/>
              </a:rPr>
              <a:t>集中申报须在3月1至6月30日内，超过期限的只能由纳税人自行缴纳或申请退税。</a:t>
            </a:r>
          </a:p>
        </p:txBody>
      </p:sp>
      <p:sp>
        <p:nvSpPr>
          <p:cNvPr id="105475" name="矩形 27"/>
          <p:cNvSpPr/>
          <p:nvPr/>
        </p:nvSpPr>
        <p:spPr>
          <a:xfrm>
            <a:off x="896938" y="398463"/>
            <a:ext cx="5838825" cy="582612"/>
          </a:xfrm>
          <a:prstGeom prst="rect">
            <a:avLst/>
          </a:prstGeom>
          <a:solidFill>
            <a:schemeClr val="accent1"/>
          </a:solidFill>
          <a:ln w="9525">
            <a:noFill/>
          </a:ln>
        </p:spPr>
        <p:txBody>
          <a:bodyPr>
            <a:spAutoFit/>
          </a:bodyPr>
          <a:lstStyle/>
          <a:p>
            <a:r>
              <a:rPr lang="zh-CN" altLang="zh-CN"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（五）注意事项</a:t>
            </a:r>
          </a:p>
        </p:txBody>
      </p:sp>
    </p:spTree>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1345" y="165100"/>
            <a:ext cx="10320655" cy="384175"/>
          </a:xfrm>
        </p:spPr>
        <p:txBody>
          <a:bodyPr/>
          <a:lstStyle/>
          <a:p>
            <a:pPr>
              <a:defRPr/>
            </a:pPr>
            <a:r>
              <a:rPr lang="zh-CN" altLang="en-US" sz="2700" b="1" dirty="0"/>
              <a:t>   </a:t>
            </a:r>
          </a:p>
        </p:txBody>
      </p:sp>
      <p:sp>
        <p:nvSpPr>
          <p:cNvPr id="155651" name="Text Placeholder 3"/>
          <p:cNvSpPr txBox="1">
            <a:spLocks noChangeArrowheads="1"/>
          </p:cNvSpPr>
          <p:nvPr/>
        </p:nvSpPr>
        <p:spPr bwMode="auto">
          <a:xfrm>
            <a:off x="527050" y="925513"/>
            <a:ext cx="7008813" cy="409575"/>
          </a:xfrm>
          <a:prstGeom prst="rect">
            <a:avLst/>
          </a:prstGeom>
          <a:noFill/>
          <a:ln w="9525">
            <a:noFill/>
            <a:miter lim="800000"/>
          </a:ln>
        </p:spPr>
        <p:txBody>
          <a:bodyPr lIns="0" tIns="0" rIns="0" bIns="0" anchor="ctr"/>
          <a:lstStyle/>
          <a:p>
            <a:pPr algn="ctr">
              <a:lnSpc>
                <a:spcPct val="90000"/>
              </a:lnSpc>
              <a:spcBef>
                <a:spcPts val="1340"/>
              </a:spcBef>
            </a:pPr>
            <a:r>
              <a:rPr lang="en-US" altLang="zh-CN" sz="3200" b="1">
                <a:solidFill>
                  <a:srgbClr val="FFFFFF"/>
                </a:solidFill>
                <a:latin typeface="微软雅黑" panose="020B0503020204020204" pitchFamily="34" charset="-122"/>
                <a:ea typeface="微软雅黑" panose="020B0503020204020204" pitchFamily="34" charset="-122"/>
              </a:rPr>
              <a:t>WEB</a:t>
            </a:r>
            <a:r>
              <a:rPr lang="zh-CN" altLang="en-US" sz="3200" b="1">
                <a:solidFill>
                  <a:srgbClr val="FFFFFF"/>
                </a:solidFill>
                <a:latin typeface="微软雅黑" panose="020B0503020204020204" pitchFamily="34" charset="-122"/>
                <a:ea typeface="微软雅黑" panose="020B0503020204020204" pitchFamily="34" charset="-122"/>
              </a:rPr>
              <a:t>端</a:t>
            </a:r>
          </a:p>
        </p:txBody>
      </p:sp>
      <p:sp>
        <p:nvSpPr>
          <p:cNvPr id="4" name="文本框 3"/>
          <p:cNvSpPr txBox="1"/>
          <p:nvPr/>
        </p:nvSpPr>
        <p:spPr>
          <a:xfrm>
            <a:off x="353060" y="930275"/>
            <a:ext cx="10639425" cy="2306955"/>
          </a:xfrm>
          <a:prstGeom prst="rect">
            <a:avLst/>
          </a:prstGeom>
          <a:noFill/>
        </p:spPr>
        <p:txBody>
          <a:bodyPr wrap="square" rtlCol="0">
            <a:spAutoFit/>
          </a:bodyPr>
          <a:lstStyle/>
          <a:p>
            <a:pPr eaLnBrk="1" latinLnBrk="0" hangingPunct="1">
              <a:lnSpc>
                <a:spcPct val="150000"/>
              </a:lnSpc>
            </a:pPr>
            <a:r>
              <a:rPr lang="zh-CN" altLang="en-US" sz="2400">
                <a:latin typeface="华文宋体" panose="02010600040101010101" charset="-122"/>
                <a:ea typeface="华文宋体" panose="02010600040101010101" charset="-122"/>
                <a:cs typeface="华文宋体" panose="02010600040101010101" charset="-122"/>
              </a:rPr>
              <a:t>扣缴单位为本单位职工代办年度汇算申报的，能否补税和退税互抵后办理退补税？</a:t>
            </a:r>
          </a:p>
          <a:p>
            <a:pPr eaLnBrk="1" latinLnBrk="0" hangingPunct="1">
              <a:lnSpc>
                <a:spcPct val="150000"/>
              </a:lnSpc>
            </a:pPr>
            <a:r>
              <a:rPr lang="zh-CN" altLang="en-US" sz="2400">
                <a:latin typeface="华文宋体" panose="02010600040101010101" charset="-122"/>
                <a:ea typeface="华文宋体" panose="02010600040101010101" charset="-122"/>
                <a:cs typeface="华文宋体" panose="02010600040101010101" charset="-122"/>
              </a:rPr>
              <a:t>答：不能。但对年度汇算补税的，可以统一由扣缴单位 代为办理；年度汇算退税的，则需填报纳税人本人的银行账户，税款将退至个人账户。</a:t>
            </a:r>
          </a:p>
        </p:txBody>
      </p:sp>
    </p:spTree>
  </p:cSld>
  <p:clrMapOvr>
    <a:masterClrMapping/>
  </p:clrMapOvr>
  <p:transition spd="slow">
    <p:cove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400" y="11113"/>
            <a:ext cx="12192000" cy="4232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100354" name="Rectangle 3"/>
          <p:cNvSpPr txBox="1"/>
          <p:nvPr/>
        </p:nvSpPr>
        <p:spPr>
          <a:xfrm>
            <a:off x="2697163" y="2470150"/>
            <a:ext cx="6854825" cy="671513"/>
          </a:xfrm>
          <a:prstGeom prst="rect">
            <a:avLst/>
          </a:prstGeom>
          <a:noFill/>
          <a:ln w="9525">
            <a:noFill/>
          </a:ln>
        </p:spPr>
        <p:txBody>
          <a:bodyPr anchor="ctr"/>
          <a:lstStyle/>
          <a:p>
            <a:pPr algn="ctr">
              <a:defRPr/>
            </a:pPr>
            <a:r>
              <a:rPr lang="zh-CN" altLang="en-US" sz="5865" b="1" dirty="0">
                <a:solidFill>
                  <a:schemeClr val="bg1"/>
                </a:solidFill>
                <a:latin typeface="微软雅黑" panose="020B0503020204020204" pitchFamily="34" charset="-122"/>
                <a:ea typeface="微软雅黑" panose="020B0503020204020204" pitchFamily="34" charset="-122"/>
              </a:rPr>
              <a:t>谢       谢</a:t>
            </a:r>
          </a:p>
        </p:txBody>
      </p:sp>
      <p:grpSp>
        <p:nvGrpSpPr>
          <p:cNvPr id="128003" name="组合 48"/>
          <p:cNvGrpSpPr/>
          <p:nvPr/>
        </p:nvGrpSpPr>
        <p:grpSpPr bwMode="auto">
          <a:xfrm>
            <a:off x="11510963" y="6161088"/>
            <a:ext cx="574675" cy="576262"/>
            <a:chOff x="6084168" y="1274820"/>
            <a:chExt cx="432048" cy="432834"/>
          </a:xfrm>
        </p:grpSpPr>
        <p:sp>
          <p:nvSpPr>
            <p:cNvPr id="128016" name="椭圆 22"/>
            <p:cNvSpPr>
              <a:spLocks noChangeArrowheads="1"/>
            </p:cNvSpPr>
            <p:nvPr/>
          </p:nvSpPr>
          <p:spPr bwMode="auto">
            <a:xfrm>
              <a:off x="6084168" y="1274820"/>
              <a:ext cx="432048" cy="432834"/>
            </a:xfrm>
            <a:prstGeom prst="ellipse">
              <a:avLst/>
            </a:prstGeom>
            <a:solidFill>
              <a:srgbClr val="92D050"/>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128017" name="Freeform 59"/>
            <p:cNvSpPr/>
            <p:nvPr/>
          </p:nvSpPr>
          <p:spPr bwMode="auto">
            <a:xfrm>
              <a:off x="6180302" y="1365898"/>
              <a:ext cx="239780" cy="250679"/>
            </a:xfrm>
            <a:custGeom>
              <a:avLst/>
              <a:gdLst>
                <a:gd name="T0" fmla="*/ 2147483647 w 581"/>
                <a:gd name="T1" fmla="*/ 2147483647 h 609"/>
                <a:gd name="T2" fmla="*/ 2147483647 w 581"/>
                <a:gd name="T3" fmla="*/ 2147483647 h 609"/>
                <a:gd name="T4" fmla="*/ 2147483647 w 581"/>
                <a:gd name="T5" fmla="*/ 2147483647 h 609"/>
                <a:gd name="T6" fmla="*/ 2147483647 w 581"/>
                <a:gd name="T7" fmla="*/ 2147483647 h 609"/>
                <a:gd name="T8" fmla="*/ 2147483647 w 581"/>
                <a:gd name="T9" fmla="*/ 2147483647 h 609"/>
                <a:gd name="T10" fmla="*/ 2147483647 w 581"/>
                <a:gd name="T11" fmla="*/ 2147483647 h 609"/>
                <a:gd name="T12" fmla="*/ 2147483647 w 581"/>
                <a:gd name="T13" fmla="*/ 2147483647 h 609"/>
                <a:gd name="T14" fmla="*/ 2147483647 w 581"/>
                <a:gd name="T15" fmla="*/ 2147483647 h 609"/>
                <a:gd name="T16" fmla="*/ 2147483647 w 581"/>
                <a:gd name="T17" fmla="*/ 2147483647 h 609"/>
                <a:gd name="T18" fmla="*/ 2147483647 w 581"/>
                <a:gd name="T19" fmla="*/ 2147483647 h 609"/>
                <a:gd name="T20" fmla="*/ 0 w 581"/>
                <a:gd name="T21" fmla="*/ 2147483647 h 609"/>
                <a:gd name="T22" fmla="*/ 2147483647 w 581"/>
                <a:gd name="T23" fmla="*/ 2147483647 h 609"/>
                <a:gd name="T24" fmla="*/ 2147483647 w 581"/>
                <a:gd name="T25" fmla="*/ 2147483647 h 609"/>
                <a:gd name="T26" fmla="*/ 2147483647 w 581"/>
                <a:gd name="T27" fmla="*/ 2147483647 h 609"/>
                <a:gd name="T28" fmla="*/ 2147483647 w 581"/>
                <a:gd name="T29" fmla="*/ 2147483647 h 609"/>
                <a:gd name="T30" fmla="*/ 2147483647 w 581"/>
                <a:gd name="T31" fmla="*/ 2147483647 h 609"/>
                <a:gd name="T32" fmla="*/ 2147483647 w 581"/>
                <a:gd name="T33" fmla="*/ 2147483647 h 609"/>
                <a:gd name="T34" fmla="*/ 2147483647 w 581"/>
                <a:gd name="T35" fmla="*/ 2147483647 h 609"/>
                <a:gd name="T36" fmla="*/ 2147483647 w 581"/>
                <a:gd name="T37" fmla="*/ 2147483647 h 609"/>
                <a:gd name="T38" fmla="*/ 2147483647 w 581"/>
                <a:gd name="T39" fmla="*/ 2147483647 h 609"/>
                <a:gd name="T40" fmla="*/ 2147483647 w 581"/>
                <a:gd name="T41" fmla="*/ 2147483647 h 609"/>
                <a:gd name="T42" fmla="*/ 2147483647 w 581"/>
                <a:gd name="T43" fmla="*/ 2147483647 h 609"/>
                <a:gd name="T44" fmla="*/ 2147483647 w 581"/>
                <a:gd name="T45" fmla="*/ 2147483647 h 609"/>
                <a:gd name="T46" fmla="*/ 2147483647 w 581"/>
                <a:gd name="T47" fmla="*/ 2147483647 h 609"/>
                <a:gd name="T48" fmla="*/ 2147483647 w 581"/>
                <a:gd name="T49" fmla="*/ 2147483647 h 609"/>
                <a:gd name="T50" fmla="*/ 2147483647 w 581"/>
                <a:gd name="T51" fmla="*/ 2147483647 h 609"/>
                <a:gd name="T52" fmla="*/ 2147483647 w 581"/>
                <a:gd name="T53" fmla="*/ 2147483647 h 609"/>
                <a:gd name="T54" fmla="*/ 2147483647 w 581"/>
                <a:gd name="T55" fmla="*/ 2147483647 h 609"/>
                <a:gd name="T56" fmla="*/ 2147483647 w 581"/>
                <a:gd name="T57" fmla="*/ 2147483647 h 609"/>
                <a:gd name="T58" fmla="*/ 2147483647 w 581"/>
                <a:gd name="T59" fmla="*/ 2147483647 h 609"/>
                <a:gd name="T60" fmla="*/ 2147483647 w 581"/>
                <a:gd name="T61" fmla="*/ 2147483647 h 609"/>
                <a:gd name="T62" fmla="*/ 2147483647 w 581"/>
                <a:gd name="T63" fmla="*/ 2147483647 h 609"/>
                <a:gd name="T64" fmla="*/ 2147483647 w 581"/>
                <a:gd name="T65" fmla="*/ 2147483647 h 609"/>
                <a:gd name="T66" fmla="*/ 2147483647 w 581"/>
                <a:gd name="T67" fmla="*/ 2147483647 h 609"/>
                <a:gd name="T68" fmla="*/ 2147483647 w 581"/>
                <a:gd name="T69" fmla="*/ 2147483647 h 609"/>
                <a:gd name="T70" fmla="*/ 2147483647 w 581"/>
                <a:gd name="T71" fmla="*/ 2147483647 h 609"/>
                <a:gd name="T72" fmla="*/ 2147483647 w 581"/>
                <a:gd name="T73" fmla="*/ 2147483647 h 609"/>
                <a:gd name="T74" fmla="*/ 2147483647 w 581"/>
                <a:gd name="T75" fmla="*/ 2147483647 h 609"/>
                <a:gd name="T76" fmla="*/ 2147483647 w 581"/>
                <a:gd name="T77" fmla="*/ 2147483647 h 609"/>
                <a:gd name="T78" fmla="*/ 2147483647 w 581"/>
                <a:gd name="T79" fmla="*/ 2147483647 h 609"/>
                <a:gd name="T80" fmla="*/ 2147483647 w 581"/>
                <a:gd name="T81" fmla="*/ 2147483647 h 609"/>
                <a:gd name="T82" fmla="*/ 2147483647 w 581"/>
                <a:gd name="T83" fmla="*/ 2147483647 h 609"/>
                <a:gd name="T84" fmla="*/ 2147483647 w 581"/>
                <a:gd name="T85" fmla="*/ 2147483647 h 609"/>
                <a:gd name="T86" fmla="*/ 2147483647 w 581"/>
                <a:gd name="T87" fmla="*/ 2147483647 h 609"/>
                <a:gd name="T88" fmla="*/ 2147483647 w 581"/>
                <a:gd name="T89" fmla="*/ 2147483647 h 609"/>
                <a:gd name="T90" fmla="*/ 2147483647 w 581"/>
                <a:gd name="T91" fmla="*/ 2147483647 h 609"/>
                <a:gd name="T92" fmla="*/ 2147483647 w 581"/>
                <a:gd name="T93" fmla="*/ 2147483647 h 609"/>
                <a:gd name="T94" fmla="*/ 2147483647 w 581"/>
                <a:gd name="T95" fmla="*/ 2147483647 h 6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81"/>
                <a:gd name="T145" fmla="*/ 0 h 609"/>
                <a:gd name="T146" fmla="*/ 581 w 581"/>
                <a:gd name="T147" fmla="*/ 609 h 6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round/>
            </a:ln>
          </p:spPr>
          <p:txBody>
            <a:bodyPr/>
            <a:lstStyle/>
            <a:p>
              <a:endParaRPr lang="zh-CN" altLang="en-US"/>
            </a:p>
          </p:txBody>
        </p:sp>
      </p:grpSp>
      <p:grpSp>
        <p:nvGrpSpPr>
          <p:cNvPr id="128004" name="组合 51"/>
          <p:cNvGrpSpPr/>
          <p:nvPr/>
        </p:nvGrpSpPr>
        <p:grpSpPr bwMode="auto">
          <a:xfrm>
            <a:off x="9783763" y="6161088"/>
            <a:ext cx="574675" cy="576262"/>
            <a:chOff x="4788024" y="1275213"/>
            <a:chExt cx="432048" cy="432048"/>
          </a:xfrm>
        </p:grpSpPr>
        <p:sp>
          <p:nvSpPr>
            <p:cNvPr id="128014" name="椭圆 65"/>
            <p:cNvSpPr>
              <a:spLocks noChangeArrowheads="1"/>
            </p:cNvSpPr>
            <p:nvPr/>
          </p:nvSpPr>
          <p:spPr bwMode="auto">
            <a:xfrm>
              <a:off x="4788024" y="1275213"/>
              <a:ext cx="432048" cy="432048"/>
            </a:xfrm>
            <a:prstGeom prst="ellipse">
              <a:avLst/>
            </a:prstGeom>
            <a:solidFill>
              <a:srgbClr val="F79600"/>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128015" name="Freeform 110"/>
            <p:cNvSpPr/>
            <p:nvPr/>
          </p:nvSpPr>
          <p:spPr bwMode="auto">
            <a:xfrm>
              <a:off x="4891102" y="1366806"/>
              <a:ext cx="250679" cy="248862"/>
            </a:xfrm>
            <a:custGeom>
              <a:avLst/>
              <a:gdLst>
                <a:gd name="T0" fmla="*/ 2147483647 w 609"/>
                <a:gd name="T1" fmla="*/ 2147483647 h 602"/>
                <a:gd name="T2" fmla="*/ 2147483647 w 609"/>
                <a:gd name="T3" fmla="*/ 2147483647 h 602"/>
                <a:gd name="T4" fmla="*/ 2147483647 w 609"/>
                <a:gd name="T5" fmla="*/ 2147483647 h 602"/>
                <a:gd name="T6" fmla="*/ 2147483647 w 609"/>
                <a:gd name="T7" fmla="*/ 2147483647 h 602"/>
                <a:gd name="T8" fmla="*/ 2147483647 w 609"/>
                <a:gd name="T9" fmla="*/ 2147483647 h 602"/>
                <a:gd name="T10" fmla="*/ 2147483647 w 609"/>
                <a:gd name="T11" fmla="*/ 2147483647 h 602"/>
                <a:gd name="T12" fmla="*/ 0 w 609"/>
                <a:gd name="T13" fmla="*/ 2147483647 h 602"/>
                <a:gd name="T14" fmla="*/ 2147483647 w 609"/>
                <a:gd name="T15" fmla="*/ 0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round/>
            </a:ln>
          </p:spPr>
          <p:txBody>
            <a:bodyPr/>
            <a:lstStyle/>
            <a:p>
              <a:endParaRPr lang="zh-CN" altLang="en-US"/>
            </a:p>
          </p:txBody>
        </p:sp>
      </p:grpSp>
      <p:grpSp>
        <p:nvGrpSpPr>
          <p:cNvPr id="128005" name="组合 54"/>
          <p:cNvGrpSpPr/>
          <p:nvPr/>
        </p:nvGrpSpPr>
        <p:grpSpPr bwMode="auto">
          <a:xfrm>
            <a:off x="10647363" y="6161088"/>
            <a:ext cx="577850" cy="576262"/>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en-US" sz="2400">
                <a:solidFill>
                  <a:srgbClr val="FFFFFF"/>
                </a:solidFill>
                <a:latin typeface="Calibri" panose="020F0502020204030204" pitchFamily="34" charset="0"/>
              </a:endParaRPr>
            </a:p>
          </p:txBody>
        </p:sp>
        <p:sp>
          <p:nvSpPr>
            <p:cNvPr id="128013" name="Freeform 16"/>
            <p:cNvSpPr/>
            <p:nvPr/>
          </p:nvSpPr>
          <p:spPr bwMode="auto">
            <a:xfrm>
              <a:off x="5554420" y="1377705"/>
              <a:ext cx="196183" cy="227065"/>
            </a:xfrm>
            <a:custGeom>
              <a:avLst/>
              <a:gdLst>
                <a:gd name="T0" fmla="*/ 2147483647 w 475"/>
                <a:gd name="T1" fmla="*/ 2147483647 h 552"/>
                <a:gd name="T2" fmla="*/ 2147483647 w 475"/>
                <a:gd name="T3" fmla="*/ 2147483647 h 552"/>
                <a:gd name="T4" fmla="*/ 2147483647 w 475"/>
                <a:gd name="T5" fmla="*/ 2147483647 h 552"/>
                <a:gd name="T6" fmla="*/ 2147483647 w 475"/>
                <a:gd name="T7" fmla="*/ 0 h 552"/>
                <a:gd name="T8" fmla="*/ 2147483647 w 475"/>
                <a:gd name="T9" fmla="*/ 0 h 552"/>
                <a:gd name="T10" fmla="*/ 2147483647 w 475"/>
                <a:gd name="T11" fmla="*/ 2147483647 h 552"/>
                <a:gd name="T12" fmla="*/ 2147483647 w 475"/>
                <a:gd name="T13" fmla="*/ 2147483647 h 552"/>
                <a:gd name="T14" fmla="*/ 2147483647 w 475"/>
                <a:gd name="T15" fmla="*/ 2147483647 h 552"/>
                <a:gd name="T16" fmla="*/ 2147483647 w 475"/>
                <a:gd name="T17" fmla="*/ 2147483647 h 552"/>
                <a:gd name="T18" fmla="*/ 2147483647 w 475"/>
                <a:gd name="T19" fmla="*/ 2147483647 h 552"/>
                <a:gd name="T20" fmla="*/ 2147483647 w 475"/>
                <a:gd name="T21" fmla="*/ 2147483647 h 552"/>
                <a:gd name="T22" fmla="*/ 2147483647 w 475"/>
                <a:gd name="T23" fmla="*/ 2147483647 h 552"/>
                <a:gd name="T24" fmla="*/ 2147483647 w 475"/>
                <a:gd name="T25" fmla="*/ 2147483647 h 552"/>
                <a:gd name="T26" fmla="*/ 2147483647 w 475"/>
                <a:gd name="T27" fmla="*/ 2147483647 h 552"/>
                <a:gd name="T28" fmla="*/ 2147483647 w 475"/>
                <a:gd name="T29" fmla="*/ 2147483647 h 552"/>
                <a:gd name="T30" fmla="*/ 2147483647 w 475"/>
                <a:gd name="T31" fmla="*/ 2147483647 h 552"/>
                <a:gd name="T32" fmla="*/ 2147483647 w 475"/>
                <a:gd name="T33" fmla="*/ 2147483647 h 552"/>
                <a:gd name="T34" fmla="*/ 2147483647 w 475"/>
                <a:gd name="T35" fmla="*/ 2147483647 h 552"/>
                <a:gd name="T36" fmla="*/ 2147483647 w 475"/>
                <a:gd name="T37" fmla="*/ 2147483647 h 552"/>
                <a:gd name="T38" fmla="*/ 2147483647 w 475"/>
                <a:gd name="T39" fmla="*/ 2147483647 h 552"/>
                <a:gd name="T40" fmla="*/ 2147483647 w 475"/>
                <a:gd name="T41" fmla="*/ 2147483647 h 552"/>
                <a:gd name="T42" fmla="*/ 2147483647 w 475"/>
                <a:gd name="T43" fmla="*/ 2147483647 h 552"/>
                <a:gd name="T44" fmla="*/ 2147483647 w 475"/>
                <a:gd name="T45" fmla="*/ 2147483647 h 552"/>
                <a:gd name="T46" fmla="*/ 2147483647 w 475"/>
                <a:gd name="T47" fmla="*/ 2147483647 h 552"/>
                <a:gd name="T48" fmla="*/ 2147483647 w 475"/>
                <a:gd name="T49" fmla="*/ 2147483647 h 552"/>
                <a:gd name="T50" fmla="*/ 2147483647 w 475"/>
                <a:gd name="T51" fmla="*/ 2147483647 h 552"/>
                <a:gd name="T52" fmla="*/ 2147483647 w 475"/>
                <a:gd name="T53" fmla="*/ 0 h 552"/>
                <a:gd name="T54" fmla="*/ 2147483647 w 475"/>
                <a:gd name="T55" fmla="*/ 0 h 552"/>
                <a:gd name="T56" fmla="*/ 2147483647 w 475"/>
                <a:gd name="T57" fmla="*/ 2147483647 h 552"/>
                <a:gd name="T58" fmla="*/ 2147483647 w 475"/>
                <a:gd name="T59" fmla="*/ 2147483647 h 552"/>
                <a:gd name="T60" fmla="*/ 2147483647 w 475"/>
                <a:gd name="T61" fmla="*/ 2147483647 h 552"/>
                <a:gd name="T62" fmla="*/ 2147483647 w 475"/>
                <a:gd name="T63" fmla="*/ 2147483647 h 552"/>
                <a:gd name="T64" fmla="*/ 2147483647 w 475"/>
                <a:gd name="T65" fmla="*/ 2147483647 h 552"/>
                <a:gd name="T66" fmla="*/ 2147483647 w 475"/>
                <a:gd name="T67" fmla="*/ 2147483647 h 552"/>
                <a:gd name="T68" fmla="*/ 2147483647 w 475"/>
                <a:gd name="T69" fmla="*/ 2147483647 h 552"/>
                <a:gd name="T70" fmla="*/ 0 w 475"/>
                <a:gd name="T71" fmla="*/ 2147483647 h 552"/>
                <a:gd name="T72" fmla="*/ 2147483647 w 475"/>
                <a:gd name="T73" fmla="*/ 2147483647 h 552"/>
                <a:gd name="T74" fmla="*/ 2147483647 w 475"/>
                <a:gd name="T75" fmla="*/ 2147483647 h 552"/>
                <a:gd name="T76" fmla="*/ 2147483647 w 475"/>
                <a:gd name="T77" fmla="*/ 2147483647 h 552"/>
                <a:gd name="T78" fmla="*/ 2147483647 w 475"/>
                <a:gd name="T79" fmla="*/ 2147483647 h 552"/>
                <a:gd name="T80" fmla="*/ 2147483647 w 475"/>
                <a:gd name="T81" fmla="*/ 2147483647 h 552"/>
                <a:gd name="T82" fmla="*/ 2147483647 w 475"/>
                <a:gd name="T83" fmla="*/ 2147483647 h 552"/>
                <a:gd name="T84" fmla="*/ 2147483647 w 475"/>
                <a:gd name="T85" fmla="*/ 2147483647 h 552"/>
                <a:gd name="T86" fmla="*/ 2147483647 w 475"/>
                <a:gd name="T87" fmla="*/ 2147483647 h 552"/>
                <a:gd name="T88" fmla="*/ 2147483647 w 475"/>
                <a:gd name="T89" fmla="*/ 2147483647 h 552"/>
                <a:gd name="T90" fmla="*/ 0 w 475"/>
                <a:gd name="T91" fmla="*/ 2147483647 h 552"/>
                <a:gd name="T92" fmla="*/ 2147483647 w 475"/>
                <a:gd name="T93" fmla="*/ 2147483647 h 552"/>
                <a:gd name="T94" fmla="*/ 2147483647 w 475"/>
                <a:gd name="T95" fmla="*/ 2147483647 h 552"/>
                <a:gd name="T96" fmla="*/ 2147483647 w 475"/>
                <a:gd name="T97" fmla="*/ 2147483647 h 552"/>
                <a:gd name="T98" fmla="*/ 2147483647 w 475"/>
                <a:gd name="T99" fmla="*/ 2147483647 h 552"/>
                <a:gd name="T100" fmla="*/ 2147483647 w 475"/>
                <a:gd name="T101" fmla="*/ 2147483647 h 552"/>
                <a:gd name="T102" fmla="*/ 2147483647 w 475"/>
                <a:gd name="T103" fmla="*/ 2147483647 h 552"/>
                <a:gd name="T104" fmla="*/ 2147483647 w 475"/>
                <a:gd name="T105" fmla="*/ 2147483647 h 552"/>
                <a:gd name="T106" fmla="*/ 0 w 475"/>
                <a:gd name="T107" fmla="*/ 2147483647 h 552"/>
                <a:gd name="T108" fmla="*/ 2147483647 w 475"/>
                <a:gd name="T109" fmla="*/ 2147483647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round/>
            </a:ln>
          </p:spPr>
          <p:txBody>
            <a:bodyPr/>
            <a:lstStyle/>
            <a:p>
              <a:endParaRPr lang="zh-CN" altLang="en-US"/>
            </a:p>
          </p:txBody>
        </p:sp>
      </p:grpSp>
      <p:grpSp>
        <p:nvGrpSpPr>
          <p:cNvPr id="128006" name="组合 57"/>
          <p:cNvGrpSpPr/>
          <p:nvPr/>
        </p:nvGrpSpPr>
        <p:grpSpPr bwMode="auto">
          <a:xfrm>
            <a:off x="8053388" y="6161088"/>
            <a:ext cx="577850" cy="576262"/>
            <a:chOff x="3491880" y="1274820"/>
            <a:chExt cx="432833" cy="432834"/>
          </a:xfrm>
        </p:grpSpPr>
        <p:sp>
          <p:nvSpPr>
            <p:cNvPr id="128010" name="椭圆 16"/>
            <p:cNvSpPr>
              <a:spLocks noChangeArrowheads="1"/>
            </p:cNvSpPr>
            <p:nvPr/>
          </p:nvSpPr>
          <p:spPr bwMode="auto">
            <a:xfrm>
              <a:off x="3491880" y="1274820"/>
              <a:ext cx="432833" cy="432834"/>
            </a:xfrm>
            <a:prstGeom prst="ellipse">
              <a:avLst/>
            </a:prstGeom>
            <a:solidFill>
              <a:srgbClr val="FF0000"/>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128011" name="Freeform 75"/>
            <p:cNvSpPr/>
            <p:nvPr/>
          </p:nvSpPr>
          <p:spPr bwMode="auto">
            <a:xfrm>
              <a:off x="3583864" y="1385879"/>
              <a:ext cx="248863" cy="210716"/>
            </a:xfrm>
            <a:custGeom>
              <a:avLst/>
              <a:gdLst>
                <a:gd name="T0" fmla="*/ 2147483647 w 602"/>
                <a:gd name="T1" fmla="*/ 2147483647 h 510"/>
                <a:gd name="T2" fmla="*/ 2147483647 w 602"/>
                <a:gd name="T3" fmla="*/ 2147483647 h 510"/>
                <a:gd name="T4" fmla="*/ 2147483647 w 602"/>
                <a:gd name="T5" fmla="*/ 2147483647 h 510"/>
                <a:gd name="T6" fmla="*/ 0 w 602"/>
                <a:gd name="T7" fmla="*/ 2147483647 h 510"/>
                <a:gd name="T8" fmla="*/ 0 w 602"/>
                <a:gd name="T9" fmla="*/ 2147483647 h 510"/>
                <a:gd name="T10" fmla="*/ 2147483647 w 602"/>
                <a:gd name="T11" fmla="*/ 0 h 510"/>
                <a:gd name="T12" fmla="*/ 2147483647 w 602"/>
                <a:gd name="T13" fmla="*/ 2147483647 h 510"/>
                <a:gd name="T14" fmla="*/ 2147483647 w 602"/>
                <a:gd name="T15" fmla="*/ 2147483647 h 510"/>
                <a:gd name="T16" fmla="*/ 2147483647 w 602"/>
                <a:gd name="T17" fmla="*/ 2147483647 h 510"/>
                <a:gd name="T18" fmla="*/ 2147483647 w 602"/>
                <a:gd name="T19" fmla="*/ 2147483647 h 510"/>
                <a:gd name="T20" fmla="*/ 2147483647 w 602"/>
                <a:gd name="T21" fmla="*/ 2147483647 h 510"/>
                <a:gd name="T22" fmla="*/ 2147483647 w 602"/>
                <a:gd name="T23" fmla="*/ 2147483647 h 510"/>
                <a:gd name="T24" fmla="*/ 2147483647 w 602"/>
                <a:gd name="T25" fmla="*/ 2147483647 h 510"/>
                <a:gd name="T26" fmla="*/ 2147483647 w 602"/>
                <a:gd name="T27" fmla="*/ 2147483647 h 510"/>
                <a:gd name="T28" fmla="*/ 2147483647 w 602"/>
                <a:gd name="T29" fmla="*/ 2147483647 h 510"/>
                <a:gd name="T30" fmla="*/ 2147483647 w 602"/>
                <a:gd name="T31" fmla="*/ 2147483647 h 510"/>
                <a:gd name="T32" fmla="*/ 2147483647 w 602"/>
                <a:gd name="T33" fmla="*/ 2147483647 h 510"/>
                <a:gd name="T34" fmla="*/ 2147483647 w 602"/>
                <a:gd name="T35" fmla="*/ 2147483647 h 510"/>
                <a:gd name="T36" fmla="*/ 2147483647 w 602"/>
                <a:gd name="T37" fmla="*/ 2147483647 h 510"/>
                <a:gd name="T38" fmla="*/ 2147483647 w 602"/>
                <a:gd name="T39" fmla="*/ 2147483647 h 510"/>
                <a:gd name="T40" fmla="*/ 2147483647 w 602"/>
                <a:gd name="T41" fmla="*/ 2147483647 h 510"/>
                <a:gd name="T42" fmla="*/ 2147483647 w 602"/>
                <a:gd name="T43" fmla="*/ 2147483647 h 510"/>
                <a:gd name="T44" fmla="*/ 2147483647 w 602"/>
                <a:gd name="T45" fmla="*/ 2147483647 h 510"/>
                <a:gd name="T46" fmla="*/ 2147483647 w 602"/>
                <a:gd name="T47" fmla="*/ 2147483647 h 510"/>
                <a:gd name="T48" fmla="*/ 2147483647 w 602"/>
                <a:gd name="T49" fmla="*/ 2147483647 h 510"/>
                <a:gd name="T50" fmla="*/ 2147483647 w 602"/>
                <a:gd name="T51" fmla="*/ 2147483647 h 510"/>
                <a:gd name="T52" fmla="*/ 2147483647 w 602"/>
                <a:gd name="T53" fmla="*/ 2147483647 h 510"/>
                <a:gd name="T54" fmla="*/ 2147483647 w 602"/>
                <a:gd name="T55" fmla="*/ 2147483647 h 510"/>
                <a:gd name="T56" fmla="*/ 2147483647 w 602"/>
                <a:gd name="T57" fmla="*/ 2147483647 h 510"/>
                <a:gd name="T58" fmla="*/ 2147483647 w 602"/>
                <a:gd name="T59" fmla="*/ 2147483647 h 510"/>
                <a:gd name="T60" fmla="*/ 2147483647 w 602"/>
                <a:gd name="T61" fmla="*/ 2147483647 h 510"/>
                <a:gd name="T62" fmla="*/ 2147483647 w 602"/>
                <a:gd name="T63" fmla="*/ 2147483647 h 510"/>
                <a:gd name="T64" fmla="*/ 2147483647 w 602"/>
                <a:gd name="T65" fmla="*/ 2147483647 h 510"/>
                <a:gd name="T66" fmla="*/ 2147483647 w 602"/>
                <a:gd name="T67" fmla="*/ 2147483647 h 510"/>
                <a:gd name="T68" fmla="*/ 2147483647 w 602"/>
                <a:gd name="T69" fmla="*/ 2147483647 h 510"/>
                <a:gd name="T70" fmla="*/ 2147483647 w 602"/>
                <a:gd name="T71" fmla="*/ 2147483647 h 510"/>
                <a:gd name="T72" fmla="*/ 2147483647 w 602"/>
                <a:gd name="T73" fmla="*/ 2147483647 h 510"/>
                <a:gd name="T74" fmla="*/ 2147483647 w 602"/>
                <a:gd name="T75" fmla="*/ 2147483647 h 510"/>
                <a:gd name="T76" fmla="*/ 2147483647 w 602"/>
                <a:gd name="T77" fmla="*/ 2147483647 h 510"/>
                <a:gd name="T78" fmla="*/ 2147483647 w 602"/>
                <a:gd name="T79" fmla="*/ 2147483647 h 510"/>
                <a:gd name="T80" fmla="*/ 2147483647 w 602"/>
                <a:gd name="T81" fmla="*/ 2147483647 h 510"/>
                <a:gd name="T82" fmla="*/ 2147483647 w 602"/>
                <a:gd name="T83" fmla="*/ 2147483647 h 5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2"/>
                <a:gd name="T127" fmla="*/ 0 h 510"/>
                <a:gd name="T128" fmla="*/ 602 w 602"/>
                <a:gd name="T129" fmla="*/ 510 h 5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round/>
            </a:ln>
          </p:spPr>
          <p:txBody>
            <a:bodyPr/>
            <a:lstStyle/>
            <a:p>
              <a:endParaRPr lang="zh-CN" altLang="en-US"/>
            </a:p>
          </p:txBody>
        </p:sp>
      </p:grpSp>
      <p:grpSp>
        <p:nvGrpSpPr>
          <p:cNvPr id="128007" name="组合 60"/>
          <p:cNvGrpSpPr/>
          <p:nvPr/>
        </p:nvGrpSpPr>
        <p:grpSpPr bwMode="auto">
          <a:xfrm>
            <a:off x="8920163" y="6161088"/>
            <a:ext cx="574675" cy="576262"/>
            <a:chOff x="4139952" y="1274820"/>
            <a:chExt cx="432833" cy="432834"/>
          </a:xfrm>
        </p:grpSpPr>
        <p:sp>
          <p:nvSpPr>
            <p:cNvPr id="128008" name="椭圆 16"/>
            <p:cNvSpPr>
              <a:spLocks noChangeArrowheads="1"/>
            </p:cNvSpPr>
            <p:nvPr/>
          </p:nvSpPr>
          <p:spPr bwMode="auto">
            <a:xfrm>
              <a:off x="4139952" y="1274820"/>
              <a:ext cx="432833" cy="432834"/>
            </a:xfrm>
            <a:prstGeom prst="ellipse">
              <a:avLst/>
            </a:prstGeom>
            <a:solidFill>
              <a:srgbClr val="3992DB"/>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128009" name="Freeform 84"/>
            <p:cNvSpPr/>
            <p:nvPr/>
          </p:nvSpPr>
          <p:spPr bwMode="auto">
            <a:xfrm>
              <a:off x="4241546" y="1366806"/>
              <a:ext cx="248863" cy="248863"/>
            </a:xfrm>
            <a:custGeom>
              <a:avLst/>
              <a:gdLst>
                <a:gd name="T0" fmla="*/ 2147483647 w 602"/>
                <a:gd name="T1" fmla="*/ 2147483647 h 602"/>
                <a:gd name="T2" fmla="*/ 2147483647 w 602"/>
                <a:gd name="T3" fmla="*/ 2147483647 h 602"/>
                <a:gd name="T4" fmla="*/ 2147483647 w 602"/>
                <a:gd name="T5" fmla="*/ 0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0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round/>
            </a:ln>
          </p:spPr>
          <p:txBody>
            <a:bodyPr/>
            <a:lstStyle/>
            <a:p>
              <a:endParaRPr lang="zh-CN" altLang="en-US"/>
            </a:p>
          </p:txBody>
        </p:sp>
      </p:gr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58370"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58371"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58372"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1.3</a:t>
            </a:r>
          </a:p>
        </p:txBody>
      </p:sp>
      <p:sp>
        <p:nvSpPr>
          <p:cNvPr id="7" name="object 7"/>
          <p:cNvSpPr txBox="1"/>
          <p:nvPr/>
        </p:nvSpPr>
        <p:spPr>
          <a:xfrm>
            <a:off x="3222625" y="3351213"/>
            <a:ext cx="6410325" cy="690562"/>
          </a:xfrm>
          <a:prstGeom prst="rect">
            <a:avLst/>
          </a:prstGeom>
        </p:spPr>
        <p:txBody>
          <a:bodyPr lIns="0" tIns="13335" rIns="0" bIns="0">
            <a:spAutoFit/>
          </a:bodyPr>
          <a:lstStyle/>
          <a:p>
            <a:pPr marL="12700" algn="ctr">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rPr>
              <a:t>什么时间办理年度汇算</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object 2"/>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59394" name="object 3"/>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4" name="object 4"/>
          <p:cNvSpPr txBox="1"/>
          <p:nvPr/>
        </p:nvSpPr>
        <p:spPr>
          <a:xfrm>
            <a:off x="866775" y="342900"/>
            <a:ext cx="3482975" cy="381000"/>
          </a:xfrm>
          <a:prstGeom prst="rect">
            <a:avLst/>
          </a:prstGeom>
        </p:spPr>
        <p:txBody>
          <a:bodyPr lIns="0" tIns="12700" rIns="0" bIns="0">
            <a:spAutoFit/>
          </a:bodyPr>
          <a:lstStyle/>
          <a:p>
            <a:pPr marL="12700">
              <a:spcBef>
                <a:spcPts val="100"/>
              </a:spcBef>
            </a:pPr>
            <a:r>
              <a:rPr lang="zh-CN" altLang="en-US" sz="2400" b="1">
                <a:solidFill>
                  <a:srgbClr val="44536B"/>
                </a:solidFill>
                <a:latin typeface="微软雅黑" panose="020B0503020204020204" pitchFamily="34" charset="-122"/>
                <a:ea typeface="微软雅黑" panose="020B0503020204020204" pitchFamily="34" charset="-122"/>
              </a:rPr>
              <a:t>什么时间办理年度汇算</a:t>
            </a:r>
          </a:p>
        </p:txBody>
      </p:sp>
      <p:sp>
        <p:nvSpPr>
          <p:cNvPr id="59396" name="object 5"/>
          <p:cNvSpPr>
            <a:spLocks noChangeArrowheads="1"/>
          </p:cNvSpPr>
          <p:nvPr/>
        </p:nvSpPr>
        <p:spPr bwMode="auto">
          <a:xfrm>
            <a:off x="7353300" y="1606550"/>
            <a:ext cx="3370263" cy="2379663"/>
          </a:xfrm>
          <a:prstGeom prst="rect">
            <a:avLst/>
          </a:prstGeom>
          <a:blipFill dpi="0" rotWithShape="1">
            <a:blip r:embed="rId2"/>
            <a:srcRect/>
            <a:stretch>
              <a:fillRect/>
            </a:stretch>
          </a:blipFill>
          <a:ln w="9525">
            <a:noFill/>
            <a:miter lim="800000"/>
          </a:ln>
        </p:spPr>
        <p:txBody>
          <a:bodyPr lIns="0" tIns="0" rIns="0" bIns="0"/>
          <a:lstStyle/>
          <a:p>
            <a:endParaRPr lang="zh-CN" altLang="en-US"/>
          </a:p>
        </p:txBody>
      </p:sp>
      <p:sp>
        <p:nvSpPr>
          <p:cNvPr id="59397" name="object 6"/>
          <p:cNvSpPr/>
          <p:nvPr/>
        </p:nvSpPr>
        <p:spPr bwMode="auto">
          <a:xfrm>
            <a:off x="7724775" y="1978025"/>
            <a:ext cx="2528888" cy="1539875"/>
          </a:xfrm>
          <a:custGeom>
            <a:avLst/>
            <a:gdLst/>
            <a:ahLst/>
            <a:cxnLst>
              <a:cxn ang="0">
                <a:pos x="1266063" y="0"/>
              </a:cxn>
              <a:cxn ang="0">
                <a:pos x="0" y="337058"/>
              </a:cxn>
              <a:cxn ang="0">
                <a:pos x="0" y="1539239"/>
              </a:cxn>
              <a:cxn ang="0">
                <a:pos x="2528316" y="1539239"/>
              </a:cxn>
              <a:cxn ang="0">
                <a:pos x="2528316" y="337058"/>
              </a:cxn>
              <a:cxn ang="0">
                <a:pos x="1266063" y="0"/>
              </a:cxn>
            </a:cxnLst>
            <a:rect l="0" t="0" r="r" b="b"/>
            <a:pathLst>
              <a:path w="2528570" h="1539239">
                <a:moveTo>
                  <a:pt x="1266063" y="0"/>
                </a:moveTo>
                <a:lnTo>
                  <a:pt x="0" y="337058"/>
                </a:lnTo>
                <a:lnTo>
                  <a:pt x="0" y="1539239"/>
                </a:lnTo>
                <a:lnTo>
                  <a:pt x="2528316" y="1539239"/>
                </a:lnTo>
                <a:lnTo>
                  <a:pt x="2528316" y="337058"/>
                </a:lnTo>
                <a:lnTo>
                  <a:pt x="1266063" y="0"/>
                </a:lnTo>
                <a:close/>
              </a:path>
            </a:pathLst>
          </a:custGeom>
          <a:solidFill>
            <a:srgbClr val="D14552"/>
          </a:solidFill>
          <a:ln w="9525">
            <a:noFill/>
            <a:round/>
          </a:ln>
        </p:spPr>
        <p:txBody>
          <a:bodyPr lIns="0" tIns="0" rIns="0" bIns="0"/>
          <a:lstStyle/>
          <a:p>
            <a:endParaRPr lang="zh-CN" altLang="en-US"/>
          </a:p>
        </p:txBody>
      </p:sp>
      <p:sp>
        <p:nvSpPr>
          <p:cNvPr id="59398" name="object 7"/>
          <p:cNvSpPr>
            <a:spLocks noChangeArrowheads="1"/>
          </p:cNvSpPr>
          <p:nvPr/>
        </p:nvSpPr>
        <p:spPr bwMode="auto">
          <a:xfrm>
            <a:off x="7813675" y="2058988"/>
            <a:ext cx="2401888" cy="1427162"/>
          </a:xfrm>
          <a:prstGeom prst="rect">
            <a:avLst/>
          </a:prstGeom>
          <a:blipFill dpi="0" rotWithShape="1">
            <a:blip r:embed="rId3"/>
            <a:srcRect/>
            <a:stretch>
              <a:fillRect/>
            </a:stretch>
          </a:blipFill>
          <a:ln w="9525">
            <a:noFill/>
            <a:miter lim="800000"/>
          </a:ln>
        </p:spPr>
        <p:txBody>
          <a:bodyPr lIns="0" tIns="0" rIns="0" bIns="0"/>
          <a:lstStyle/>
          <a:p>
            <a:endParaRPr lang="zh-CN" altLang="en-US"/>
          </a:p>
        </p:txBody>
      </p:sp>
      <p:sp>
        <p:nvSpPr>
          <p:cNvPr id="59399" name="object 8"/>
          <p:cNvSpPr>
            <a:spLocks noChangeArrowheads="1"/>
          </p:cNvSpPr>
          <p:nvPr/>
        </p:nvSpPr>
        <p:spPr bwMode="auto">
          <a:xfrm>
            <a:off x="7839075" y="2084388"/>
            <a:ext cx="2300288" cy="1325562"/>
          </a:xfrm>
          <a:prstGeom prst="rect">
            <a:avLst/>
          </a:prstGeom>
          <a:blipFill dpi="0" rotWithShape="1">
            <a:blip r:embed="rId4"/>
            <a:srcRect/>
            <a:stretch>
              <a:fillRect/>
            </a:stretch>
          </a:blipFill>
          <a:ln w="9525">
            <a:noFill/>
            <a:miter lim="800000"/>
          </a:ln>
        </p:spPr>
        <p:txBody>
          <a:bodyPr lIns="0" tIns="0" rIns="0" bIns="0"/>
          <a:lstStyle/>
          <a:p>
            <a:endParaRPr lang="zh-CN" altLang="en-US"/>
          </a:p>
        </p:txBody>
      </p:sp>
      <p:sp>
        <p:nvSpPr>
          <p:cNvPr id="59400" name="object 9"/>
          <p:cNvSpPr>
            <a:spLocks noChangeArrowheads="1"/>
          </p:cNvSpPr>
          <p:nvPr/>
        </p:nvSpPr>
        <p:spPr bwMode="auto">
          <a:xfrm>
            <a:off x="7364413" y="3362325"/>
            <a:ext cx="3368675" cy="2379663"/>
          </a:xfrm>
          <a:prstGeom prst="rect">
            <a:avLst/>
          </a:prstGeom>
          <a:blipFill dpi="0" rotWithShape="1">
            <a:blip r:embed="rId5"/>
            <a:srcRect/>
            <a:stretch>
              <a:fillRect/>
            </a:stretch>
          </a:blipFill>
          <a:ln w="9525">
            <a:noFill/>
            <a:miter lim="800000"/>
          </a:ln>
        </p:spPr>
        <p:txBody>
          <a:bodyPr lIns="0" tIns="0" rIns="0" bIns="0"/>
          <a:lstStyle/>
          <a:p>
            <a:endParaRPr lang="zh-CN" altLang="en-US"/>
          </a:p>
        </p:txBody>
      </p:sp>
      <p:sp>
        <p:nvSpPr>
          <p:cNvPr id="59401" name="object 10"/>
          <p:cNvSpPr/>
          <p:nvPr/>
        </p:nvSpPr>
        <p:spPr bwMode="auto">
          <a:xfrm>
            <a:off x="7735888" y="3733800"/>
            <a:ext cx="2528887" cy="1539875"/>
          </a:xfrm>
          <a:custGeom>
            <a:avLst/>
            <a:gdLst/>
            <a:ahLst/>
            <a:cxnLst>
              <a:cxn ang="0">
                <a:pos x="2528316" y="0"/>
              </a:cxn>
              <a:cxn ang="0">
                <a:pos x="0" y="0"/>
              </a:cxn>
              <a:cxn ang="0">
                <a:pos x="0" y="1202182"/>
              </a:cxn>
              <a:cxn ang="0">
                <a:pos x="1262252" y="1539240"/>
              </a:cxn>
              <a:cxn ang="0">
                <a:pos x="2528316" y="1202182"/>
              </a:cxn>
              <a:cxn ang="0">
                <a:pos x="2528316" y="0"/>
              </a:cxn>
            </a:cxnLst>
            <a:rect l="0" t="0" r="r" b="b"/>
            <a:pathLst>
              <a:path w="2528570" h="1539239">
                <a:moveTo>
                  <a:pt x="2528316" y="0"/>
                </a:moveTo>
                <a:lnTo>
                  <a:pt x="0" y="0"/>
                </a:lnTo>
                <a:lnTo>
                  <a:pt x="0" y="1202182"/>
                </a:lnTo>
                <a:lnTo>
                  <a:pt x="1262252" y="1539240"/>
                </a:lnTo>
                <a:lnTo>
                  <a:pt x="2528316" y="1202182"/>
                </a:lnTo>
                <a:lnTo>
                  <a:pt x="2528316" y="0"/>
                </a:lnTo>
                <a:close/>
              </a:path>
            </a:pathLst>
          </a:custGeom>
          <a:solidFill>
            <a:srgbClr val="44536B"/>
          </a:solidFill>
          <a:ln w="9525">
            <a:noFill/>
            <a:round/>
          </a:ln>
        </p:spPr>
        <p:txBody>
          <a:bodyPr lIns="0" tIns="0" rIns="0" bIns="0"/>
          <a:lstStyle/>
          <a:p>
            <a:endParaRPr lang="zh-CN" altLang="en-US"/>
          </a:p>
        </p:txBody>
      </p:sp>
      <p:sp>
        <p:nvSpPr>
          <p:cNvPr id="59402" name="object 11"/>
          <p:cNvSpPr>
            <a:spLocks noChangeArrowheads="1"/>
          </p:cNvSpPr>
          <p:nvPr/>
        </p:nvSpPr>
        <p:spPr bwMode="auto">
          <a:xfrm>
            <a:off x="7824788" y="3814763"/>
            <a:ext cx="2401887" cy="1427162"/>
          </a:xfrm>
          <a:prstGeom prst="rect">
            <a:avLst/>
          </a:prstGeom>
          <a:blipFill dpi="0" rotWithShape="1">
            <a:blip r:embed="rId6"/>
            <a:srcRect/>
            <a:stretch>
              <a:fillRect/>
            </a:stretch>
          </a:blipFill>
          <a:ln w="9525">
            <a:noFill/>
            <a:miter lim="800000"/>
          </a:ln>
        </p:spPr>
        <p:txBody>
          <a:bodyPr lIns="0" tIns="0" rIns="0" bIns="0"/>
          <a:lstStyle/>
          <a:p>
            <a:endParaRPr lang="zh-CN" altLang="en-US"/>
          </a:p>
        </p:txBody>
      </p:sp>
      <p:sp>
        <p:nvSpPr>
          <p:cNvPr id="59403" name="object 12"/>
          <p:cNvSpPr>
            <a:spLocks noChangeArrowheads="1"/>
          </p:cNvSpPr>
          <p:nvPr/>
        </p:nvSpPr>
        <p:spPr bwMode="auto">
          <a:xfrm>
            <a:off x="7850188" y="3840163"/>
            <a:ext cx="2300287" cy="1325562"/>
          </a:xfrm>
          <a:prstGeom prst="rect">
            <a:avLst/>
          </a:prstGeom>
          <a:blipFill dpi="0" rotWithShape="1">
            <a:blip r:embed="rId7"/>
            <a:srcRect/>
            <a:stretch>
              <a:fillRect/>
            </a:stretch>
          </a:blipFill>
          <a:ln w="9525">
            <a:noFill/>
            <a:miter lim="800000"/>
          </a:ln>
        </p:spPr>
        <p:txBody>
          <a:bodyPr lIns="0" tIns="0" rIns="0" bIns="0"/>
          <a:lstStyle/>
          <a:p>
            <a:endParaRPr lang="zh-CN" altLang="en-US"/>
          </a:p>
        </p:txBody>
      </p:sp>
      <p:sp>
        <p:nvSpPr>
          <p:cNvPr id="13" name="object 13"/>
          <p:cNvSpPr txBox="1">
            <a:spLocks noGrp="1"/>
          </p:cNvSpPr>
          <p:nvPr>
            <p:ph type="title"/>
          </p:nvPr>
        </p:nvSpPr>
        <p:spPr>
          <a:xfrm>
            <a:off x="8180705" y="2670175"/>
            <a:ext cx="1734820" cy="488315"/>
          </a:xfrm>
        </p:spPr>
        <p:txBody>
          <a:bodyPr wrap="square" tIns="12065"/>
          <a:lstStyle/>
          <a:p>
            <a:pPr marL="12700" eaLnBrk="1" hangingPunct="1">
              <a:spcBef>
                <a:spcPts val="100"/>
              </a:spcBef>
            </a:pPr>
            <a:r>
              <a:rPr lang="zh-CN" altLang="en-US" sz="2800">
                <a:solidFill>
                  <a:srgbClr val="D14552"/>
                </a:solidFill>
                <a:ea typeface="微软雅黑" panose="020B0503020204020204" pitchFamily="34" charset="-122"/>
              </a:rPr>
              <a:t>一般规定</a:t>
            </a:r>
            <a:endParaRPr lang="zh-CN" altLang="en-US" sz="2800">
              <a:ea typeface="微软雅黑" panose="020B0503020204020204" pitchFamily="34" charset="-122"/>
            </a:endParaRPr>
          </a:p>
        </p:txBody>
      </p:sp>
      <p:sp>
        <p:nvSpPr>
          <p:cNvPr id="59405" name="object 14"/>
          <p:cNvSpPr/>
          <p:nvPr/>
        </p:nvSpPr>
        <p:spPr bwMode="auto">
          <a:xfrm>
            <a:off x="954088" y="3517900"/>
            <a:ext cx="6772275" cy="0"/>
          </a:xfrm>
          <a:custGeom>
            <a:avLst/>
            <a:gdLst/>
            <a:ahLst/>
            <a:cxnLst>
              <a:cxn ang="0">
                <a:pos x="6770496" y="0"/>
              </a:cxn>
              <a:cxn ang="0">
                <a:pos x="0" y="0"/>
              </a:cxn>
            </a:cxnLst>
            <a:rect l="0" t="0" r="r" b="b"/>
            <a:pathLst>
              <a:path w="6771005">
                <a:moveTo>
                  <a:pt x="6770496" y="0"/>
                </a:moveTo>
                <a:lnTo>
                  <a:pt x="0" y="0"/>
                </a:lnTo>
              </a:path>
            </a:pathLst>
          </a:custGeom>
          <a:noFill/>
          <a:ln w="19812">
            <a:solidFill>
              <a:srgbClr val="D14552"/>
            </a:solidFill>
            <a:round/>
          </a:ln>
        </p:spPr>
        <p:txBody>
          <a:bodyPr lIns="0" tIns="0" rIns="0" bIns="0"/>
          <a:lstStyle/>
          <a:p>
            <a:endParaRPr lang="zh-CN" altLang="en-US"/>
          </a:p>
        </p:txBody>
      </p:sp>
      <p:sp>
        <p:nvSpPr>
          <p:cNvPr id="59406" name="object 15"/>
          <p:cNvSpPr/>
          <p:nvPr/>
        </p:nvSpPr>
        <p:spPr bwMode="auto">
          <a:xfrm>
            <a:off x="954088" y="3733800"/>
            <a:ext cx="6781800" cy="0"/>
          </a:xfrm>
          <a:custGeom>
            <a:avLst/>
            <a:gdLst/>
            <a:ahLst/>
            <a:cxnLst>
              <a:cxn ang="0">
                <a:pos x="6781038" y="0"/>
              </a:cxn>
              <a:cxn ang="0">
                <a:pos x="0" y="0"/>
              </a:cxn>
            </a:cxnLst>
            <a:rect l="0" t="0" r="r" b="b"/>
            <a:pathLst>
              <a:path w="6781165">
                <a:moveTo>
                  <a:pt x="6781038" y="0"/>
                </a:moveTo>
                <a:lnTo>
                  <a:pt x="0" y="0"/>
                </a:lnTo>
              </a:path>
            </a:pathLst>
          </a:custGeom>
          <a:noFill/>
          <a:ln w="19812">
            <a:solidFill>
              <a:srgbClr val="44536B"/>
            </a:solidFill>
            <a:round/>
          </a:ln>
        </p:spPr>
        <p:txBody>
          <a:bodyPr lIns="0" tIns="0" rIns="0" bIns="0"/>
          <a:lstStyle/>
          <a:p>
            <a:endParaRPr lang="zh-CN" altLang="en-US"/>
          </a:p>
        </p:txBody>
      </p:sp>
      <p:sp>
        <p:nvSpPr>
          <p:cNvPr id="16" name="object 16"/>
          <p:cNvSpPr txBox="1"/>
          <p:nvPr/>
        </p:nvSpPr>
        <p:spPr>
          <a:xfrm>
            <a:off x="1009650" y="2660650"/>
            <a:ext cx="6716713" cy="404495"/>
          </a:xfrm>
          <a:prstGeom prst="rect">
            <a:avLst/>
          </a:prstGeom>
        </p:spPr>
        <p:txBody>
          <a:bodyPr lIns="0" tIns="12700" rIns="0" bIns="0">
            <a:spAutoFit/>
          </a:bodyPr>
          <a:lstStyle/>
          <a:p>
            <a:pPr marL="12700">
              <a:spcBef>
                <a:spcPts val="100"/>
              </a:spcBef>
            </a:pPr>
            <a:r>
              <a:rPr lang="en-US" altLang="zh-CN" sz="2400" b="1">
                <a:solidFill>
                  <a:srgbClr val="D14552"/>
                </a:solidFill>
                <a:latin typeface="微软雅黑" panose="020B0503020204020204" pitchFamily="34" charset="-122"/>
                <a:ea typeface="微软雅黑" panose="020B0503020204020204" pitchFamily="34" charset="-122"/>
              </a:rPr>
              <a:t>2020</a:t>
            </a:r>
            <a:r>
              <a:rPr lang="zh-CN" altLang="en-US" sz="2400" b="1">
                <a:solidFill>
                  <a:srgbClr val="D14552"/>
                </a:solidFill>
                <a:latin typeface="微软雅黑" panose="020B0503020204020204" pitchFamily="34" charset="-122"/>
                <a:ea typeface="微软雅黑" panose="020B0503020204020204" pitchFamily="34" charset="-122"/>
              </a:rPr>
              <a:t>年度汇算时间：</a:t>
            </a:r>
            <a:r>
              <a:rPr lang="en-US" altLang="zh-CN" sz="2400" b="1">
                <a:solidFill>
                  <a:srgbClr val="D14552"/>
                </a:solidFill>
                <a:latin typeface="微软雅黑" panose="020B0503020204020204" pitchFamily="34" charset="-122"/>
                <a:ea typeface="微软雅黑" panose="020B0503020204020204" pitchFamily="34" charset="-122"/>
              </a:rPr>
              <a:t>2021</a:t>
            </a:r>
            <a:r>
              <a:rPr lang="zh-CN" altLang="en-US" sz="2400" b="1">
                <a:solidFill>
                  <a:srgbClr val="D14552"/>
                </a:solidFill>
                <a:latin typeface="微软雅黑" panose="020B0503020204020204" pitchFamily="34" charset="-122"/>
                <a:ea typeface="微软雅黑" panose="020B0503020204020204" pitchFamily="34" charset="-122"/>
              </a:rPr>
              <a:t>年</a:t>
            </a:r>
            <a:r>
              <a:rPr lang="en-US" altLang="zh-CN" sz="2400" b="1">
                <a:solidFill>
                  <a:srgbClr val="D14552"/>
                </a:solidFill>
                <a:latin typeface="微软雅黑" panose="020B0503020204020204" pitchFamily="34" charset="-122"/>
                <a:ea typeface="微软雅黑" panose="020B0503020204020204" pitchFamily="34" charset="-122"/>
              </a:rPr>
              <a:t>3</a:t>
            </a:r>
            <a:r>
              <a:rPr lang="zh-CN" altLang="en-US" sz="2400" b="1">
                <a:solidFill>
                  <a:srgbClr val="D14552"/>
                </a:solidFill>
                <a:latin typeface="微软雅黑" panose="020B0503020204020204" pitchFamily="34" charset="-122"/>
                <a:ea typeface="微软雅黑" panose="020B0503020204020204" pitchFamily="34" charset="-122"/>
              </a:rPr>
              <a:t>月</a:t>
            </a:r>
            <a:r>
              <a:rPr lang="en-US" altLang="zh-CN" sz="2400" b="1">
                <a:solidFill>
                  <a:srgbClr val="D14552"/>
                </a:solidFill>
                <a:latin typeface="微软雅黑" panose="020B0503020204020204" pitchFamily="34" charset="-122"/>
                <a:ea typeface="微软雅黑" panose="020B0503020204020204" pitchFamily="34" charset="-122"/>
              </a:rPr>
              <a:t>1</a:t>
            </a:r>
            <a:r>
              <a:rPr lang="zh-CN" altLang="en-US" sz="2400" b="1">
                <a:solidFill>
                  <a:srgbClr val="D14552"/>
                </a:solidFill>
                <a:latin typeface="微软雅黑" panose="020B0503020204020204" pitchFamily="34" charset="-122"/>
                <a:ea typeface="微软雅黑" panose="020B0503020204020204" pitchFamily="34" charset="-122"/>
              </a:rPr>
              <a:t>日至</a:t>
            </a:r>
            <a:r>
              <a:rPr lang="en-US" altLang="zh-CN" sz="2400" b="1">
                <a:solidFill>
                  <a:srgbClr val="D14552"/>
                </a:solidFill>
                <a:latin typeface="微软雅黑" panose="020B0503020204020204" pitchFamily="34" charset="-122"/>
                <a:ea typeface="微软雅黑" panose="020B0503020204020204" pitchFamily="34" charset="-122"/>
              </a:rPr>
              <a:t>6</a:t>
            </a:r>
            <a:r>
              <a:rPr lang="zh-CN" altLang="en-US" sz="2400" b="1">
                <a:solidFill>
                  <a:srgbClr val="D14552"/>
                </a:solidFill>
                <a:latin typeface="微软雅黑" panose="020B0503020204020204" pitchFamily="34" charset="-122"/>
                <a:ea typeface="微软雅黑" panose="020B0503020204020204" pitchFamily="34" charset="-122"/>
              </a:rPr>
              <a:t>月</a:t>
            </a:r>
            <a:r>
              <a:rPr lang="en-US" altLang="zh-CN" sz="2400" b="1">
                <a:solidFill>
                  <a:srgbClr val="D14552"/>
                </a:solidFill>
                <a:latin typeface="微软雅黑" panose="020B0503020204020204" pitchFamily="34" charset="-122"/>
                <a:ea typeface="微软雅黑" panose="020B0503020204020204" pitchFamily="34" charset="-122"/>
              </a:rPr>
              <a:t>30</a:t>
            </a:r>
            <a:r>
              <a:rPr lang="zh-CN" altLang="en-US" sz="2400" b="1">
                <a:solidFill>
                  <a:srgbClr val="D14552"/>
                </a:solidFill>
                <a:latin typeface="微软雅黑" panose="020B0503020204020204" pitchFamily="34" charset="-122"/>
                <a:ea typeface="微软雅黑" panose="020B0503020204020204" pitchFamily="34" charset="-122"/>
              </a:rPr>
              <a:t>日</a:t>
            </a:r>
            <a:endParaRPr lang="zh-CN" altLang="en-US" sz="2400">
              <a:latin typeface="微软雅黑" panose="020B0503020204020204" pitchFamily="34" charset="-122"/>
              <a:ea typeface="微软雅黑" panose="020B0503020204020204" pitchFamily="34" charset="-122"/>
            </a:endParaRPr>
          </a:p>
        </p:txBody>
      </p:sp>
      <p:sp>
        <p:nvSpPr>
          <p:cNvPr id="17" name="object 17"/>
          <p:cNvSpPr txBox="1"/>
          <p:nvPr/>
        </p:nvSpPr>
        <p:spPr>
          <a:xfrm>
            <a:off x="8259763" y="4121150"/>
            <a:ext cx="1482725" cy="452438"/>
          </a:xfrm>
          <a:prstGeom prst="rect">
            <a:avLst/>
          </a:prstGeom>
        </p:spPr>
        <p:txBody>
          <a:bodyPr lIns="0" tIns="12065" rIns="0" bIns="0">
            <a:spAutoFit/>
          </a:bodyPr>
          <a:lstStyle/>
          <a:p>
            <a:pPr marL="12700">
              <a:spcBef>
                <a:spcPts val="100"/>
              </a:spcBef>
            </a:pPr>
            <a:r>
              <a:rPr lang="zh-CN" altLang="en-US" sz="2800" b="1">
                <a:solidFill>
                  <a:srgbClr val="44536B"/>
                </a:solidFill>
                <a:latin typeface="微软雅黑" panose="020B0503020204020204" pitchFamily="34" charset="-122"/>
                <a:ea typeface="微软雅黑" panose="020B0503020204020204" pitchFamily="34" charset="-122"/>
              </a:rPr>
              <a:t>特殊规定</a:t>
            </a:r>
            <a:endParaRPr lang="zh-CN" altLang="en-US" sz="2800">
              <a:latin typeface="微软雅黑" panose="020B0503020204020204" pitchFamily="34" charset="-122"/>
              <a:ea typeface="微软雅黑" panose="020B0503020204020204" pitchFamily="34" charset="-122"/>
            </a:endParaRPr>
          </a:p>
        </p:txBody>
      </p:sp>
      <p:sp>
        <p:nvSpPr>
          <p:cNvPr id="59409" name="object 18"/>
          <p:cNvSpPr txBox="1">
            <a:spLocks noChangeArrowheads="1"/>
          </p:cNvSpPr>
          <p:nvPr/>
        </p:nvSpPr>
        <p:spPr bwMode="auto">
          <a:xfrm>
            <a:off x="1089025" y="3775075"/>
            <a:ext cx="6275070" cy="1120140"/>
          </a:xfrm>
          <a:prstGeom prst="rect">
            <a:avLst/>
          </a:prstGeom>
          <a:noFill/>
          <a:ln w="9525">
            <a:noFill/>
            <a:miter lim="800000"/>
          </a:ln>
        </p:spPr>
        <p:txBody>
          <a:bodyPr wrap="square" lIns="0" tIns="12700" rIns="0" bIns="0">
            <a:spAutoFit/>
          </a:bodyPr>
          <a:lstStyle/>
          <a:p>
            <a:pPr marL="12700" indent="542925">
              <a:lnSpc>
                <a:spcPct val="150000"/>
              </a:lnSpc>
              <a:spcBef>
                <a:spcPts val="100"/>
              </a:spcBef>
            </a:pPr>
            <a:r>
              <a:rPr lang="zh-CN" altLang="en-US" sz="2400" b="1">
                <a:solidFill>
                  <a:srgbClr val="44536B"/>
                </a:solidFill>
                <a:latin typeface="微软雅黑" panose="020B0503020204020204" pitchFamily="34" charset="-122"/>
                <a:ea typeface="微软雅黑" panose="020B0503020204020204" pitchFamily="34" charset="-122"/>
              </a:rPr>
              <a:t>在中国境内无住所的纳税人在此期限前离境的，可以在离境前办理年度汇算。</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60418"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60419"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60420"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1.4</a:t>
            </a:r>
          </a:p>
        </p:txBody>
      </p:sp>
      <p:sp>
        <p:nvSpPr>
          <p:cNvPr id="7" name="object 7"/>
          <p:cNvSpPr txBox="1"/>
          <p:nvPr/>
        </p:nvSpPr>
        <p:spPr>
          <a:xfrm>
            <a:off x="2176463" y="3395663"/>
            <a:ext cx="8532812" cy="690562"/>
          </a:xfrm>
          <a:prstGeom prst="rect">
            <a:avLst/>
          </a:prstGeom>
        </p:spPr>
        <p:txBody>
          <a:bodyPr lIns="0" tIns="13335" rIns="0" bIns="0">
            <a:spAutoFit/>
          </a:bodyPr>
          <a:lstStyle/>
          <a:p>
            <a:pPr marL="12700" algn="ctr">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rPr>
              <a:t>哪些人不需要办理年度汇算</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object 2"/>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61442" name="object 3"/>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4" name="object 4"/>
          <p:cNvSpPr txBox="1"/>
          <p:nvPr/>
        </p:nvSpPr>
        <p:spPr>
          <a:xfrm>
            <a:off x="866775" y="342900"/>
            <a:ext cx="3910013" cy="381000"/>
          </a:xfrm>
          <a:prstGeom prst="rect">
            <a:avLst/>
          </a:prstGeom>
        </p:spPr>
        <p:txBody>
          <a:bodyPr lIns="0" tIns="12700" rIns="0" bIns="0">
            <a:spAutoFit/>
          </a:bodyPr>
          <a:lstStyle/>
          <a:p>
            <a:pPr marL="12700">
              <a:spcBef>
                <a:spcPts val="100"/>
              </a:spcBef>
            </a:pPr>
            <a:r>
              <a:rPr lang="zh-CN" altLang="en-US" sz="2400" b="1">
                <a:solidFill>
                  <a:srgbClr val="44536B"/>
                </a:solidFill>
                <a:latin typeface="微软雅黑" panose="020B0503020204020204" pitchFamily="34" charset="-122"/>
                <a:ea typeface="微软雅黑" panose="020B0503020204020204" pitchFamily="34" charset="-122"/>
              </a:rPr>
              <a:t>哪些人不需要办理年度汇算</a:t>
            </a:r>
          </a:p>
        </p:txBody>
      </p:sp>
      <p:sp>
        <p:nvSpPr>
          <p:cNvPr id="61444" name="文本框 19"/>
          <p:cNvSpPr txBox="1">
            <a:spLocks noChangeArrowheads="1"/>
          </p:cNvSpPr>
          <p:nvPr/>
        </p:nvSpPr>
        <p:spPr bwMode="auto">
          <a:xfrm>
            <a:off x="942975" y="1382713"/>
            <a:ext cx="10336213" cy="608012"/>
          </a:xfrm>
          <a:prstGeom prst="rect">
            <a:avLst/>
          </a:prstGeom>
          <a:noFill/>
          <a:ln w="9525">
            <a:noFill/>
            <a:miter lim="800000"/>
          </a:ln>
        </p:spPr>
        <p:txBody>
          <a:bodyPr>
            <a:spAutoFit/>
          </a:bodyPr>
          <a:lstStyle/>
          <a:p>
            <a:pPr>
              <a:lnSpc>
                <a:spcPct val="120000"/>
              </a:lnSpc>
            </a:pPr>
            <a:r>
              <a:rPr lang="en-US" altLang="zh-CN" sz="2800">
                <a:latin typeface="华文宋体" panose="02010600040101010101" charset="-122"/>
                <a:ea typeface="华文宋体" panose="02010600040101010101" charset="-122"/>
                <a:sym typeface="+mn-ea"/>
              </a:rPr>
              <a:t>       </a:t>
            </a:r>
            <a:endParaRPr lang="zh-CN" altLang="en-US" sz="2800">
              <a:latin typeface="华文宋体" panose="02010600040101010101" charset="-122"/>
              <a:ea typeface="华文宋体" panose="02010600040101010101" charset="-122"/>
            </a:endParaRPr>
          </a:p>
        </p:txBody>
      </p:sp>
      <p:cxnSp>
        <p:nvCxnSpPr>
          <p:cNvPr id="21" name="直接连接符 20"/>
          <p:cNvCxnSpPr>
            <a:stCxn id="23" idx="0"/>
            <a:endCxn id="63" idx="3"/>
          </p:cNvCxnSpPr>
          <p:nvPr>
            <p:custDataLst>
              <p:tags r:id="rId1"/>
            </p:custDataLst>
          </p:nvPr>
        </p:nvCxnSpPr>
        <p:spPr>
          <a:xfrm>
            <a:off x="657225" y="1638300"/>
            <a:ext cx="0" cy="2159000"/>
          </a:xfrm>
          <a:prstGeom prst="line">
            <a:avLst/>
          </a:prstGeom>
        </p:spPr>
        <p:style>
          <a:lnRef idx="1">
            <a:srgbClr val="1F74AD"/>
          </a:lnRef>
          <a:fillRef idx="0">
            <a:srgbClr val="1F74AD"/>
          </a:fillRef>
          <a:effectRef idx="0">
            <a:srgbClr val="1F74AD"/>
          </a:effectRef>
          <a:fontRef idx="minor">
            <a:srgbClr val="000000"/>
          </a:fontRef>
        </p:style>
      </p:cxnSp>
      <p:sp>
        <p:nvSpPr>
          <p:cNvPr id="35" name="任意多边形 34"/>
          <p:cNvSpPr/>
          <p:nvPr>
            <p:custDataLst>
              <p:tags r:id="rId2"/>
            </p:custDataLst>
          </p:nvPr>
        </p:nvSpPr>
        <p:spPr>
          <a:xfrm>
            <a:off x="657225" y="2482850"/>
            <a:ext cx="655638" cy="804863"/>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3498DB">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normAutofit/>
          </a:bodyPr>
          <a:lstStyle/>
          <a:p>
            <a:pPr algn="ctr">
              <a:lnSpc>
                <a:spcPct val="120000"/>
              </a:lnSpc>
              <a:defRPr/>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7" name="任意多边形 36"/>
          <p:cNvSpPr/>
          <p:nvPr>
            <p:custDataLst>
              <p:tags r:id="rId3"/>
            </p:custDataLst>
          </p:nvPr>
        </p:nvSpPr>
        <p:spPr>
          <a:xfrm>
            <a:off x="1312863" y="2820988"/>
            <a:ext cx="447675" cy="468312"/>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normAutofit/>
          </a:bodyPr>
          <a:lstStyle/>
          <a:p>
            <a:pPr algn="ctr">
              <a:lnSpc>
                <a:spcPct val="120000"/>
              </a:lnSpc>
              <a:defRPr/>
            </a:pPr>
            <a:r>
              <a:rPr lang="en-US" altLang="zh-CN" sz="2000" spc="300" dirty="0">
                <a:latin typeface="Arial" panose="020B0604020202020204" pitchFamily="34" charset="0"/>
                <a:ea typeface="微软雅黑" panose="020B0503020204020204" pitchFamily="34" charset="-122"/>
                <a:sym typeface="Arial" panose="020B0604020202020204" pitchFamily="34" charset="0"/>
              </a:rPr>
              <a:t>2</a:t>
            </a:r>
            <a:endParaRPr lang="zh-CN" altLang="en-US" sz="2000" spc="300"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Title 6"/>
          <p:cNvSpPr txBox="1"/>
          <p:nvPr>
            <p:custDataLst>
              <p:tags r:id="rId4"/>
            </p:custDataLst>
          </p:nvPr>
        </p:nvSpPr>
        <p:spPr>
          <a:xfrm>
            <a:off x="1911350" y="2741613"/>
            <a:ext cx="8066088" cy="627062"/>
          </a:xfrm>
          <a:prstGeom prst="rect">
            <a:avLst/>
          </a:prstGeom>
          <a:noFill/>
          <a:ln w="3175">
            <a:noFill/>
            <a:prstDash val="dash"/>
          </a:ln>
        </p:spPr>
        <p:txBody>
          <a:bodyPr lIns="72000" tIns="36195" rIns="72000" bIns="36195">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fontAlgn="auto">
              <a:lnSpc>
                <a:spcPct val="150000"/>
              </a:lnSpc>
              <a:spcBef>
                <a:spcPts val="500"/>
              </a:spcBef>
              <a:spcAft>
                <a:spcPts val="0"/>
              </a:spcAft>
              <a:buSzPct val="100000"/>
              <a:defRPr/>
            </a:pPr>
            <a:r>
              <a:rPr lang="zh-CN" altLang="en-US" sz="2400" spc="80">
                <a:ln w="3175">
                  <a:noFill/>
                  <a:prstDash val="dash"/>
                </a:ln>
                <a:solidFill>
                  <a:srgbClr val="3498DB"/>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纳税人年度汇算需补税金额不超过400元的</a:t>
            </a:r>
          </a:p>
        </p:txBody>
      </p:sp>
      <p:sp>
        <p:nvSpPr>
          <p:cNvPr id="63" name="任意多边形 62"/>
          <p:cNvSpPr/>
          <p:nvPr>
            <p:custDataLst>
              <p:tags r:id="rId5"/>
            </p:custDataLst>
          </p:nvPr>
        </p:nvSpPr>
        <p:spPr>
          <a:xfrm>
            <a:off x="657225" y="3328988"/>
            <a:ext cx="655638" cy="804862"/>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1AA3AA">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normAutofit/>
          </a:bodyPr>
          <a:lstStyle/>
          <a:p>
            <a:pPr algn="ctr">
              <a:lnSpc>
                <a:spcPct val="120000"/>
              </a:lnSpc>
              <a:defRPr/>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64" name="任意多边形 63"/>
          <p:cNvSpPr/>
          <p:nvPr>
            <p:custDataLst>
              <p:tags r:id="rId6"/>
            </p:custDataLst>
          </p:nvPr>
        </p:nvSpPr>
        <p:spPr>
          <a:xfrm>
            <a:off x="1312863" y="3667125"/>
            <a:ext cx="447675" cy="466725"/>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normAutofit/>
          </a:bodyPr>
          <a:lstStyle/>
          <a:p>
            <a:pPr algn="ctr">
              <a:lnSpc>
                <a:spcPct val="120000"/>
              </a:lnSpc>
              <a:defRPr/>
            </a:pPr>
            <a:r>
              <a:rPr lang="en-US" sz="2000" spc="300" dirty="0">
                <a:latin typeface="Arial" panose="020B0604020202020204" pitchFamily="34" charset="0"/>
                <a:ea typeface="微软雅黑" panose="020B0503020204020204" pitchFamily="34" charset="-122"/>
                <a:sym typeface="Arial" panose="020B0604020202020204" pitchFamily="34" charset="0"/>
              </a:rPr>
              <a:t>3</a:t>
            </a:r>
          </a:p>
        </p:txBody>
      </p:sp>
      <p:sp>
        <p:nvSpPr>
          <p:cNvPr id="76" name="文本框 75"/>
          <p:cNvSpPr txBox="1"/>
          <p:nvPr>
            <p:custDataLst>
              <p:tags r:id="rId7"/>
            </p:custDataLst>
          </p:nvPr>
        </p:nvSpPr>
        <p:spPr>
          <a:xfrm>
            <a:off x="1911350" y="3667125"/>
            <a:ext cx="9682163" cy="515938"/>
          </a:xfrm>
          <a:prstGeom prst="rect">
            <a:avLst/>
          </a:prstGeom>
          <a:noFill/>
        </p:spPr>
        <p:txBody>
          <a:bodyPr anchor="ctr"/>
          <a:lstStyle/>
          <a:p>
            <a:pPr>
              <a:lnSpc>
                <a:spcPct val="120000"/>
              </a:lnSpc>
              <a:defRPr/>
            </a:pPr>
            <a:r>
              <a:rPr lang="zh-CN" altLang="en-US" sz="2400" spc="150">
                <a:solidFill>
                  <a:srgbClr val="1AA3AA"/>
                </a:solidFill>
                <a:latin typeface="Arial" panose="020B0604020202020204" pitchFamily="34" charset="0"/>
                <a:ea typeface="微软雅黑" panose="020B0503020204020204" pitchFamily="34" charset="-122"/>
                <a:sym typeface="Arial" panose="020B0604020202020204" pitchFamily="34" charset="0"/>
              </a:rPr>
              <a:t>纳税人已预缴税额与年度应纳税额一致或者不申请年度汇算退税的</a:t>
            </a:r>
          </a:p>
        </p:txBody>
      </p:sp>
      <p:sp>
        <p:nvSpPr>
          <p:cNvPr id="23" name="任意多边形 22"/>
          <p:cNvSpPr/>
          <p:nvPr>
            <p:custDataLst>
              <p:tags r:id="rId8"/>
            </p:custDataLst>
          </p:nvPr>
        </p:nvSpPr>
        <p:spPr>
          <a:xfrm>
            <a:off x="657225" y="1638300"/>
            <a:ext cx="655638" cy="804863"/>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1F74AD">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normAutofit/>
          </a:bodyPr>
          <a:lstStyle/>
          <a:p>
            <a:pPr algn="ctr">
              <a:lnSpc>
                <a:spcPct val="120000"/>
              </a:lnSpc>
              <a:defRPr/>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23"/>
          <p:cNvSpPr/>
          <p:nvPr>
            <p:custDataLst>
              <p:tags r:id="rId9"/>
            </p:custDataLst>
          </p:nvPr>
        </p:nvSpPr>
        <p:spPr>
          <a:xfrm>
            <a:off x="1312863" y="1974850"/>
            <a:ext cx="447675" cy="468313"/>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ln>
            <a:noFill/>
          </a:ln>
        </p:spPr>
        <p:style>
          <a:lnRef idx="2">
            <a:srgbClr val="1F74AD">
              <a:shade val="50000"/>
            </a:srgbClr>
          </a:lnRef>
          <a:fillRef idx="1">
            <a:srgbClr val="1F74AD"/>
          </a:fillRef>
          <a:effectRef idx="0">
            <a:srgbClr val="1F74AD"/>
          </a:effectRef>
          <a:fontRef idx="minor">
            <a:sysClr val="window" lastClr="FFFFFF"/>
          </a:fontRef>
        </p:style>
        <p:txBody>
          <a:bodyPr anchor="ctr">
            <a:normAutofit/>
          </a:bodyPr>
          <a:lstStyle/>
          <a:p>
            <a:pPr algn="ctr">
              <a:lnSpc>
                <a:spcPct val="120000"/>
              </a:lnSpc>
              <a:defRPr/>
            </a:pPr>
            <a:r>
              <a:rPr lang="en-US" altLang="zh-CN" sz="2000" spc="300" dirty="0">
                <a:latin typeface="Arial" panose="020B0604020202020204" pitchFamily="34" charset="0"/>
                <a:ea typeface="微软雅黑" panose="020B0503020204020204" pitchFamily="34" charset="-122"/>
                <a:sym typeface="Arial" panose="020B0604020202020204" pitchFamily="34" charset="0"/>
              </a:rPr>
              <a:t>1</a:t>
            </a:r>
            <a:endParaRPr lang="zh-CN" altLang="en-US" sz="2000" spc="300"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文本框 24"/>
          <p:cNvSpPr txBox="1"/>
          <p:nvPr>
            <p:custDataLst>
              <p:tags r:id="rId10"/>
            </p:custDataLst>
          </p:nvPr>
        </p:nvSpPr>
        <p:spPr>
          <a:xfrm>
            <a:off x="1911350" y="1974850"/>
            <a:ext cx="8702675" cy="488950"/>
          </a:xfrm>
          <a:prstGeom prst="rect">
            <a:avLst/>
          </a:prstGeom>
          <a:noFill/>
        </p:spPr>
        <p:txBody>
          <a:bodyPr anchor="ctr"/>
          <a:lstStyle/>
          <a:p>
            <a:pPr>
              <a:lnSpc>
                <a:spcPct val="120000"/>
              </a:lnSpc>
              <a:defRPr/>
            </a:pPr>
            <a:r>
              <a:rPr lang="zh-CN" altLang="en-US" sz="2400" spc="150">
                <a:solidFill>
                  <a:srgbClr val="1F74AD"/>
                </a:solidFill>
                <a:latin typeface="Arial" panose="020B0604020202020204" pitchFamily="34" charset="0"/>
                <a:ea typeface="微软雅黑" panose="020B0503020204020204" pitchFamily="34" charset="-122"/>
                <a:sym typeface="Arial" panose="020B0604020202020204" pitchFamily="34" charset="0"/>
              </a:rPr>
              <a:t>纳税人年度汇算需补税但年度综合所得收入不超过12万元的</a:t>
            </a:r>
          </a:p>
        </p:txBody>
      </p:sp>
      <p:sp>
        <p:nvSpPr>
          <p:cNvPr id="2" name="文本框 1"/>
          <p:cNvSpPr txBox="1"/>
          <p:nvPr/>
        </p:nvSpPr>
        <p:spPr>
          <a:xfrm>
            <a:off x="1072515" y="4699635"/>
            <a:ext cx="10287635" cy="640080"/>
          </a:xfrm>
          <a:prstGeom prst="rect">
            <a:avLst/>
          </a:prstGeom>
          <a:noFill/>
        </p:spPr>
        <p:txBody>
          <a:bodyPr wrap="square" rtlCol="0">
            <a:spAutoFit/>
          </a:bodyPr>
          <a:lstStyle/>
          <a:p>
            <a:r>
              <a:rPr lang="zh-CN" altLang="en-US">
                <a:solidFill>
                  <a:srgbClr val="FF0000"/>
                </a:solidFill>
              </a:rPr>
              <a:t>财政部 税务总局公告2019年第94号 ：</a:t>
            </a:r>
          </a:p>
          <a:p>
            <a:r>
              <a:rPr lang="zh-CN" altLang="en-US">
                <a:solidFill>
                  <a:srgbClr val="FF0000"/>
                </a:solidFill>
              </a:rPr>
              <a:t>居民个人取得综合所得时存在扣缴义务人未依法预扣预缴税款的情形除外。</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object 2"/>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62466" name="object 3"/>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62467" name="object 4"/>
          <p:cNvSpPr>
            <a:spLocks noGrp="1"/>
          </p:cNvSpPr>
          <p:nvPr>
            <p:ph type="title"/>
          </p:nvPr>
        </p:nvSpPr>
        <p:spPr>
          <a:xfrm>
            <a:off x="866775" y="246063"/>
            <a:ext cx="10258425" cy="566737"/>
          </a:xfrm>
        </p:spPr>
        <p:txBody>
          <a:bodyPr tIns="12700"/>
          <a:lstStyle/>
          <a:p>
            <a:pPr marL="12700" eaLnBrk="1" hangingPunct="1">
              <a:spcBef>
                <a:spcPts val="100"/>
              </a:spcBef>
            </a:pPr>
            <a:r>
              <a:rPr lang="zh-CN" altLang="en-US" sz="3600">
                <a:ea typeface="微软雅黑" panose="020B0503020204020204" pitchFamily="34" charset="-122"/>
              </a:rPr>
              <a:t>纳税人如何知道自己是否符合豁免政策的要求</a:t>
            </a:r>
          </a:p>
        </p:txBody>
      </p:sp>
      <p:sp>
        <p:nvSpPr>
          <p:cNvPr id="62468" name="object 5"/>
          <p:cNvSpPr/>
          <p:nvPr/>
        </p:nvSpPr>
        <p:spPr bwMode="auto">
          <a:xfrm>
            <a:off x="3927475" y="1671638"/>
            <a:ext cx="3797300" cy="15875"/>
          </a:xfrm>
          <a:custGeom>
            <a:avLst/>
            <a:gdLst/>
            <a:ahLst/>
            <a:cxnLst>
              <a:cxn ang="0">
                <a:pos x="0" y="0"/>
              </a:cxn>
              <a:cxn ang="0">
                <a:pos x="3796919" y="14859"/>
              </a:cxn>
            </a:cxnLst>
            <a:rect l="0" t="0" r="r" b="b"/>
            <a:pathLst>
              <a:path w="3797300" h="15239">
                <a:moveTo>
                  <a:pt x="0" y="0"/>
                </a:moveTo>
                <a:lnTo>
                  <a:pt x="3796919" y="14859"/>
                </a:lnTo>
              </a:path>
            </a:pathLst>
          </a:custGeom>
          <a:noFill/>
          <a:ln w="57912">
            <a:solidFill>
              <a:srgbClr val="D14552"/>
            </a:solidFill>
            <a:round/>
          </a:ln>
        </p:spPr>
        <p:txBody>
          <a:bodyPr lIns="0" tIns="0" rIns="0" bIns="0"/>
          <a:lstStyle/>
          <a:p>
            <a:endParaRPr lang="zh-CN" altLang="en-US"/>
          </a:p>
        </p:txBody>
      </p:sp>
      <p:sp>
        <p:nvSpPr>
          <p:cNvPr id="62469" name="object 6"/>
          <p:cNvSpPr>
            <a:spLocks noChangeArrowheads="1"/>
          </p:cNvSpPr>
          <p:nvPr/>
        </p:nvSpPr>
        <p:spPr bwMode="auto">
          <a:xfrm>
            <a:off x="7697788" y="1254125"/>
            <a:ext cx="1470025" cy="1722438"/>
          </a:xfrm>
          <a:prstGeom prst="rect">
            <a:avLst/>
          </a:prstGeom>
          <a:blipFill dpi="0" rotWithShape="1">
            <a:blip r:embed="rId2"/>
            <a:srcRect/>
            <a:stretch>
              <a:fillRect/>
            </a:stretch>
          </a:blipFill>
          <a:ln w="9525">
            <a:noFill/>
            <a:miter lim="800000"/>
          </a:ln>
        </p:spPr>
        <p:txBody>
          <a:bodyPr lIns="0" tIns="0" rIns="0" bIns="0"/>
          <a:lstStyle/>
          <a:p>
            <a:endParaRPr lang="zh-CN" altLang="en-US"/>
          </a:p>
        </p:txBody>
      </p:sp>
      <p:sp>
        <p:nvSpPr>
          <p:cNvPr id="62470" name="object 7"/>
          <p:cNvSpPr/>
          <p:nvPr/>
        </p:nvSpPr>
        <p:spPr bwMode="auto">
          <a:xfrm>
            <a:off x="7723188" y="1279525"/>
            <a:ext cx="1370012" cy="1620838"/>
          </a:xfrm>
          <a:custGeom>
            <a:avLst/>
            <a:gdLst/>
            <a:ahLst/>
            <a:cxnLst>
              <a:cxn ang="0">
                <a:pos x="684276" y="0"/>
              </a:cxn>
              <a:cxn ang="0">
                <a:pos x="0" y="383793"/>
              </a:cxn>
              <a:cxn ang="0">
                <a:pos x="0" y="1236217"/>
              </a:cxn>
              <a:cxn ang="0">
                <a:pos x="684276" y="1620012"/>
              </a:cxn>
              <a:cxn ang="0">
                <a:pos x="1368552" y="1236217"/>
              </a:cxn>
              <a:cxn ang="0">
                <a:pos x="1368552" y="383793"/>
              </a:cxn>
              <a:cxn ang="0">
                <a:pos x="684276" y="0"/>
              </a:cxn>
            </a:cxnLst>
            <a:rect l="0" t="0" r="r" b="b"/>
            <a:pathLst>
              <a:path w="1369059" h="1620520">
                <a:moveTo>
                  <a:pt x="684276" y="0"/>
                </a:moveTo>
                <a:lnTo>
                  <a:pt x="0" y="383793"/>
                </a:lnTo>
                <a:lnTo>
                  <a:pt x="0" y="1236217"/>
                </a:lnTo>
                <a:lnTo>
                  <a:pt x="684276" y="1620012"/>
                </a:lnTo>
                <a:lnTo>
                  <a:pt x="1368552" y="1236217"/>
                </a:lnTo>
                <a:lnTo>
                  <a:pt x="1368552" y="383793"/>
                </a:lnTo>
                <a:lnTo>
                  <a:pt x="684276" y="0"/>
                </a:lnTo>
                <a:close/>
              </a:path>
            </a:pathLst>
          </a:custGeom>
          <a:solidFill>
            <a:srgbClr val="D14552"/>
          </a:solidFill>
          <a:ln w="9525">
            <a:noFill/>
            <a:round/>
          </a:ln>
        </p:spPr>
        <p:txBody>
          <a:bodyPr lIns="0" tIns="0" rIns="0" bIns="0"/>
          <a:lstStyle/>
          <a:p>
            <a:endParaRPr lang="zh-CN" altLang="en-US"/>
          </a:p>
        </p:txBody>
      </p:sp>
      <p:sp>
        <p:nvSpPr>
          <p:cNvPr id="62471" name="object 8"/>
          <p:cNvSpPr>
            <a:spLocks noChangeArrowheads="1"/>
          </p:cNvSpPr>
          <p:nvPr/>
        </p:nvSpPr>
        <p:spPr bwMode="auto">
          <a:xfrm>
            <a:off x="7789863" y="1435100"/>
            <a:ext cx="1236662" cy="1301750"/>
          </a:xfrm>
          <a:prstGeom prst="rect">
            <a:avLst/>
          </a:prstGeom>
          <a:blipFill dpi="0" rotWithShape="1">
            <a:blip r:embed="rId3"/>
            <a:srcRect/>
            <a:stretch>
              <a:fillRect/>
            </a:stretch>
          </a:blipFill>
          <a:ln w="9525">
            <a:noFill/>
            <a:miter lim="800000"/>
          </a:ln>
        </p:spPr>
        <p:txBody>
          <a:bodyPr lIns="0" tIns="0" rIns="0" bIns="0"/>
          <a:lstStyle/>
          <a:p>
            <a:endParaRPr lang="zh-CN" altLang="en-US"/>
          </a:p>
        </p:txBody>
      </p:sp>
      <p:sp>
        <p:nvSpPr>
          <p:cNvPr id="62472" name="object 9"/>
          <p:cNvSpPr/>
          <p:nvPr/>
        </p:nvSpPr>
        <p:spPr bwMode="auto">
          <a:xfrm>
            <a:off x="7789863" y="1438275"/>
            <a:ext cx="1236662" cy="1298575"/>
          </a:xfrm>
          <a:custGeom>
            <a:avLst/>
            <a:gdLst/>
            <a:ahLst/>
            <a:cxnLst>
              <a:cxn ang="0">
                <a:pos x="571867" y="1296667"/>
              </a:cxn>
              <a:cxn ang="0">
                <a:pos x="482517" y="1282796"/>
              </a:cxn>
              <a:cxn ang="0">
                <a:pos x="397800" y="1256017"/>
              </a:cxn>
              <a:cxn ang="0">
                <a:pos x="318675" y="1217335"/>
              </a:cxn>
              <a:cxn ang="0">
                <a:pos x="246096" y="1167755"/>
              </a:cxn>
              <a:cxn ang="0">
                <a:pos x="181022" y="1108281"/>
              </a:cxn>
              <a:cxn ang="0">
                <a:pos x="124409" y="1039918"/>
              </a:cxn>
              <a:cxn ang="0">
                <a:pos x="77213" y="963671"/>
              </a:cxn>
              <a:cxn ang="0">
                <a:pos x="40390" y="880544"/>
              </a:cxn>
              <a:cxn ang="0">
                <a:pos x="14899" y="791543"/>
              </a:cxn>
              <a:cxn ang="0">
                <a:pos x="1695" y="697671"/>
              </a:cxn>
              <a:cxn ang="0">
                <a:pos x="1695" y="600776"/>
              </a:cxn>
              <a:cxn ang="0">
                <a:pos x="14899" y="506904"/>
              </a:cxn>
              <a:cxn ang="0">
                <a:pos x="40390" y="417903"/>
              </a:cxn>
              <a:cxn ang="0">
                <a:pos x="77213" y="334776"/>
              </a:cxn>
              <a:cxn ang="0">
                <a:pos x="124409" y="258529"/>
              </a:cxn>
              <a:cxn ang="0">
                <a:pos x="181022" y="190166"/>
              </a:cxn>
              <a:cxn ang="0">
                <a:pos x="246096" y="130692"/>
              </a:cxn>
              <a:cxn ang="0">
                <a:pos x="318675" y="81112"/>
              </a:cxn>
              <a:cxn ang="0">
                <a:pos x="397800" y="42430"/>
              </a:cxn>
              <a:cxn ang="0">
                <a:pos x="482517" y="15651"/>
              </a:cxn>
              <a:cxn ang="0">
                <a:pos x="571867" y="1780"/>
              </a:cxn>
              <a:cxn ang="0">
                <a:pos x="664096" y="1780"/>
              </a:cxn>
              <a:cxn ang="0">
                <a:pos x="753446" y="15651"/>
              </a:cxn>
              <a:cxn ang="0">
                <a:pos x="838163" y="42430"/>
              </a:cxn>
              <a:cxn ang="0">
                <a:pos x="917288" y="81112"/>
              </a:cxn>
              <a:cxn ang="0">
                <a:pos x="989867" y="130692"/>
              </a:cxn>
              <a:cxn ang="0">
                <a:pos x="1054941" y="190166"/>
              </a:cxn>
              <a:cxn ang="0">
                <a:pos x="1111554" y="258529"/>
              </a:cxn>
              <a:cxn ang="0">
                <a:pos x="1158750" y="334776"/>
              </a:cxn>
              <a:cxn ang="0">
                <a:pos x="1195573" y="417903"/>
              </a:cxn>
              <a:cxn ang="0">
                <a:pos x="1221064" y="506904"/>
              </a:cxn>
              <a:cxn ang="0">
                <a:pos x="1234268" y="600776"/>
              </a:cxn>
              <a:cxn ang="0">
                <a:pos x="1234268" y="697671"/>
              </a:cxn>
              <a:cxn ang="0">
                <a:pos x="1221064" y="791543"/>
              </a:cxn>
              <a:cxn ang="0">
                <a:pos x="1195573" y="880544"/>
              </a:cxn>
              <a:cxn ang="0">
                <a:pos x="1158750" y="963671"/>
              </a:cxn>
              <a:cxn ang="0">
                <a:pos x="1111554" y="1039918"/>
              </a:cxn>
              <a:cxn ang="0">
                <a:pos x="1054941" y="1108281"/>
              </a:cxn>
              <a:cxn ang="0">
                <a:pos x="989867" y="1167755"/>
              </a:cxn>
              <a:cxn ang="0">
                <a:pos x="917288" y="1217335"/>
              </a:cxn>
              <a:cxn ang="0">
                <a:pos x="838163" y="1256017"/>
              </a:cxn>
              <a:cxn ang="0">
                <a:pos x="753446" y="1282796"/>
              </a:cxn>
              <a:cxn ang="0">
                <a:pos x="664096" y="1296667"/>
              </a:cxn>
            </a:cxnLst>
            <a:rect l="0" t="0" r="r" b="b"/>
            <a:pathLst>
              <a:path w="1236345" h="1298575">
                <a:moveTo>
                  <a:pt x="617981" y="1298447"/>
                </a:moveTo>
                <a:lnTo>
                  <a:pt x="571867" y="1296667"/>
                </a:lnTo>
                <a:lnTo>
                  <a:pt x="526673" y="1291407"/>
                </a:lnTo>
                <a:lnTo>
                  <a:pt x="482517" y="1282796"/>
                </a:lnTo>
                <a:lnTo>
                  <a:pt x="439519" y="1270957"/>
                </a:lnTo>
                <a:lnTo>
                  <a:pt x="397800" y="1256017"/>
                </a:lnTo>
                <a:lnTo>
                  <a:pt x="357479" y="1238101"/>
                </a:lnTo>
                <a:lnTo>
                  <a:pt x="318675" y="1217335"/>
                </a:lnTo>
                <a:lnTo>
                  <a:pt x="281507" y="1193845"/>
                </a:lnTo>
                <a:lnTo>
                  <a:pt x="246096" y="1167755"/>
                </a:lnTo>
                <a:lnTo>
                  <a:pt x="212561" y="1139192"/>
                </a:lnTo>
                <a:lnTo>
                  <a:pt x="181022" y="1108281"/>
                </a:lnTo>
                <a:lnTo>
                  <a:pt x="151598" y="1075148"/>
                </a:lnTo>
                <a:lnTo>
                  <a:pt x="124409" y="1039918"/>
                </a:lnTo>
                <a:lnTo>
                  <a:pt x="99574" y="1002717"/>
                </a:lnTo>
                <a:lnTo>
                  <a:pt x="77213" y="963671"/>
                </a:lnTo>
                <a:lnTo>
                  <a:pt x="57445" y="922905"/>
                </a:lnTo>
                <a:lnTo>
                  <a:pt x="40390" y="880544"/>
                </a:lnTo>
                <a:lnTo>
                  <a:pt x="26169" y="836715"/>
                </a:lnTo>
                <a:lnTo>
                  <a:pt x="14899" y="791543"/>
                </a:lnTo>
                <a:lnTo>
                  <a:pt x="6701" y="745153"/>
                </a:lnTo>
                <a:lnTo>
                  <a:pt x="1695" y="697671"/>
                </a:lnTo>
                <a:lnTo>
                  <a:pt x="0" y="649223"/>
                </a:lnTo>
                <a:lnTo>
                  <a:pt x="1695" y="600776"/>
                </a:lnTo>
                <a:lnTo>
                  <a:pt x="6701" y="553294"/>
                </a:lnTo>
                <a:lnTo>
                  <a:pt x="14899" y="506904"/>
                </a:lnTo>
                <a:lnTo>
                  <a:pt x="26169" y="461732"/>
                </a:lnTo>
                <a:lnTo>
                  <a:pt x="40390" y="417903"/>
                </a:lnTo>
                <a:lnTo>
                  <a:pt x="57445" y="375542"/>
                </a:lnTo>
                <a:lnTo>
                  <a:pt x="77213" y="334776"/>
                </a:lnTo>
                <a:lnTo>
                  <a:pt x="99574" y="295730"/>
                </a:lnTo>
                <a:lnTo>
                  <a:pt x="124409" y="258529"/>
                </a:lnTo>
                <a:lnTo>
                  <a:pt x="151598" y="223299"/>
                </a:lnTo>
                <a:lnTo>
                  <a:pt x="181022" y="190166"/>
                </a:lnTo>
                <a:lnTo>
                  <a:pt x="212561" y="159255"/>
                </a:lnTo>
                <a:lnTo>
                  <a:pt x="246096" y="130692"/>
                </a:lnTo>
                <a:lnTo>
                  <a:pt x="281507" y="104602"/>
                </a:lnTo>
                <a:lnTo>
                  <a:pt x="318675" y="81112"/>
                </a:lnTo>
                <a:lnTo>
                  <a:pt x="357479" y="60346"/>
                </a:lnTo>
                <a:lnTo>
                  <a:pt x="397800" y="42430"/>
                </a:lnTo>
                <a:lnTo>
                  <a:pt x="439519" y="27490"/>
                </a:lnTo>
                <a:lnTo>
                  <a:pt x="482517" y="15651"/>
                </a:lnTo>
                <a:lnTo>
                  <a:pt x="526673" y="7040"/>
                </a:lnTo>
                <a:lnTo>
                  <a:pt x="571867" y="1780"/>
                </a:lnTo>
                <a:lnTo>
                  <a:pt x="617981" y="0"/>
                </a:lnTo>
                <a:lnTo>
                  <a:pt x="664096" y="1780"/>
                </a:lnTo>
                <a:lnTo>
                  <a:pt x="709290" y="7040"/>
                </a:lnTo>
                <a:lnTo>
                  <a:pt x="753446" y="15651"/>
                </a:lnTo>
                <a:lnTo>
                  <a:pt x="796444" y="27490"/>
                </a:lnTo>
                <a:lnTo>
                  <a:pt x="838163" y="42430"/>
                </a:lnTo>
                <a:lnTo>
                  <a:pt x="878484" y="60346"/>
                </a:lnTo>
                <a:lnTo>
                  <a:pt x="917288" y="81112"/>
                </a:lnTo>
                <a:lnTo>
                  <a:pt x="954456" y="104602"/>
                </a:lnTo>
                <a:lnTo>
                  <a:pt x="989867" y="130692"/>
                </a:lnTo>
                <a:lnTo>
                  <a:pt x="1023402" y="159255"/>
                </a:lnTo>
                <a:lnTo>
                  <a:pt x="1054941" y="190166"/>
                </a:lnTo>
                <a:lnTo>
                  <a:pt x="1084365" y="223299"/>
                </a:lnTo>
                <a:lnTo>
                  <a:pt x="1111554" y="258529"/>
                </a:lnTo>
                <a:lnTo>
                  <a:pt x="1136389" y="295730"/>
                </a:lnTo>
                <a:lnTo>
                  <a:pt x="1158750" y="334776"/>
                </a:lnTo>
                <a:lnTo>
                  <a:pt x="1178518" y="375542"/>
                </a:lnTo>
                <a:lnTo>
                  <a:pt x="1195573" y="417903"/>
                </a:lnTo>
                <a:lnTo>
                  <a:pt x="1209794" y="461732"/>
                </a:lnTo>
                <a:lnTo>
                  <a:pt x="1221064" y="506904"/>
                </a:lnTo>
                <a:lnTo>
                  <a:pt x="1229262" y="553294"/>
                </a:lnTo>
                <a:lnTo>
                  <a:pt x="1234268" y="600776"/>
                </a:lnTo>
                <a:lnTo>
                  <a:pt x="1235964" y="649223"/>
                </a:lnTo>
                <a:lnTo>
                  <a:pt x="1234268" y="697671"/>
                </a:lnTo>
                <a:lnTo>
                  <a:pt x="1229262" y="745153"/>
                </a:lnTo>
                <a:lnTo>
                  <a:pt x="1221064" y="791543"/>
                </a:lnTo>
                <a:lnTo>
                  <a:pt x="1209794" y="836715"/>
                </a:lnTo>
                <a:lnTo>
                  <a:pt x="1195573" y="880544"/>
                </a:lnTo>
                <a:lnTo>
                  <a:pt x="1178518" y="922905"/>
                </a:lnTo>
                <a:lnTo>
                  <a:pt x="1158750" y="963671"/>
                </a:lnTo>
                <a:lnTo>
                  <a:pt x="1136389" y="1002717"/>
                </a:lnTo>
                <a:lnTo>
                  <a:pt x="1111554" y="1039918"/>
                </a:lnTo>
                <a:lnTo>
                  <a:pt x="1084365" y="1075148"/>
                </a:lnTo>
                <a:lnTo>
                  <a:pt x="1054941" y="1108281"/>
                </a:lnTo>
                <a:lnTo>
                  <a:pt x="1023402" y="1139192"/>
                </a:lnTo>
                <a:lnTo>
                  <a:pt x="989867" y="1167755"/>
                </a:lnTo>
                <a:lnTo>
                  <a:pt x="954456" y="1193845"/>
                </a:lnTo>
                <a:lnTo>
                  <a:pt x="917288" y="1217335"/>
                </a:lnTo>
                <a:lnTo>
                  <a:pt x="878484" y="1238101"/>
                </a:lnTo>
                <a:lnTo>
                  <a:pt x="838163" y="1256017"/>
                </a:lnTo>
                <a:lnTo>
                  <a:pt x="796444" y="1270957"/>
                </a:lnTo>
                <a:lnTo>
                  <a:pt x="753446" y="1282796"/>
                </a:lnTo>
                <a:lnTo>
                  <a:pt x="709290" y="1291407"/>
                </a:lnTo>
                <a:lnTo>
                  <a:pt x="664096" y="1296667"/>
                </a:lnTo>
                <a:lnTo>
                  <a:pt x="617981" y="1298447"/>
                </a:lnTo>
                <a:close/>
              </a:path>
            </a:pathLst>
          </a:custGeom>
          <a:noFill/>
          <a:ln w="38100">
            <a:solidFill>
              <a:srgbClr val="F1F1F1"/>
            </a:solidFill>
            <a:round/>
          </a:ln>
        </p:spPr>
        <p:txBody>
          <a:bodyPr lIns="0" tIns="0" rIns="0" bIns="0"/>
          <a:lstStyle/>
          <a:p>
            <a:endParaRPr lang="zh-CN" altLang="en-US"/>
          </a:p>
        </p:txBody>
      </p:sp>
      <p:sp>
        <p:nvSpPr>
          <p:cNvPr id="62473" name="object 10"/>
          <p:cNvSpPr/>
          <p:nvPr/>
        </p:nvSpPr>
        <p:spPr bwMode="auto">
          <a:xfrm>
            <a:off x="1647825" y="1276350"/>
            <a:ext cx="2279650" cy="407988"/>
          </a:xfrm>
          <a:custGeom>
            <a:avLst/>
            <a:gdLst/>
            <a:ahLst/>
            <a:cxnLst>
              <a:cxn ang="0">
                <a:pos x="0" y="406908"/>
              </a:cxn>
              <a:cxn ang="0">
                <a:pos x="2279904" y="406908"/>
              </a:cxn>
              <a:cxn ang="0">
                <a:pos x="2279904" y="0"/>
              </a:cxn>
              <a:cxn ang="0">
                <a:pos x="0" y="0"/>
              </a:cxn>
              <a:cxn ang="0">
                <a:pos x="0" y="406908"/>
              </a:cxn>
            </a:cxnLst>
            <a:rect l="0" t="0" r="r" b="b"/>
            <a:pathLst>
              <a:path w="2280285" h="407035">
                <a:moveTo>
                  <a:pt x="0" y="406908"/>
                </a:moveTo>
                <a:lnTo>
                  <a:pt x="2279904" y="406908"/>
                </a:lnTo>
                <a:lnTo>
                  <a:pt x="2279904" y="0"/>
                </a:lnTo>
                <a:lnTo>
                  <a:pt x="0" y="0"/>
                </a:lnTo>
                <a:lnTo>
                  <a:pt x="0" y="406908"/>
                </a:lnTo>
                <a:close/>
              </a:path>
            </a:pathLst>
          </a:custGeom>
          <a:solidFill>
            <a:srgbClr val="D14552"/>
          </a:solidFill>
          <a:ln w="9525">
            <a:noFill/>
            <a:round/>
          </a:ln>
        </p:spPr>
        <p:txBody>
          <a:bodyPr lIns="0" tIns="0" rIns="0" bIns="0"/>
          <a:lstStyle/>
          <a:p>
            <a:endParaRPr lang="zh-CN" altLang="en-US"/>
          </a:p>
        </p:txBody>
      </p:sp>
      <p:sp>
        <p:nvSpPr>
          <p:cNvPr id="62474" name="object 11"/>
          <p:cNvSpPr/>
          <p:nvPr/>
        </p:nvSpPr>
        <p:spPr bwMode="auto">
          <a:xfrm>
            <a:off x="1647825" y="1276350"/>
            <a:ext cx="2279650" cy="407988"/>
          </a:xfrm>
          <a:custGeom>
            <a:avLst/>
            <a:gdLst/>
            <a:ahLst/>
            <a:cxnLst>
              <a:cxn ang="0">
                <a:pos x="0" y="406908"/>
              </a:cxn>
              <a:cxn ang="0">
                <a:pos x="2279904" y="406908"/>
              </a:cxn>
              <a:cxn ang="0">
                <a:pos x="2279904" y="0"/>
              </a:cxn>
              <a:cxn ang="0">
                <a:pos x="0" y="0"/>
              </a:cxn>
              <a:cxn ang="0">
                <a:pos x="0" y="406908"/>
              </a:cxn>
            </a:cxnLst>
            <a:rect l="0" t="0" r="r" b="b"/>
            <a:pathLst>
              <a:path w="2280285" h="407035">
                <a:moveTo>
                  <a:pt x="0" y="406908"/>
                </a:moveTo>
                <a:lnTo>
                  <a:pt x="2279904" y="406908"/>
                </a:lnTo>
                <a:lnTo>
                  <a:pt x="2279904" y="0"/>
                </a:lnTo>
                <a:lnTo>
                  <a:pt x="0" y="0"/>
                </a:lnTo>
                <a:lnTo>
                  <a:pt x="0" y="406908"/>
                </a:lnTo>
                <a:close/>
              </a:path>
            </a:pathLst>
          </a:custGeom>
          <a:noFill/>
          <a:ln w="57912">
            <a:solidFill>
              <a:srgbClr val="D14552"/>
            </a:solidFill>
            <a:round/>
          </a:ln>
        </p:spPr>
        <p:txBody>
          <a:bodyPr lIns="0" tIns="0" rIns="0" bIns="0"/>
          <a:lstStyle/>
          <a:p>
            <a:endParaRPr lang="zh-CN" altLang="en-US"/>
          </a:p>
        </p:txBody>
      </p:sp>
      <p:sp>
        <p:nvSpPr>
          <p:cNvPr id="62475" name="object 12"/>
          <p:cNvSpPr/>
          <p:nvPr/>
        </p:nvSpPr>
        <p:spPr bwMode="auto">
          <a:xfrm>
            <a:off x="4727575" y="3362325"/>
            <a:ext cx="4097338" cy="20638"/>
          </a:xfrm>
          <a:custGeom>
            <a:avLst/>
            <a:gdLst/>
            <a:ahLst/>
            <a:cxnLst>
              <a:cxn ang="0">
                <a:pos x="0" y="0"/>
              </a:cxn>
              <a:cxn ang="0">
                <a:pos x="4096638" y="20954"/>
              </a:cxn>
            </a:cxnLst>
            <a:rect l="0" t="0" r="r" b="b"/>
            <a:pathLst>
              <a:path w="4097020" h="20954">
                <a:moveTo>
                  <a:pt x="0" y="0"/>
                </a:moveTo>
                <a:lnTo>
                  <a:pt x="4096638" y="20954"/>
                </a:lnTo>
              </a:path>
            </a:pathLst>
          </a:custGeom>
          <a:noFill/>
          <a:ln w="57912">
            <a:solidFill>
              <a:srgbClr val="44536B"/>
            </a:solidFill>
            <a:round/>
          </a:ln>
        </p:spPr>
        <p:txBody>
          <a:bodyPr lIns="0" tIns="0" rIns="0" bIns="0"/>
          <a:lstStyle/>
          <a:p>
            <a:endParaRPr lang="zh-CN" altLang="en-US"/>
          </a:p>
        </p:txBody>
      </p:sp>
      <p:sp>
        <p:nvSpPr>
          <p:cNvPr id="62476" name="object 13"/>
          <p:cNvSpPr>
            <a:spLocks noChangeArrowheads="1"/>
          </p:cNvSpPr>
          <p:nvPr/>
        </p:nvSpPr>
        <p:spPr bwMode="auto">
          <a:xfrm>
            <a:off x="8443913" y="2914650"/>
            <a:ext cx="1470025" cy="1722438"/>
          </a:xfrm>
          <a:prstGeom prst="rect">
            <a:avLst/>
          </a:prstGeom>
          <a:blipFill dpi="0" rotWithShape="1">
            <a:blip r:embed="rId4"/>
            <a:srcRect/>
            <a:stretch>
              <a:fillRect/>
            </a:stretch>
          </a:blipFill>
          <a:ln w="9525">
            <a:noFill/>
            <a:miter lim="800000"/>
          </a:ln>
        </p:spPr>
        <p:txBody>
          <a:bodyPr lIns="0" tIns="0" rIns="0" bIns="0"/>
          <a:lstStyle/>
          <a:p>
            <a:endParaRPr lang="zh-CN" altLang="en-US"/>
          </a:p>
        </p:txBody>
      </p:sp>
      <p:sp>
        <p:nvSpPr>
          <p:cNvPr id="62477" name="object 14"/>
          <p:cNvSpPr/>
          <p:nvPr/>
        </p:nvSpPr>
        <p:spPr bwMode="auto">
          <a:xfrm>
            <a:off x="8470900" y="2941638"/>
            <a:ext cx="1366838" cy="1620837"/>
          </a:xfrm>
          <a:custGeom>
            <a:avLst/>
            <a:gdLst/>
            <a:ahLst/>
            <a:cxnLst>
              <a:cxn ang="0">
                <a:pos x="683513" y="0"/>
              </a:cxn>
              <a:cxn ang="0">
                <a:pos x="0" y="383413"/>
              </a:cxn>
              <a:cxn ang="0">
                <a:pos x="0" y="1236598"/>
              </a:cxn>
              <a:cxn ang="0">
                <a:pos x="683513" y="1620011"/>
              </a:cxn>
              <a:cxn ang="0">
                <a:pos x="1367027" y="1236598"/>
              </a:cxn>
              <a:cxn ang="0">
                <a:pos x="1367027" y="383413"/>
              </a:cxn>
              <a:cxn ang="0">
                <a:pos x="683513" y="0"/>
              </a:cxn>
            </a:cxnLst>
            <a:rect l="0" t="0" r="r" b="b"/>
            <a:pathLst>
              <a:path w="1367154" h="1620520">
                <a:moveTo>
                  <a:pt x="683513" y="0"/>
                </a:moveTo>
                <a:lnTo>
                  <a:pt x="0" y="383413"/>
                </a:lnTo>
                <a:lnTo>
                  <a:pt x="0" y="1236598"/>
                </a:lnTo>
                <a:lnTo>
                  <a:pt x="683513" y="1620011"/>
                </a:lnTo>
                <a:lnTo>
                  <a:pt x="1367027" y="1236598"/>
                </a:lnTo>
                <a:lnTo>
                  <a:pt x="1367027" y="383413"/>
                </a:lnTo>
                <a:lnTo>
                  <a:pt x="683513" y="0"/>
                </a:lnTo>
                <a:close/>
              </a:path>
            </a:pathLst>
          </a:custGeom>
          <a:solidFill>
            <a:srgbClr val="44536B"/>
          </a:solidFill>
          <a:ln w="9525">
            <a:noFill/>
            <a:round/>
          </a:ln>
        </p:spPr>
        <p:txBody>
          <a:bodyPr lIns="0" tIns="0" rIns="0" bIns="0"/>
          <a:lstStyle/>
          <a:p>
            <a:endParaRPr lang="zh-CN" altLang="en-US"/>
          </a:p>
        </p:txBody>
      </p:sp>
      <p:sp>
        <p:nvSpPr>
          <p:cNvPr id="62478" name="object 15"/>
          <p:cNvSpPr>
            <a:spLocks noChangeArrowheads="1"/>
          </p:cNvSpPr>
          <p:nvPr/>
        </p:nvSpPr>
        <p:spPr bwMode="auto">
          <a:xfrm>
            <a:off x="8551863" y="3109913"/>
            <a:ext cx="1204912" cy="1271587"/>
          </a:xfrm>
          <a:prstGeom prst="rect">
            <a:avLst/>
          </a:prstGeom>
          <a:blipFill dpi="0" rotWithShape="1">
            <a:blip r:embed="rId5"/>
            <a:srcRect/>
            <a:stretch>
              <a:fillRect/>
            </a:stretch>
          </a:blipFill>
          <a:ln w="9525">
            <a:noFill/>
            <a:miter lim="800000"/>
          </a:ln>
        </p:spPr>
        <p:txBody>
          <a:bodyPr lIns="0" tIns="0" rIns="0" bIns="0"/>
          <a:lstStyle/>
          <a:p>
            <a:endParaRPr lang="zh-CN" altLang="en-US"/>
          </a:p>
        </p:txBody>
      </p:sp>
      <p:sp>
        <p:nvSpPr>
          <p:cNvPr id="62479" name="object 16"/>
          <p:cNvSpPr/>
          <p:nvPr/>
        </p:nvSpPr>
        <p:spPr bwMode="auto">
          <a:xfrm>
            <a:off x="8551863" y="3111500"/>
            <a:ext cx="1206500" cy="1270000"/>
          </a:xfrm>
          <a:custGeom>
            <a:avLst/>
            <a:gdLst/>
            <a:ahLst/>
            <a:cxnLst>
              <a:cxn ang="0">
                <a:pos x="555640" y="1267582"/>
              </a:cxn>
              <a:cxn ang="0">
                <a:pos x="464544" y="1252725"/>
              </a:cxn>
              <a:cxn ang="0">
                <a:pos x="378485" y="1224095"/>
              </a:cxn>
              <a:cxn ang="0">
                <a:pos x="298534" y="1182821"/>
              </a:cxn>
              <a:cxn ang="0">
                <a:pos x="225765" y="1130032"/>
              </a:cxn>
              <a:cxn ang="0">
                <a:pos x="161249" y="1066858"/>
              </a:cxn>
              <a:cxn ang="0">
                <a:pos x="106058" y="994429"/>
              </a:cxn>
              <a:cxn ang="0">
                <a:pos x="61266" y="913873"/>
              </a:cxn>
              <a:cxn ang="0">
                <a:pos x="27944" y="826321"/>
              </a:cxn>
              <a:cxn ang="0">
                <a:pos x="7164" y="732902"/>
              </a:cxn>
              <a:cxn ang="0">
                <a:pos x="0" y="634745"/>
              </a:cxn>
              <a:cxn ang="0">
                <a:pos x="7164" y="536589"/>
              </a:cxn>
              <a:cxn ang="0">
                <a:pos x="27944" y="443170"/>
              </a:cxn>
              <a:cxn ang="0">
                <a:pos x="61266" y="355618"/>
              </a:cxn>
              <a:cxn ang="0">
                <a:pos x="106058" y="275062"/>
              </a:cxn>
              <a:cxn ang="0">
                <a:pos x="161249" y="202633"/>
              </a:cxn>
              <a:cxn ang="0">
                <a:pos x="225765" y="139459"/>
              </a:cxn>
              <a:cxn ang="0">
                <a:pos x="298534" y="86670"/>
              </a:cxn>
              <a:cxn ang="0">
                <a:pos x="378485" y="45396"/>
              </a:cxn>
              <a:cxn ang="0">
                <a:pos x="464544" y="16766"/>
              </a:cxn>
              <a:cxn ang="0">
                <a:pos x="555640" y="1909"/>
              </a:cxn>
              <a:cxn ang="0">
                <a:pos x="649843" y="1909"/>
              </a:cxn>
              <a:cxn ang="0">
                <a:pos x="740939" y="16766"/>
              </a:cxn>
              <a:cxn ang="0">
                <a:pos x="826998" y="45396"/>
              </a:cxn>
              <a:cxn ang="0">
                <a:pos x="906949" y="86670"/>
              </a:cxn>
              <a:cxn ang="0">
                <a:pos x="979718" y="139459"/>
              </a:cxn>
              <a:cxn ang="0">
                <a:pos x="1044234" y="202633"/>
              </a:cxn>
              <a:cxn ang="0">
                <a:pos x="1099425" y="275062"/>
              </a:cxn>
              <a:cxn ang="0">
                <a:pos x="1144217" y="355618"/>
              </a:cxn>
              <a:cxn ang="0">
                <a:pos x="1177539" y="443170"/>
              </a:cxn>
              <a:cxn ang="0">
                <a:pos x="1198319" y="536589"/>
              </a:cxn>
              <a:cxn ang="0">
                <a:pos x="1205483" y="634745"/>
              </a:cxn>
              <a:cxn ang="0">
                <a:pos x="1198319" y="732902"/>
              </a:cxn>
              <a:cxn ang="0">
                <a:pos x="1177539" y="826321"/>
              </a:cxn>
              <a:cxn ang="0">
                <a:pos x="1144217" y="913873"/>
              </a:cxn>
              <a:cxn ang="0">
                <a:pos x="1099425" y="994429"/>
              </a:cxn>
              <a:cxn ang="0">
                <a:pos x="1044234" y="1066858"/>
              </a:cxn>
              <a:cxn ang="0">
                <a:pos x="979718" y="1130032"/>
              </a:cxn>
              <a:cxn ang="0">
                <a:pos x="906949" y="1182821"/>
              </a:cxn>
              <a:cxn ang="0">
                <a:pos x="826998" y="1224095"/>
              </a:cxn>
              <a:cxn ang="0">
                <a:pos x="740939" y="1252725"/>
              </a:cxn>
              <a:cxn ang="0">
                <a:pos x="649843" y="1267582"/>
              </a:cxn>
            </a:cxnLst>
            <a:rect l="0" t="0" r="r" b="b"/>
            <a:pathLst>
              <a:path w="1205865" h="1270000">
                <a:moveTo>
                  <a:pt x="602742" y="1269491"/>
                </a:moveTo>
                <a:lnTo>
                  <a:pt x="555640" y="1267582"/>
                </a:lnTo>
                <a:lnTo>
                  <a:pt x="509529" y="1261946"/>
                </a:lnTo>
                <a:lnTo>
                  <a:pt x="464544" y="1252725"/>
                </a:lnTo>
                <a:lnTo>
                  <a:pt x="420818" y="1240061"/>
                </a:lnTo>
                <a:lnTo>
                  <a:pt x="378485" y="1224095"/>
                </a:lnTo>
                <a:lnTo>
                  <a:pt x="337679" y="1204968"/>
                </a:lnTo>
                <a:lnTo>
                  <a:pt x="298534" y="1182821"/>
                </a:lnTo>
                <a:lnTo>
                  <a:pt x="261185" y="1157795"/>
                </a:lnTo>
                <a:lnTo>
                  <a:pt x="225765" y="1130032"/>
                </a:lnTo>
                <a:lnTo>
                  <a:pt x="192408" y="1099673"/>
                </a:lnTo>
                <a:lnTo>
                  <a:pt x="161249" y="1066858"/>
                </a:lnTo>
                <a:lnTo>
                  <a:pt x="132421" y="1031730"/>
                </a:lnTo>
                <a:lnTo>
                  <a:pt x="106058" y="994429"/>
                </a:lnTo>
                <a:lnTo>
                  <a:pt x="82295" y="955096"/>
                </a:lnTo>
                <a:lnTo>
                  <a:pt x="61266" y="913873"/>
                </a:lnTo>
                <a:lnTo>
                  <a:pt x="43104" y="870901"/>
                </a:lnTo>
                <a:lnTo>
                  <a:pt x="27944" y="826321"/>
                </a:lnTo>
                <a:lnTo>
                  <a:pt x="15919" y="780274"/>
                </a:lnTo>
                <a:lnTo>
                  <a:pt x="7164" y="732902"/>
                </a:lnTo>
                <a:lnTo>
                  <a:pt x="1813" y="684345"/>
                </a:lnTo>
                <a:lnTo>
                  <a:pt x="0" y="634745"/>
                </a:lnTo>
                <a:lnTo>
                  <a:pt x="1813" y="585146"/>
                </a:lnTo>
                <a:lnTo>
                  <a:pt x="7164" y="536589"/>
                </a:lnTo>
                <a:lnTo>
                  <a:pt x="15919" y="489217"/>
                </a:lnTo>
                <a:lnTo>
                  <a:pt x="27944" y="443170"/>
                </a:lnTo>
                <a:lnTo>
                  <a:pt x="43104" y="398590"/>
                </a:lnTo>
                <a:lnTo>
                  <a:pt x="61266" y="355618"/>
                </a:lnTo>
                <a:lnTo>
                  <a:pt x="82296" y="314395"/>
                </a:lnTo>
                <a:lnTo>
                  <a:pt x="106058" y="275062"/>
                </a:lnTo>
                <a:lnTo>
                  <a:pt x="132421" y="237761"/>
                </a:lnTo>
                <a:lnTo>
                  <a:pt x="161249" y="202633"/>
                </a:lnTo>
                <a:lnTo>
                  <a:pt x="192408" y="169818"/>
                </a:lnTo>
                <a:lnTo>
                  <a:pt x="225765" y="139459"/>
                </a:lnTo>
                <a:lnTo>
                  <a:pt x="261185" y="111696"/>
                </a:lnTo>
                <a:lnTo>
                  <a:pt x="298534" y="86670"/>
                </a:lnTo>
                <a:lnTo>
                  <a:pt x="337679" y="64523"/>
                </a:lnTo>
                <a:lnTo>
                  <a:pt x="378485" y="45396"/>
                </a:lnTo>
                <a:lnTo>
                  <a:pt x="420818" y="29430"/>
                </a:lnTo>
                <a:lnTo>
                  <a:pt x="464544" y="16766"/>
                </a:lnTo>
                <a:lnTo>
                  <a:pt x="509529" y="7545"/>
                </a:lnTo>
                <a:lnTo>
                  <a:pt x="555640" y="1909"/>
                </a:lnTo>
                <a:lnTo>
                  <a:pt x="602742" y="0"/>
                </a:lnTo>
                <a:lnTo>
                  <a:pt x="649843" y="1909"/>
                </a:lnTo>
                <a:lnTo>
                  <a:pt x="695954" y="7545"/>
                </a:lnTo>
                <a:lnTo>
                  <a:pt x="740939" y="16766"/>
                </a:lnTo>
                <a:lnTo>
                  <a:pt x="784665" y="29430"/>
                </a:lnTo>
                <a:lnTo>
                  <a:pt x="826998" y="45396"/>
                </a:lnTo>
                <a:lnTo>
                  <a:pt x="867804" y="64523"/>
                </a:lnTo>
                <a:lnTo>
                  <a:pt x="906949" y="86670"/>
                </a:lnTo>
                <a:lnTo>
                  <a:pt x="944298" y="111696"/>
                </a:lnTo>
                <a:lnTo>
                  <a:pt x="979718" y="139459"/>
                </a:lnTo>
                <a:lnTo>
                  <a:pt x="1013075" y="169818"/>
                </a:lnTo>
                <a:lnTo>
                  <a:pt x="1044234" y="202633"/>
                </a:lnTo>
                <a:lnTo>
                  <a:pt x="1073062" y="237761"/>
                </a:lnTo>
                <a:lnTo>
                  <a:pt x="1099425" y="275062"/>
                </a:lnTo>
                <a:lnTo>
                  <a:pt x="1123188" y="314395"/>
                </a:lnTo>
                <a:lnTo>
                  <a:pt x="1144217" y="355618"/>
                </a:lnTo>
                <a:lnTo>
                  <a:pt x="1162379" y="398590"/>
                </a:lnTo>
                <a:lnTo>
                  <a:pt x="1177539" y="443170"/>
                </a:lnTo>
                <a:lnTo>
                  <a:pt x="1189564" y="489217"/>
                </a:lnTo>
                <a:lnTo>
                  <a:pt x="1198319" y="536589"/>
                </a:lnTo>
                <a:lnTo>
                  <a:pt x="1203670" y="585146"/>
                </a:lnTo>
                <a:lnTo>
                  <a:pt x="1205483" y="634745"/>
                </a:lnTo>
                <a:lnTo>
                  <a:pt x="1203670" y="684345"/>
                </a:lnTo>
                <a:lnTo>
                  <a:pt x="1198319" y="732902"/>
                </a:lnTo>
                <a:lnTo>
                  <a:pt x="1189564" y="780274"/>
                </a:lnTo>
                <a:lnTo>
                  <a:pt x="1177539" y="826321"/>
                </a:lnTo>
                <a:lnTo>
                  <a:pt x="1162379" y="870901"/>
                </a:lnTo>
                <a:lnTo>
                  <a:pt x="1144217" y="913873"/>
                </a:lnTo>
                <a:lnTo>
                  <a:pt x="1123187" y="955096"/>
                </a:lnTo>
                <a:lnTo>
                  <a:pt x="1099425" y="994429"/>
                </a:lnTo>
                <a:lnTo>
                  <a:pt x="1073062" y="1031730"/>
                </a:lnTo>
                <a:lnTo>
                  <a:pt x="1044234" y="1066858"/>
                </a:lnTo>
                <a:lnTo>
                  <a:pt x="1013075" y="1099673"/>
                </a:lnTo>
                <a:lnTo>
                  <a:pt x="979718" y="1130032"/>
                </a:lnTo>
                <a:lnTo>
                  <a:pt x="944298" y="1157795"/>
                </a:lnTo>
                <a:lnTo>
                  <a:pt x="906949" y="1182821"/>
                </a:lnTo>
                <a:lnTo>
                  <a:pt x="867804" y="1204968"/>
                </a:lnTo>
                <a:lnTo>
                  <a:pt x="826998" y="1224095"/>
                </a:lnTo>
                <a:lnTo>
                  <a:pt x="784665" y="1240061"/>
                </a:lnTo>
                <a:lnTo>
                  <a:pt x="740939" y="1252725"/>
                </a:lnTo>
                <a:lnTo>
                  <a:pt x="695954" y="1261946"/>
                </a:lnTo>
                <a:lnTo>
                  <a:pt x="649843" y="1267582"/>
                </a:lnTo>
                <a:lnTo>
                  <a:pt x="602742" y="1269491"/>
                </a:lnTo>
                <a:close/>
              </a:path>
            </a:pathLst>
          </a:custGeom>
          <a:noFill/>
          <a:ln w="38100">
            <a:solidFill>
              <a:srgbClr val="F1F1F1"/>
            </a:solidFill>
            <a:round/>
          </a:ln>
        </p:spPr>
        <p:txBody>
          <a:bodyPr lIns="0" tIns="0" rIns="0" bIns="0"/>
          <a:lstStyle/>
          <a:p>
            <a:endParaRPr lang="zh-CN" altLang="en-US"/>
          </a:p>
        </p:txBody>
      </p:sp>
      <p:sp>
        <p:nvSpPr>
          <p:cNvPr id="62480" name="object 17"/>
          <p:cNvSpPr/>
          <p:nvPr/>
        </p:nvSpPr>
        <p:spPr bwMode="auto">
          <a:xfrm>
            <a:off x="2373313" y="2997200"/>
            <a:ext cx="2354262" cy="388938"/>
          </a:xfrm>
          <a:custGeom>
            <a:avLst/>
            <a:gdLst/>
            <a:ahLst/>
            <a:cxnLst>
              <a:cxn ang="0">
                <a:pos x="0" y="388620"/>
              </a:cxn>
              <a:cxn ang="0">
                <a:pos x="2354580" y="388620"/>
              </a:cxn>
              <a:cxn ang="0">
                <a:pos x="2354580" y="0"/>
              </a:cxn>
              <a:cxn ang="0">
                <a:pos x="0" y="0"/>
              </a:cxn>
              <a:cxn ang="0">
                <a:pos x="0" y="388620"/>
              </a:cxn>
            </a:cxnLst>
            <a:rect l="0" t="0" r="r" b="b"/>
            <a:pathLst>
              <a:path w="2354579" h="388620">
                <a:moveTo>
                  <a:pt x="0" y="388620"/>
                </a:moveTo>
                <a:lnTo>
                  <a:pt x="2354580" y="388620"/>
                </a:lnTo>
                <a:lnTo>
                  <a:pt x="2354580" y="0"/>
                </a:lnTo>
                <a:lnTo>
                  <a:pt x="0" y="0"/>
                </a:lnTo>
                <a:lnTo>
                  <a:pt x="0" y="388620"/>
                </a:lnTo>
                <a:close/>
              </a:path>
            </a:pathLst>
          </a:custGeom>
          <a:solidFill>
            <a:srgbClr val="44536B"/>
          </a:solidFill>
          <a:ln w="9525">
            <a:noFill/>
            <a:round/>
          </a:ln>
        </p:spPr>
        <p:txBody>
          <a:bodyPr lIns="0" tIns="0" rIns="0" bIns="0"/>
          <a:lstStyle/>
          <a:p>
            <a:endParaRPr lang="zh-CN" altLang="en-US"/>
          </a:p>
        </p:txBody>
      </p:sp>
      <p:sp>
        <p:nvSpPr>
          <p:cNvPr id="62481" name="object 18"/>
          <p:cNvSpPr/>
          <p:nvPr/>
        </p:nvSpPr>
        <p:spPr bwMode="auto">
          <a:xfrm>
            <a:off x="2373313" y="2997200"/>
            <a:ext cx="2354262" cy="388938"/>
          </a:xfrm>
          <a:custGeom>
            <a:avLst/>
            <a:gdLst/>
            <a:ahLst/>
            <a:cxnLst>
              <a:cxn ang="0">
                <a:pos x="0" y="388620"/>
              </a:cxn>
              <a:cxn ang="0">
                <a:pos x="2354580" y="388620"/>
              </a:cxn>
              <a:cxn ang="0">
                <a:pos x="2354580" y="0"/>
              </a:cxn>
              <a:cxn ang="0">
                <a:pos x="0" y="0"/>
              </a:cxn>
              <a:cxn ang="0">
                <a:pos x="0" y="388620"/>
              </a:cxn>
            </a:cxnLst>
            <a:rect l="0" t="0" r="r" b="b"/>
            <a:pathLst>
              <a:path w="2354579" h="388620">
                <a:moveTo>
                  <a:pt x="0" y="388620"/>
                </a:moveTo>
                <a:lnTo>
                  <a:pt x="2354580" y="388620"/>
                </a:lnTo>
                <a:lnTo>
                  <a:pt x="2354580" y="0"/>
                </a:lnTo>
                <a:lnTo>
                  <a:pt x="0" y="0"/>
                </a:lnTo>
                <a:lnTo>
                  <a:pt x="0" y="388620"/>
                </a:lnTo>
                <a:close/>
              </a:path>
            </a:pathLst>
          </a:custGeom>
          <a:noFill/>
          <a:ln w="57912">
            <a:solidFill>
              <a:srgbClr val="44536B"/>
            </a:solidFill>
            <a:round/>
          </a:ln>
        </p:spPr>
        <p:txBody>
          <a:bodyPr lIns="0" tIns="0" rIns="0" bIns="0"/>
          <a:lstStyle/>
          <a:p>
            <a:endParaRPr lang="zh-CN" altLang="en-US"/>
          </a:p>
        </p:txBody>
      </p:sp>
      <p:sp>
        <p:nvSpPr>
          <p:cNvPr id="62482" name="object 19"/>
          <p:cNvSpPr/>
          <p:nvPr/>
        </p:nvSpPr>
        <p:spPr bwMode="auto">
          <a:xfrm>
            <a:off x="5824538" y="4987925"/>
            <a:ext cx="3375025" cy="0"/>
          </a:xfrm>
          <a:custGeom>
            <a:avLst/>
            <a:gdLst/>
            <a:ahLst/>
            <a:cxnLst>
              <a:cxn ang="0">
                <a:pos x="0" y="0"/>
              </a:cxn>
              <a:cxn ang="0">
                <a:pos x="3374898" y="0"/>
              </a:cxn>
            </a:cxnLst>
            <a:rect l="0" t="0" r="r" b="b"/>
            <a:pathLst>
              <a:path w="3375025">
                <a:moveTo>
                  <a:pt x="0" y="0"/>
                </a:moveTo>
                <a:lnTo>
                  <a:pt x="3374898" y="0"/>
                </a:lnTo>
              </a:path>
            </a:pathLst>
          </a:custGeom>
          <a:noFill/>
          <a:ln w="57912">
            <a:solidFill>
              <a:srgbClr val="5B9BD4"/>
            </a:solidFill>
            <a:round/>
          </a:ln>
        </p:spPr>
        <p:txBody>
          <a:bodyPr lIns="0" tIns="0" rIns="0" bIns="0"/>
          <a:lstStyle/>
          <a:p>
            <a:endParaRPr lang="zh-CN" altLang="en-US"/>
          </a:p>
        </p:txBody>
      </p:sp>
      <p:sp>
        <p:nvSpPr>
          <p:cNvPr id="62483" name="object 20"/>
          <p:cNvSpPr>
            <a:spLocks noChangeArrowheads="1"/>
          </p:cNvSpPr>
          <p:nvPr/>
        </p:nvSpPr>
        <p:spPr bwMode="auto">
          <a:xfrm>
            <a:off x="9182100" y="4549775"/>
            <a:ext cx="1470025" cy="1720850"/>
          </a:xfrm>
          <a:prstGeom prst="rect">
            <a:avLst/>
          </a:prstGeom>
          <a:blipFill dpi="0" rotWithShape="1">
            <a:blip r:embed="rId2"/>
            <a:srcRect/>
            <a:stretch>
              <a:fillRect/>
            </a:stretch>
          </a:blipFill>
          <a:ln w="9525">
            <a:noFill/>
            <a:miter lim="800000"/>
          </a:ln>
        </p:spPr>
        <p:txBody>
          <a:bodyPr lIns="0" tIns="0" rIns="0" bIns="0"/>
          <a:lstStyle/>
          <a:p>
            <a:endParaRPr lang="zh-CN" altLang="en-US"/>
          </a:p>
        </p:txBody>
      </p:sp>
      <p:sp>
        <p:nvSpPr>
          <p:cNvPr id="62484" name="object 21"/>
          <p:cNvSpPr/>
          <p:nvPr/>
        </p:nvSpPr>
        <p:spPr bwMode="auto">
          <a:xfrm>
            <a:off x="9207500" y="4575175"/>
            <a:ext cx="1370013" cy="1620838"/>
          </a:xfrm>
          <a:custGeom>
            <a:avLst/>
            <a:gdLst/>
            <a:ahLst/>
            <a:cxnLst>
              <a:cxn ang="0">
                <a:pos x="684276" y="0"/>
              </a:cxn>
              <a:cxn ang="0">
                <a:pos x="0" y="383794"/>
              </a:cxn>
              <a:cxn ang="0">
                <a:pos x="0" y="1236217"/>
              </a:cxn>
              <a:cxn ang="0">
                <a:pos x="684276" y="1620011"/>
              </a:cxn>
              <a:cxn ang="0">
                <a:pos x="1368552" y="1236217"/>
              </a:cxn>
              <a:cxn ang="0">
                <a:pos x="1368552" y="383794"/>
              </a:cxn>
              <a:cxn ang="0">
                <a:pos x="684276" y="0"/>
              </a:cxn>
            </a:cxnLst>
            <a:rect l="0" t="0" r="r" b="b"/>
            <a:pathLst>
              <a:path w="1369059" h="1620520">
                <a:moveTo>
                  <a:pt x="684276" y="0"/>
                </a:moveTo>
                <a:lnTo>
                  <a:pt x="0" y="383794"/>
                </a:lnTo>
                <a:lnTo>
                  <a:pt x="0" y="1236217"/>
                </a:lnTo>
                <a:lnTo>
                  <a:pt x="684276" y="1620011"/>
                </a:lnTo>
                <a:lnTo>
                  <a:pt x="1368552" y="1236217"/>
                </a:lnTo>
                <a:lnTo>
                  <a:pt x="1368552" y="383794"/>
                </a:lnTo>
                <a:lnTo>
                  <a:pt x="684276" y="0"/>
                </a:lnTo>
                <a:close/>
              </a:path>
            </a:pathLst>
          </a:custGeom>
          <a:solidFill>
            <a:srgbClr val="5B9BD4"/>
          </a:solidFill>
          <a:ln w="9525">
            <a:noFill/>
            <a:round/>
          </a:ln>
        </p:spPr>
        <p:txBody>
          <a:bodyPr lIns="0" tIns="0" rIns="0" bIns="0"/>
          <a:lstStyle/>
          <a:p>
            <a:endParaRPr lang="zh-CN" altLang="en-US"/>
          </a:p>
        </p:txBody>
      </p:sp>
      <p:sp>
        <p:nvSpPr>
          <p:cNvPr id="62485" name="object 22"/>
          <p:cNvSpPr>
            <a:spLocks noChangeArrowheads="1"/>
          </p:cNvSpPr>
          <p:nvPr/>
        </p:nvSpPr>
        <p:spPr bwMode="auto">
          <a:xfrm>
            <a:off x="9282113" y="4727575"/>
            <a:ext cx="1258887" cy="1323975"/>
          </a:xfrm>
          <a:prstGeom prst="rect">
            <a:avLst/>
          </a:prstGeom>
          <a:blipFill dpi="0" rotWithShape="1">
            <a:blip r:embed="rId6"/>
            <a:srcRect/>
            <a:stretch>
              <a:fillRect/>
            </a:stretch>
          </a:blipFill>
          <a:ln w="9525">
            <a:noFill/>
            <a:miter lim="800000"/>
          </a:ln>
        </p:spPr>
        <p:txBody>
          <a:bodyPr lIns="0" tIns="0" rIns="0" bIns="0"/>
          <a:lstStyle/>
          <a:p>
            <a:endParaRPr lang="zh-CN" altLang="en-US"/>
          </a:p>
        </p:txBody>
      </p:sp>
      <p:sp>
        <p:nvSpPr>
          <p:cNvPr id="62486" name="object 23"/>
          <p:cNvSpPr/>
          <p:nvPr/>
        </p:nvSpPr>
        <p:spPr bwMode="auto">
          <a:xfrm>
            <a:off x="9283700" y="4727575"/>
            <a:ext cx="1257300" cy="1323975"/>
          </a:xfrm>
          <a:custGeom>
            <a:avLst/>
            <a:gdLst/>
            <a:ahLst/>
            <a:cxnLst>
              <a:cxn ang="0">
                <a:pos x="581730" y="1321017"/>
              </a:cxn>
              <a:cxn ang="0">
                <a:pos x="490822" y="1306888"/>
              </a:cxn>
              <a:cxn ang="0">
                <a:pos x="404636" y="1279609"/>
              </a:cxn>
              <a:cxn ang="0">
                <a:pos x="324141" y="1240203"/>
              </a:cxn>
              <a:cxn ang="0">
                <a:pos x="250311" y="1189695"/>
              </a:cxn>
              <a:cxn ang="0">
                <a:pos x="184118" y="1129107"/>
              </a:cxn>
              <a:cxn ang="0">
                <a:pos x="126533" y="1059462"/>
              </a:cxn>
              <a:cxn ang="0">
                <a:pos x="78529" y="981784"/>
              </a:cxn>
              <a:cxn ang="0">
                <a:pos x="41078" y="897095"/>
              </a:cxn>
              <a:cxn ang="0">
                <a:pos x="15152" y="806419"/>
              </a:cxn>
              <a:cxn ang="0">
                <a:pos x="1724" y="710778"/>
              </a:cxn>
              <a:cxn ang="0">
                <a:pos x="1724" y="612058"/>
              </a:cxn>
              <a:cxn ang="0">
                <a:pos x="15152" y="516424"/>
              </a:cxn>
              <a:cxn ang="0">
                <a:pos x="41078" y="425752"/>
              </a:cxn>
              <a:cxn ang="0">
                <a:pos x="78529" y="341064"/>
              </a:cxn>
              <a:cxn ang="0">
                <a:pos x="126533" y="263385"/>
              </a:cxn>
              <a:cxn ang="0">
                <a:pos x="184118" y="193738"/>
              </a:cxn>
              <a:cxn ang="0">
                <a:pos x="250311" y="133147"/>
              </a:cxn>
              <a:cxn ang="0">
                <a:pos x="324141" y="82635"/>
              </a:cxn>
              <a:cxn ang="0">
                <a:pos x="404636" y="43227"/>
              </a:cxn>
              <a:cxn ang="0">
                <a:pos x="490822" y="15945"/>
              </a:cxn>
              <a:cxn ang="0">
                <a:pos x="581730" y="1814"/>
              </a:cxn>
              <a:cxn ang="0">
                <a:pos x="675569" y="1814"/>
              </a:cxn>
              <a:cxn ang="0">
                <a:pos x="766477" y="15945"/>
              </a:cxn>
              <a:cxn ang="0">
                <a:pos x="852663" y="43227"/>
              </a:cxn>
              <a:cxn ang="0">
                <a:pos x="933158" y="82635"/>
              </a:cxn>
              <a:cxn ang="0">
                <a:pos x="1006988" y="133147"/>
              </a:cxn>
              <a:cxn ang="0">
                <a:pos x="1073181" y="193738"/>
              </a:cxn>
              <a:cxn ang="0">
                <a:pos x="1130766" y="263385"/>
              </a:cxn>
              <a:cxn ang="0">
                <a:pos x="1178770" y="341064"/>
              </a:cxn>
              <a:cxn ang="0">
                <a:pos x="1216221" y="425752"/>
              </a:cxn>
              <a:cxn ang="0">
                <a:pos x="1242147" y="516424"/>
              </a:cxn>
              <a:cxn ang="0">
                <a:pos x="1255575" y="612058"/>
              </a:cxn>
              <a:cxn ang="0">
                <a:pos x="1255575" y="710778"/>
              </a:cxn>
              <a:cxn ang="0">
                <a:pos x="1242147" y="806419"/>
              </a:cxn>
              <a:cxn ang="0">
                <a:pos x="1216221" y="897095"/>
              </a:cxn>
              <a:cxn ang="0">
                <a:pos x="1178770" y="981784"/>
              </a:cxn>
              <a:cxn ang="0">
                <a:pos x="1130766" y="1059462"/>
              </a:cxn>
              <a:cxn ang="0">
                <a:pos x="1073181" y="1129107"/>
              </a:cxn>
              <a:cxn ang="0">
                <a:pos x="1006988" y="1189695"/>
              </a:cxn>
              <a:cxn ang="0">
                <a:pos x="933158" y="1240203"/>
              </a:cxn>
              <a:cxn ang="0">
                <a:pos x="852663" y="1279609"/>
              </a:cxn>
              <a:cxn ang="0">
                <a:pos x="766477" y="1306888"/>
              </a:cxn>
              <a:cxn ang="0">
                <a:pos x="675569" y="1321017"/>
              </a:cxn>
            </a:cxnLst>
            <a:rect l="0" t="0" r="r" b="b"/>
            <a:pathLst>
              <a:path w="1257300" h="1323339">
                <a:moveTo>
                  <a:pt x="628650" y="1322832"/>
                </a:moveTo>
                <a:lnTo>
                  <a:pt x="581730" y="1321017"/>
                </a:lnTo>
                <a:lnTo>
                  <a:pt x="535747" y="1315660"/>
                </a:lnTo>
                <a:lnTo>
                  <a:pt x="490822" y="1306888"/>
                </a:lnTo>
                <a:lnTo>
                  <a:pt x="447078" y="1294828"/>
                </a:lnTo>
                <a:lnTo>
                  <a:pt x="404636" y="1279609"/>
                </a:lnTo>
                <a:lnTo>
                  <a:pt x="363616" y="1261358"/>
                </a:lnTo>
                <a:lnTo>
                  <a:pt x="324141" y="1240203"/>
                </a:lnTo>
                <a:lnTo>
                  <a:pt x="286332" y="1216273"/>
                </a:lnTo>
                <a:lnTo>
                  <a:pt x="250311" y="1189695"/>
                </a:lnTo>
                <a:lnTo>
                  <a:pt x="216199" y="1160597"/>
                </a:lnTo>
                <a:lnTo>
                  <a:pt x="184118" y="1129107"/>
                </a:lnTo>
                <a:lnTo>
                  <a:pt x="154189" y="1095353"/>
                </a:lnTo>
                <a:lnTo>
                  <a:pt x="126533" y="1059462"/>
                </a:lnTo>
                <a:lnTo>
                  <a:pt x="101273" y="1021563"/>
                </a:lnTo>
                <a:lnTo>
                  <a:pt x="78529" y="981784"/>
                </a:lnTo>
                <a:lnTo>
                  <a:pt x="58424" y="940252"/>
                </a:lnTo>
                <a:lnTo>
                  <a:pt x="41078" y="897095"/>
                </a:lnTo>
                <a:lnTo>
                  <a:pt x="26614" y="852441"/>
                </a:lnTo>
                <a:lnTo>
                  <a:pt x="15152" y="806419"/>
                </a:lnTo>
                <a:lnTo>
                  <a:pt x="6815" y="759155"/>
                </a:lnTo>
                <a:lnTo>
                  <a:pt x="1724" y="710778"/>
                </a:lnTo>
                <a:lnTo>
                  <a:pt x="0" y="661415"/>
                </a:lnTo>
                <a:lnTo>
                  <a:pt x="1724" y="612058"/>
                </a:lnTo>
                <a:lnTo>
                  <a:pt x="6815" y="563685"/>
                </a:lnTo>
                <a:lnTo>
                  <a:pt x="15152" y="516424"/>
                </a:lnTo>
                <a:lnTo>
                  <a:pt x="26614" y="470404"/>
                </a:lnTo>
                <a:lnTo>
                  <a:pt x="41078" y="425752"/>
                </a:lnTo>
                <a:lnTo>
                  <a:pt x="58424" y="382596"/>
                </a:lnTo>
                <a:lnTo>
                  <a:pt x="78529" y="341064"/>
                </a:lnTo>
                <a:lnTo>
                  <a:pt x="101273" y="301284"/>
                </a:lnTo>
                <a:lnTo>
                  <a:pt x="126533" y="263385"/>
                </a:lnTo>
                <a:lnTo>
                  <a:pt x="154189" y="227493"/>
                </a:lnTo>
                <a:lnTo>
                  <a:pt x="184118" y="193738"/>
                </a:lnTo>
                <a:lnTo>
                  <a:pt x="216199" y="162247"/>
                </a:lnTo>
                <a:lnTo>
                  <a:pt x="250311" y="133147"/>
                </a:lnTo>
                <a:lnTo>
                  <a:pt x="286332" y="106567"/>
                </a:lnTo>
                <a:lnTo>
                  <a:pt x="324141" y="82635"/>
                </a:lnTo>
                <a:lnTo>
                  <a:pt x="363616" y="61479"/>
                </a:lnTo>
                <a:lnTo>
                  <a:pt x="404636" y="43227"/>
                </a:lnTo>
                <a:lnTo>
                  <a:pt x="447078" y="28006"/>
                </a:lnTo>
                <a:lnTo>
                  <a:pt x="490822" y="15945"/>
                </a:lnTo>
                <a:lnTo>
                  <a:pt x="535747" y="7172"/>
                </a:lnTo>
                <a:lnTo>
                  <a:pt x="581730" y="1814"/>
                </a:lnTo>
                <a:lnTo>
                  <a:pt x="628650" y="0"/>
                </a:lnTo>
                <a:lnTo>
                  <a:pt x="675569" y="1814"/>
                </a:lnTo>
                <a:lnTo>
                  <a:pt x="721552" y="7172"/>
                </a:lnTo>
                <a:lnTo>
                  <a:pt x="766477" y="15945"/>
                </a:lnTo>
                <a:lnTo>
                  <a:pt x="810221" y="28006"/>
                </a:lnTo>
                <a:lnTo>
                  <a:pt x="852663" y="43227"/>
                </a:lnTo>
                <a:lnTo>
                  <a:pt x="893683" y="61479"/>
                </a:lnTo>
                <a:lnTo>
                  <a:pt x="933158" y="82635"/>
                </a:lnTo>
                <a:lnTo>
                  <a:pt x="970967" y="106567"/>
                </a:lnTo>
                <a:lnTo>
                  <a:pt x="1006988" y="133147"/>
                </a:lnTo>
                <a:lnTo>
                  <a:pt x="1041100" y="162247"/>
                </a:lnTo>
                <a:lnTo>
                  <a:pt x="1073181" y="193738"/>
                </a:lnTo>
                <a:lnTo>
                  <a:pt x="1103110" y="227493"/>
                </a:lnTo>
                <a:lnTo>
                  <a:pt x="1130766" y="263385"/>
                </a:lnTo>
                <a:lnTo>
                  <a:pt x="1156026" y="301284"/>
                </a:lnTo>
                <a:lnTo>
                  <a:pt x="1178770" y="341064"/>
                </a:lnTo>
                <a:lnTo>
                  <a:pt x="1198875" y="382596"/>
                </a:lnTo>
                <a:lnTo>
                  <a:pt x="1216221" y="425752"/>
                </a:lnTo>
                <a:lnTo>
                  <a:pt x="1230685" y="470404"/>
                </a:lnTo>
                <a:lnTo>
                  <a:pt x="1242147" y="516424"/>
                </a:lnTo>
                <a:lnTo>
                  <a:pt x="1250484" y="563685"/>
                </a:lnTo>
                <a:lnTo>
                  <a:pt x="1255575" y="612058"/>
                </a:lnTo>
                <a:lnTo>
                  <a:pt x="1257300" y="661415"/>
                </a:lnTo>
                <a:lnTo>
                  <a:pt x="1255575" y="710778"/>
                </a:lnTo>
                <a:lnTo>
                  <a:pt x="1250484" y="759155"/>
                </a:lnTo>
                <a:lnTo>
                  <a:pt x="1242147" y="806419"/>
                </a:lnTo>
                <a:lnTo>
                  <a:pt x="1230685" y="852441"/>
                </a:lnTo>
                <a:lnTo>
                  <a:pt x="1216221" y="897095"/>
                </a:lnTo>
                <a:lnTo>
                  <a:pt x="1198875" y="940252"/>
                </a:lnTo>
                <a:lnTo>
                  <a:pt x="1178770" y="981784"/>
                </a:lnTo>
                <a:lnTo>
                  <a:pt x="1156026" y="1021563"/>
                </a:lnTo>
                <a:lnTo>
                  <a:pt x="1130766" y="1059462"/>
                </a:lnTo>
                <a:lnTo>
                  <a:pt x="1103110" y="1095353"/>
                </a:lnTo>
                <a:lnTo>
                  <a:pt x="1073181" y="1129107"/>
                </a:lnTo>
                <a:lnTo>
                  <a:pt x="1041100" y="1160597"/>
                </a:lnTo>
                <a:lnTo>
                  <a:pt x="1006988" y="1189695"/>
                </a:lnTo>
                <a:lnTo>
                  <a:pt x="970967" y="1216273"/>
                </a:lnTo>
                <a:lnTo>
                  <a:pt x="933158" y="1240203"/>
                </a:lnTo>
                <a:lnTo>
                  <a:pt x="893683" y="1261358"/>
                </a:lnTo>
                <a:lnTo>
                  <a:pt x="852663" y="1279609"/>
                </a:lnTo>
                <a:lnTo>
                  <a:pt x="810221" y="1294828"/>
                </a:lnTo>
                <a:lnTo>
                  <a:pt x="766477" y="1306888"/>
                </a:lnTo>
                <a:lnTo>
                  <a:pt x="721552" y="1315660"/>
                </a:lnTo>
                <a:lnTo>
                  <a:pt x="675569" y="1321017"/>
                </a:lnTo>
                <a:lnTo>
                  <a:pt x="628650" y="1322832"/>
                </a:lnTo>
              </a:path>
            </a:pathLst>
          </a:custGeom>
          <a:noFill/>
          <a:ln w="38100">
            <a:solidFill>
              <a:srgbClr val="F1F1F1"/>
            </a:solidFill>
            <a:round/>
          </a:ln>
        </p:spPr>
        <p:txBody>
          <a:bodyPr lIns="0" tIns="0" rIns="0" bIns="0"/>
          <a:lstStyle/>
          <a:p>
            <a:endParaRPr lang="zh-CN" altLang="en-US"/>
          </a:p>
        </p:txBody>
      </p:sp>
      <p:sp>
        <p:nvSpPr>
          <p:cNvPr id="62487" name="object 24"/>
          <p:cNvSpPr/>
          <p:nvPr/>
        </p:nvSpPr>
        <p:spPr bwMode="auto">
          <a:xfrm>
            <a:off x="3021013" y="4537075"/>
            <a:ext cx="2871787" cy="450850"/>
          </a:xfrm>
          <a:custGeom>
            <a:avLst/>
            <a:gdLst/>
            <a:ahLst/>
            <a:cxnLst>
              <a:cxn ang="0">
                <a:pos x="0" y="451103"/>
              </a:cxn>
              <a:cxn ang="0">
                <a:pos x="2872739" y="451103"/>
              </a:cxn>
              <a:cxn ang="0">
                <a:pos x="2872739" y="0"/>
              </a:cxn>
              <a:cxn ang="0">
                <a:pos x="0" y="0"/>
              </a:cxn>
              <a:cxn ang="0">
                <a:pos x="0" y="451103"/>
              </a:cxn>
            </a:cxnLst>
            <a:rect l="0" t="0" r="r" b="b"/>
            <a:pathLst>
              <a:path w="2872740" h="451485">
                <a:moveTo>
                  <a:pt x="0" y="451103"/>
                </a:moveTo>
                <a:lnTo>
                  <a:pt x="2872739" y="451103"/>
                </a:lnTo>
                <a:lnTo>
                  <a:pt x="2872739" y="0"/>
                </a:lnTo>
                <a:lnTo>
                  <a:pt x="0" y="0"/>
                </a:lnTo>
                <a:lnTo>
                  <a:pt x="0" y="451103"/>
                </a:lnTo>
                <a:close/>
              </a:path>
            </a:pathLst>
          </a:custGeom>
          <a:solidFill>
            <a:srgbClr val="5B9BD4"/>
          </a:solidFill>
          <a:ln w="9525">
            <a:noFill/>
            <a:round/>
          </a:ln>
        </p:spPr>
        <p:txBody>
          <a:bodyPr lIns="0" tIns="0" rIns="0" bIns="0"/>
          <a:lstStyle/>
          <a:p>
            <a:endParaRPr lang="zh-CN" altLang="en-US"/>
          </a:p>
        </p:txBody>
      </p:sp>
      <p:sp>
        <p:nvSpPr>
          <p:cNvPr id="62488" name="object 25"/>
          <p:cNvSpPr/>
          <p:nvPr/>
        </p:nvSpPr>
        <p:spPr bwMode="auto">
          <a:xfrm>
            <a:off x="3021013" y="4537075"/>
            <a:ext cx="2871787" cy="450850"/>
          </a:xfrm>
          <a:custGeom>
            <a:avLst/>
            <a:gdLst/>
            <a:ahLst/>
            <a:cxnLst>
              <a:cxn ang="0">
                <a:pos x="0" y="451103"/>
              </a:cxn>
              <a:cxn ang="0">
                <a:pos x="2872739" y="451103"/>
              </a:cxn>
              <a:cxn ang="0">
                <a:pos x="2872739" y="0"/>
              </a:cxn>
              <a:cxn ang="0">
                <a:pos x="0" y="0"/>
              </a:cxn>
              <a:cxn ang="0">
                <a:pos x="0" y="451103"/>
              </a:cxn>
            </a:cxnLst>
            <a:rect l="0" t="0" r="r" b="b"/>
            <a:pathLst>
              <a:path w="2872740" h="451485">
                <a:moveTo>
                  <a:pt x="0" y="451103"/>
                </a:moveTo>
                <a:lnTo>
                  <a:pt x="2872739" y="451103"/>
                </a:lnTo>
                <a:lnTo>
                  <a:pt x="2872739" y="0"/>
                </a:lnTo>
                <a:lnTo>
                  <a:pt x="0" y="0"/>
                </a:lnTo>
                <a:lnTo>
                  <a:pt x="0" y="451103"/>
                </a:lnTo>
                <a:close/>
              </a:path>
            </a:pathLst>
          </a:custGeom>
          <a:noFill/>
          <a:ln w="57912">
            <a:solidFill>
              <a:srgbClr val="5B9BD4"/>
            </a:solidFill>
            <a:round/>
          </a:ln>
        </p:spPr>
        <p:txBody>
          <a:bodyPr lIns="0" tIns="0" rIns="0" bIns="0"/>
          <a:lstStyle/>
          <a:p>
            <a:endParaRPr lang="zh-CN" altLang="en-US"/>
          </a:p>
        </p:txBody>
      </p:sp>
      <p:sp>
        <p:nvSpPr>
          <p:cNvPr id="62489" name="object 26"/>
          <p:cNvSpPr/>
          <p:nvPr/>
        </p:nvSpPr>
        <p:spPr bwMode="auto">
          <a:xfrm>
            <a:off x="8851900" y="3419475"/>
            <a:ext cx="608013" cy="646113"/>
          </a:xfrm>
          <a:custGeom>
            <a:avLst/>
            <a:gdLst/>
            <a:ahLst/>
            <a:cxnLst>
              <a:cxn ang="0">
                <a:pos x="104638" y="468207"/>
              </a:cxn>
              <a:cxn ang="0">
                <a:pos x="14813" y="510351"/>
              </a:cxn>
              <a:cxn ang="0">
                <a:pos x="9183" y="571953"/>
              </a:cxn>
              <a:cxn ang="0">
                <a:pos x="123110" y="627167"/>
              </a:cxn>
              <a:cxn ang="0">
                <a:pos x="241249" y="642760"/>
              </a:cxn>
              <a:cxn ang="0">
                <a:pos x="366826" y="642760"/>
              </a:cxn>
              <a:cxn ang="0">
                <a:pos x="484965" y="627167"/>
              </a:cxn>
              <a:cxn ang="0">
                <a:pos x="573326" y="594805"/>
              </a:cxn>
              <a:cxn ang="0">
                <a:pos x="304037" y="594614"/>
              </a:cxn>
              <a:cxn ang="0">
                <a:pos x="147027" y="581483"/>
              </a:cxn>
              <a:cxn ang="0">
                <a:pos x="67021" y="556623"/>
              </a:cxn>
              <a:cxn ang="0">
                <a:pos x="61096" y="540478"/>
              </a:cxn>
              <a:cxn ang="0">
                <a:pos x="114440" y="517550"/>
              </a:cxn>
              <a:cxn ang="0">
                <a:pos x="180220" y="501711"/>
              </a:cxn>
              <a:cxn ang="0">
                <a:pos x="191809" y="486578"/>
              </a:cxn>
              <a:cxn ang="0">
                <a:pos x="188245" y="468114"/>
              </a:cxn>
              <a:cxn ang="0">
                <a:pos x="171291" y="457652"/>
              </a:cxn>
              <a:cxn ang="0">
                <a:pos x="447548" y="457327"/>
              </a:cxn>
              <a:cxn ang="0">
                <a:pos x="427164" y="461454"/>
              </a:cxn>
              <a:cxn ang="0">
                <a:pos x="415925" y="477012"/>
              </a:cxn>
              <a:cxn ang="0">
                <a:pos x="420465" y="495157"/>
              </a:cxn>
              <a:cxn ang="0">
                <a:pos x="437768" y="505206"/>
              </a:cxn>
              <a:cxn ang="0">
                <a:pos x="529050" y="528923"/>
              </a:cxn>
              <a:cxn ang="0">
                <a:pos x="554608" y="544449"/>
              </a:cxn>
              <a:cxn ang="0">
                <a:pos x="511195" y="568690"/>
              </a:cxn>
              <a:cxn ang="0">
                <a:pos x="392191" y="590859"/>
              </a:cxn>
              <a:cxn ang="0">
                <a:pos x="573540" y="594614"/>
              </a:cxn>
              <a:cxn ang="0">
                <a:pos x="608076" y="544449"/>
              </a:cxn>
              <a:cxn ang="0">
                <a:pos x="555196" y="485409"/>
              </a:cxn>
              <a:cxn ang="0">
                <a:pos x="447548" y="457327"/>
              </a:cxn>
              <a:cxn ang="0">
                <a:pos x="221360" y="396367"/>
              </a:cxn>
              <a:cxn ang="0">
                <a:pos x="223494" y="554966"/>
              </a:cxn>
              <a:cxn ang="0">
                <a:pos x="237809" y="568666"/>
              </a:cxn>
              <a:cxn ang="0">
                <a:pos x="359917" y="570611"/>
              </a:cxn>
              <a:cxn ang="0">
                <a:pos x="378793" y="563245"/>
              </a:cxn>
              <a:cxn ang="0">
                <a:pos x="386714" y="544449"/>
              </a:cxn>
              <a:cxn ang="0">
                <a:pos x="304037" y="174244"/>
              </a:cxn>
              <a:cxn ang="0">
                <a:pos x="200286" y="185654"/>
              </a:cxn>
              <a:cxn ang="0">
                <a:pos x="165353" y="222123"/>
              </a:cxn>
              <a:cxn ang="0">
                <a:pos x="167524" y="381633"/>
              </a:cxn>
              <a:cxn ang="0">
                <a:pos x="182820" y="394456"/>
              </a:cxn>
              <a:cxn ang="0">
                <a:pos x="415925" y="396367"/>
              </a:cxn>
              <a:cxn ang="0">
                <a:pos x="434800" y="389270"/>
              </a:cxn>
              <a:cxn ang="0">
                <a:pos x="442722" y="372364"/>
              </a:cxn>
              <a:cxn ang="0">
                <a:pos x="407789" y="185654"/>
              </a:cxn>
              <a:cxn ang="0">
                <a:pos x="327150" y="174615"/>
              </a:cxn>
              <a:cxn ang="0">
                <a:pos x="304037" y="0"/>
              </a:cxn>
              <a:cxn ang="0">
                <a:pos x="245363" y="21494"/>
              </a:cxn>
              <a:cxn ang="0">
                <a:pos x="221360" y="74041"/>
              </a:cxn>
              <a:cxn ang="0">
                <a:pos x="245363" y="126587"/>
              </a:cxn>
              <a:cxn ang="0">
                <a:pos x="304037" y="148082"/>
              </a:cxn>
              <a:cxn ang="0">
                <a:pos x="362711" y="126587"/>
              </a:cxn>
              <a:cxn ang="0">
                <a:pos x="386714" y="74041"/>
              </a:cxn>
              <a:cxn ang="0">
                <a:pos x="362711" y="21494"/>
              </a:cxn>
              <a:cxn ang="0">
                <a:pos x="304037" y="0"/>
              </a:cxn>
            </a:cxnLst>
            <a:rect l="0" t="0" r="r" b="b"/>
            <a:pathLst>
              <a:path w="608329" h="645160">
                <a:moveTo>
                  <a:pt x="160527" y="457327"/>
                </a:moveTo>
                <a:lnTo>
                  <a:pt x="104638" y="468207"/>
                </a:lnTo>
                <a:lnTo>
                  <a:pt x="52879" y="485409"/>
                </a:lnTo>
                <a:lnTo>
                  <a:pt x="14813" y="510351"/>
                </a:lnTo>
                <a:lnTo>
                  <a:pt x="0" y="544449"/>
                </a:lnTo>
                <a:lnTo>
                  <a:pt x="9183" y="571953"/>
                </a:lnTo>
                <a:lnTo>
                  <a:pt x="73718" y="613158"/>
                </a:lnTo>
                <a:lnTo>
                  <a:pt x="123110" y="627167"/>
                </a:lnTo>
                <a:lnTo>
                  <a:pt x="179947" y="636983"/>
                </a:lnTo>
                <a:lnTo>
                  <a:pt x="241249" y="642760"/>
                </a:lnTo>
                <a:lnTo>
                  <a:pt x="304037" y="644652"/>
                </a:lnTo>
                <a:lnTo>
                  <a:pt x="366826" y="642760"/>
                </a:lnTo>
                <a:lnTo>
                  <a:pt x="428128" y="636983"/>
                </a:lnTo>
                <a:lnTo>
                  <a:pt x="484965" y="627167"/>
                </a:lnTo>
                <a:lnTo>
                  <a:pt x="534357" y="613158"/>
                </a:lnTo>
                <a:lnTo>
                  <a:pt x="573326" y="594805"/>
                </a:lnTo>
                <a:lnTo>
                  <a:pt x="573540" y="594614"/>
                </a:lnTo>
                <a:lnTo>
                  <a:pt x="304037" y="594614"/>
                </a:lnTo>
                <a:lnTo>
                  <a:pt x="215777" y="590859"/>
                </a:lnTo>
                <a:lnTo>
                  <a:pt x="147027" y="581483"/>
                </a:lnTo>
                <a:lnTo>
                  <a:pt x="97401" y="569157"/>
                </a:lnTo>
                <a:lnTo>
                  <a:pt x="67021" y="556623"/>
                </a:lnTo>
                <a:lnTo>
                  <a:pt x="55879" y="546608"/>
                </a:lnTo>
                <a:lnTo>
                  <a:pt x="61096" y="540478"/>
                </a:lnTo>
                <a:lnTo>
                  <a:pt x="79327" y="530050"/>
                </a:lnTo>
                <a:lnTo>
                  <a:pt x="114440" y="517550"/>
                </a:lnTo>
                <a:lnTo>
                  <a:pt x="170306" y="505206"/>
                </a:lnTo>
                <a:lnTo>
                  <a:pt x="180220" y="501711"/>
                </a:lnTo>
                <a:lnTo>
                  <a:pt x="187610" y="495157"/>
                </a:lnTo>
                <a:lnTo>
                  <a:pt x="191809" y="486578"/>
                </a:lnTo>
                <a:lnTo>
                  <a:pt x="192150" y="477012"/>
                </a:lnTo>
                <a:lnTo>
                  <a:pt x="188245" y="468114"/>
                </a:lnTo>
                <a:lnTo>
                  <a:pt x="180911" y="461454"/>
                </a:lnTo>
                <a:lnTo>
                  <a:pt x="171291" y="457652"/>
                </a:lnTo>
                <a:lnTo>
                  <a:pt x="160527" y="457327"/>
                </a:lnTo>
                <a:close/>
              </a:path>
              <a:path w="608329" h="645160">
                <a:moveTo>
                  <a:pt x="447548" y="457327"/>
                </a:moveTo>
                <a:lnTo>
                  <a:pt x="436784" y="457652"/>
                </a:lnTo>
                <a:lnTo>
                  <a:pt x="427164" y="461454"/>
                </a:lnTo>
                <a:lnTo>
                  <a:pt x="419830" y="468114"/>
                </a:lnTo>
                <a:lnTo>
                  <a:pt x="415925" y="477012"/>
                </a:lnTo>
                <a:lnTo>
                  <a:pt x="416266" y="486578"/>
                </a:lnTo>
                <a:lnTo>
                  <a:pt x="420465" y="495157"/>
                </a:lnTo>
                <a:lnTo>
                  <a:pt x="427855" y="501711"/>
                </a:lnTo>
                <a:lnTo>
                  <a:pt x="437768" y="505206"/>
                </a:lnTo>
                <a:lnTo>
                  <a:pt x="493672" y="516552"/>
                </a:lnTo>
                <a:lnTo>
                  <a:pt x="529050" y="528923"/>
                </a:lnTo>
                <a:lnTo>
                  <a:pt x="547997" y="539245"/>
                </a:lnTo>
                <a:lnTo>
                  <a:pt x="554608" y="544449"/>
                </a:lnTo>
                <a:lnTo>
                  <a:pt x="542289" y="555518"/>
                </a:lnTo>
                <a:lnTo>
                  <a:pt x="511195" y="568690"/>
                </a:lnTo>
                <a:lnTo>
                  <a:pt x="461203" y="581345"/>
                </a:lnTo>
                <a:lnTo>
                  <a:pt x="392191" y="590859"/>
                </a:lnTo>
                <a:lnTo>
                  <a:pt x="304037" y="594614"/>
                </a:lnTo>
                <a:lnTo>
                  <a:pt x="573540" y="594614"/>
                </a:lnTo>
                <a:lnTo>
                  <a:pt x="598892" y="571953"/>
                </a:lnTo>
                <a:lnTo>
                  <a:pt x="608076" y="544449"/>
                </a:lnTo>
                <a:lnTo>
                  <a:pt x="593262" y="510351"/>
                </a:lnTo>
                <a:lnTo>
                  <a:pt x="555196" y="485409"/>
                </a:lnTo>
                <a:lnTo>
                  <a:pt x="503437" y="468207"/>
                </a:lnTo>
                <a:lnTo>
                  <a:pt x="447548" y="457327"/>
                </a:lnTo>
                <a:close/>
              </a:path>
              <a:path w="608329" h="645160">
                <a:moveTo>
                  <a:pt x="386714" y="396367"/>
                </a:moveTo>
                <a:lnTo>
                  <a:pt x="221360" y="396367"/>
                </a:lnTo>
                <a:lnTo>
                  <a:pt x="221360" y="544449"/>
                </a:lnTo>
                <a:lnTo>
                  <a:pt x="223494" y="554966"/>
                </a:lnTo>
                <a:lnTo>
                  <a:pt x="229282" y="563245"/>
                </a:lnTo>
                <a:lnTo>
                  <a:pt x="237809" y="568666"/>
                </a:lnTo>
                <a:lnTo>
                  <a:pt x="248157" y="570611"/>
                </a:lnTo>
                <a:lnTo>
                  <a:pt x="359917" y="570611"/>
                </a:lnTo>
                <a:lnTo>
                  <a:pt x="370266" y="568666"/>
                </a:lnTo>
                <a:lnTo>
                  <a:pt x="378793" y="563245"/>
                </a:lnTo>
                <a:lnTo>
                  <a:pt x="384581" y="554966"/>
                </a:lnTo>
                <a:lnTo>
                  <a:pt x="386714" y="544449"/>
                </a:lnTo>
                <a:lnTo>
                  <a:pt x="386714" y="396367"/>
                </a:lnTo>
                <a:close/>
              </a:path>
              <a:path w="608329" h="645160">
                <a:moveTo>
                  <a:pt x="304037" y="174244"/>
                </a:moveTo>
                <a:lnTo>
                  <a:pt x="259635" y="175593"/>
                </a:lnTo>
                <a:lnTo>
                  <a:pt x="200286" y="185654"/>
                </a:lnTo>
                <a:lnTo>
                  <a:pt x="169394" y="211316"/>
                </a:lnTo>
                <a:lnTo>
                  <a:pt x="165353" y="222123"/>
                </a:lnTo>
                <a:lnTo>
                  <a:pt x="165353" y="372364"/>
                </a:lnTo>
                <a:lnTo>
                  <a:pt x="167524" y="381633"/>
                </a:lnTo>
                <a:lnTo>
                  <a:pt x="173577" y="389270"/>
                </a:lnTo>
                <a:lnTo>
                  <a:pt x="182820" y="394456"/>
                </a:lnTo>
                <a:lnTo>
                  <a:pt x="194563" y="396367"/>
                </a:lnTo>
                <a:lnTo>
                  <a:pt x="415925" y="396367"/>
                </a:lnTo>
                <a:lnTo>
                  <a:pt x="426273" y="394456"/>
                </a:lnTo>
                <a:lnTo>
                  <a:pt x="434800" y="389270"/>
                </a:lnTo>
                <a:lnTo>
                  <a:pt x="440588" y="381633"/>
                </a:lnTo>
                <a:lnTo>
                  <a:pt x="442722" y="372364"/>
                </a:lnTo>
                <a:lnTo>
                  <a:pt x="442722" y="222123"/>
                </a:lnTo>
                <a:lnTo>
                  <a:pt x="407789" y="185654"/>
                </a:lnTo>
                <a:lnTo>
                  <a:pt x="366992" y="176976"/>
                </a:lnTo>
                <a:lnTo>
                  <a:pt x="327150" y="174615"/>
                </a:lnTo>
                <a:lnTo>
                  <a:pt x="304037" y="174244"/>
                </a:lnTo>
                <a:close/>
              </a:path>
              <a:path w="608329" h="645160">
                <a:moveTo>
                  <a:pt x="304037" y="0"/>
                </a:moveTo>
                <a:lnTo>
                  <a:pt x="271617" y="5746"/>
                </a:lnTo>
                <a:lnTo>
                  <a:pt x="245363" y="21494"/>
                </a:lnTo>
                <a:lnTo>
                  <a:pt x="227778" y="45005"/>
                </a:lnTo>
                <a:lnTo>
                  <a:pt x="221360" y="74041"/>
                </a:lnTo>
                <a:lnTo>
                  <a:pt x="227778" y="103076"/>
                </a:lnTo>
                <a:lnTo>
                  <a:pt x="245363" y="126587"/>
                </a:lnTo>
                <a:lnTo>
                  <a:pt x="271617" y="142335"/>
                </a:lnTo>
                <a:lnTo>
                  <a:pt x="304037" y="148082"/>
                </a:lnTo>
                <a:lnTo>
                  <a:pt x="336458" y="142335"/>
                </a:lnTo>
                <a:lnTo>
                  <a:pt x="362711" y="126587"/>
                </a:lnTo>
                <a:lnTo>
                  <a:pt x="380297" y="103076"/>
                </a:lnTo>
                <a:lnTo>
                  <a:pt x="386714" y="74041"/>
                </a:lnTo>
                <a:lnTo>
                  <a:pt x="380297" y="45005"/>
                </a:lnTo>
                <a:lnTo>
                  <a:pt x="362711" y="21494"/>
                </a:lnTo>
                <a:lnTo>
                  <a:pt x="336458" y="5746"/>
                </a:lnTo>
                <a:lnTo>
                  <a:pt x="304037" y="0"/>
                </a:lnTo>
                <a:close/>
              </a:path>
            </a:pathLst>
          </a:custGeom>
          <a:solidFill>
            <a:srgbClr val="F1F1F1"/>
          </a:solidFill>
          <a:ln w="9525">
            <a:noFill/>
            <a:round/>
          </a:ln>
        </p:spPr>
        <p:txBody>
          <a:bodyPr lIns="0" tIns="0" rIns="0" bIns="0"/>
          <a:lstStyle/>
          <a:p>
            <a:endParaRPr lang="zh-CN" altLang="en-US"/>
          </a:p>
        </p:txBody>
      </p:sp>
      <p:sp>
        <p:nvSpPr>
          <p:cNvPr id="62490" name="object 27"/>
          <p:cNvSpPr/>
          <p:nvPr/>
        </p:nvSpPr>
        <p:spPr bwMode="auto">
          <a:xfrm>
            <a:off x="8102600" y="1830388"/>
            <a:ext cx="644525" cy="552450"/>
          </a:xfrm>
          <a:custGeom>
            <a:avLst/>
            <a:gdLst/>
            <a:ahLst/>
            <a:cxnLst>
              <a:cxn ang="0">
                <a:pos x="120452" y="333877"/>
              </a:cxn>
              <a:cxn ang="0">
                <a:pos x="88138" y="470535"/>
              </a:cxn>
              <a:cxn ang="0">
                <a:pos x="140108" y="545847"/>
              </a:cxn>
              <a:cxn ang="0">
                <a:pos x="508105" y="545847"/>
              </a:cxn>
              <a:cxn ang="0">
                <a:pos x="563880" y="470535"/>
              </a:cxn>
              <a:cxn ang="0">
                <a:pos x="541829" y="353933"/>
              </a:cxn>
              <a:cxn ang="0">
                <a:pos x="279469" y="326282"/>
              </a:cxn>
              <a:cxn ang="0">
                <a:pos x="202692" y="292100"/>
              </a:cxn>
              <a:cxn ang="0">
                <a:pos x="403034" y="312356"/>
              </a:cxn>
              <a:cxn ang="0">
                <a:pos x="526830" y="332613"/>
              </a:cxn>
              <a:cxn ang="0">
                <a:pos x="440436" y="292100"/>
              </a:cxn>
              <a:cxn ang="0">
                <a:pos x="5508" y="198802"/>
              </a:cxn>
              <a:cxn ang="0">
                <a:pos x="6048" y="289032"/>
              </a:cxn>
              <a:cxn ang="0">
                <a:pos x="70485" y="316356"/>
              </a:cxn>
              <a:cxn ang="0">
                <a:pos x="152003" y="287004"/>
              </a:cxn>
              <a:cxn ang="0">
                <a:pos x="191097" y="256305"/>
              </a:cxn>
              <a:cxn ang="0">
                <a:pos x="176149" y="194690"/>
              </a:cxn>
              <a:cxn ang="0">
                <a:pos x="101076" y="174644"/>
              </a:cxn>
              <a:cxn ang="0">
                <a:pos x="44069" y="154177"/>
              </a:cxn>
              <a:cxn ang="0">
                <a:pos x="233473" y="109521"/>
              </a:cxn>
              <a:cxn ang="0">
                <a:pos x="204547" y="241079"/>
              </a:cxn>
              <a:cxn ang="0">
                <a:pos x="326009" y="316356"/>
              </a:cxn>
              <a:cxn ang="0">
                <a:pos x="439969" y="241079"/>
              </a:cxn>
              <a:cxn ang="0">
                <a:pos x="414099" y="109521"/>
              </a:cxn>
              <a:cxn ang="0">
                <a:pos x="475742" y="170434"/>
              </a:cxn>
              <a:cxn ang="0">
                <a:pos x="469153" y="235267"/>
              </a:cxn>
              <a:cxn ang="0">
                <a:pos x="474206" y="278763"/>
              </a:cxn>
              <a:cxn ang="0">
                <a:pos x="537464" y="316356"/>
              </a:cxn>
              <a:cxn ang="0">
                <a:pos x="625506" y="304228"/>
              </a:cxn>
              <a:cxn ang="0">
                <a:pos x="642578" y="236313"/>
              </a:cxn>
              <a:cxn ang="0">
                <a:pos x="519811" y="178435"/>
              </a:cxn>
              <a:cxn ang="0">
                <a:pos x="483842" y="175059"/>
              </a:cxn>
              <a:cxn ang="0">
                <a:pos x="164353" y="175059"/>
              </a:cxn>
              <a:cxn ang="0">
                <a:pos x="132207" y="178435"/>
              </a:cxn>
              <a:cxn ang="0">
                <a:pos x="607949" y="154177"/>
              </a:cxn>
              <a:cxn ang="0">
                <a:pos x="550924" y="174644"/>
              </a:cxn>
              <a:cxn ang="0">
                <a:pos x="628286" y="167364"/>
              </a:cxn>
              <a:cxn ang="0">
                <a:pos x="99843" y="5713"/>
              </a:cxn>
              <a:cxn ang="0">
                <a:pos x="44069" y="73025"/>
              </a:cxn>
              <a:cxn ang="0">
                <a:pos x="99843" y="148337"/>
              </a:cxn>
              <a:cxn ang="0">
                <a:pos x="192690" y="131841"/>
              </a:cxn>
              <a:cxn ang="0">
                <a:pos x="212645" y="44523"/>
              </a:cxn>
              <a:cxn ang="0">
                <a:pos x="132207" y="0"/>
              </a:cxn>
              <a:cxn ang="0">
                <a:pos x="455929" y="21320"/>
              </a:cxn>
              <a:cxn ang="0">
                <a:pos x="438015" y="106225"/>
              </a:cxn>
              <a:cxn ang="0">
                <a:pos x="519811" y="154177"/>
              </a:cxn>
              <a:cxn ang="0">
                <a:pos x="592873" y="106225"/>
              </a:cxn>
              <a:cxn ang="0">
                <a:pos x="575960" y="21320"/>
              </a:cxn>
            </a:cxnLst>
            <a:rect l="0" t="0" r="r" b="b"/>
            <a:pathLst>
              <a:path w="643254" h="551814">
                <a:moveTo>
                  <a:pt x="202692" y="292100"/>
                </a:moveTo>
                <a:lnTo>
                  <a:pt x="153519" y="303646"/>
                </a:lnTo>
                <a:lnTo>
                  <a:pt x="120452" y="333877"/>
                </a:lnTo>
                <a:lnTo>
                  <a:pt x="100516" y="376179"/>
                </a:lnTo>
                <a:lnTo>
                  <a:pt x="90736" y="423936"/>
                </a:lnTo>
                <a:lnTo>
                  <a:pt x="88138" y="470535"/>
                </a:lnTo>
                <a:lnTo>
                  <a:pt x="94460" y="503735"/>
                </a:lnTo>
                <a:lnTo>
                  <a:pt x="112331" y="529351"/>
                </a:lnTo>
                <a:lnTo>
                  <a:pt x="140108" y="545847"/>
                </a:lnTo>
                <a:lnTo>
                  <a:pt x="176149" y="551688"/>
                </a:lnTo>
                <a:lnTo>
                  <a:pt x="466978" y="551688"/>
                </a:lnTo>
                <a:lnTo>
                  <a:pt x="508105" y="545847"/>
                </a:lnTo>
                <a:lnTo>
                  <a:pt x="538527" y="529351"/>
                </a:lnTo>
                <a:lnTo>
                  <a:pt x="557401" y="503735"/>
                </a:lnTo>
                <a:lnTo>
                  <a:pt x="563880" y="470535"/>
                </a:lnTo>
                <a:lnTo>
                  <a:pt x="562082" y="431961"/>
                </a:lnTo>
                <a:lnTo>
                  <a:pt x="555385" y="391818"/>
                </a:lnTo>
                <a:lnTo>
                  <a:pt x="541829" y="353933"/>
                </a:lnTo>
                <a:lnTo>
                  <a:pt x="526830" y="332613"/>
                </a:lnTo>
                <a:lnTo>
                  <a:pt x="326009" y="332613"/>
                </a:lnTo>
                <a:lnTo>
                  <a:pt x="279469" y="326282"/>
                </a:lnTo>
                <a:lnTo>
                  <a:pt x="244490" y="312356"/>
                </a:lnTo>
                <a:lnTo>
                  <a:pt x="219442" y="298430"/>
                </a:lnTo>
                <a:lnTo>
                  <a:pt x="202692" y="292100"/>
                </a:lnTo>
                <a:close/>
              </a:path>
              <a:path w="643254" h="551814">
                <a:moveTo>
                  <a:pt x="440436" y="292100"/>
                </a:moveTo>
                <a:lnTo>
                  <a:pt x="427521" y="298430"/>
                </a:lnTo>
                <a:lnTo>
                  <a:pt x="403034" y="312356"/>
                </a:lnTo>
                <a:lnTo>
                  <a:pt x="368641" y="326282"/>
                </a:lnTo>
                <a:lnTo>
                  <a:pt x="326009" y="332613"/>
                </a:lnTo>
                <a:lnTo>
                  <a:pt x="526830" y="332613"/>
                </a:lnTo>
                <a:lnTo>
                  <a:pt x="519458" y="322133"/>
                </a:lnTo>
                <a:lnTo>
                  <a:pt x="486312" y="300246"/>
                </a:lnTo>
                <a:lnTo>
                  <a:pt x="440436" y="292100"/>
                </a:lnTo>
                <a:close/>
              </a:path>
              <a:path w="643254" h="551814">
                <a:moveTo>
                  <a:pt x="44069" y="154177"/>
                </a:moveTo>
                <a:lnTo>
                  <a:pt x="18591" y="167364"/>
                </a:lnTo>
                <a:lnTo>
                  <a:pt x="5508" y="198802"/>
                </a:lnTo>
                <a:lnTo>
                  <a:pt x="688" y="236313"/>
                </a:lnTo>
                <a:lnTo>
                  <a:pt x="0" y="267715"/>
                </a:lnTo>
                <a:lnTo>
                  <a:pt x="6048" y="289032"/>
                </a:lnTo>
                <a:lnTo>
                  <a:pt x="22002" y="304228"/>
                </a:lnTo>
                <a:lnTo>
                  <a:pt x="44576" y="313328"/>
                </a:lnTo>
                <a:lnTo>
                  <a:pt x="70485" y="316356"/>
                </a:lnTo>
                <a:lnTo>
                  <a:pt x="114553" y="316356"/>
                </a:lnTo>
                <a:lnTo>
                  <a:pt x="130808" y="299793"/>
                </a:lnTo>
                <a:lnTo>
                  <a:pt x="152003" y="287004"/>
                </a:lnTo>
                <a:lnTo>
                  <a:pt x="176508" y="278763"/>
                </a:lnTo>
                <a:lnTo>
                  <a:pt x="202692" y="275843"/>
                </a:lnTo>
                <a:lnTo>
                  <a:pt x="191097" y="256305"/>
                </a:lnTo>
                <a:lnTo>
                  <a:pt x="182800" y="235267"/>
                </a:lnTo>
                <a:lnTo>
                  <a:pt x="177813" y="214229"/>
                </a:lnTo>
                <a:lnTo>
                  <a:pt x="176149" y="194690"/>
                </a:lnTo>
                <a:lnTo>
                  <a:pt x="176149" y="178435"/>
                </a:lnTo>
                <a:lnTo>
                  <a:pt x="132207" y="178435"/>
                </a:lnTo>
                <a:lnTo>
                  <a:pt x="101076" y="174644"/>
                </a:lnTo>
                <a:lnTo>
                  <a:pt x="74898" y="166306"/>
                </a:lnTo>
                <a:lnTo>
                  <a:pt x="55340" y="157968"/>
                </a:lnTo>
                <a:lnTo>
                  <a:pt x="44069" y="154177"/>
                </a:lnTo>
                <a:close/>
              </a:path>
              <a:path w="643254" h="551814">
                <a:moveTo>
                  <a:pt x="326009" y="73025"/>
                </a:moveTo>
                <a:lnTo>
                  <a:pt x="275615" y="82909"/>
                </a:lnTo>
                <a:lnTo>
                  <a:pt x="233473" y="109521"/>
                </a:lnTo>
                <a:lnTo>
                  <a:pt x="204547" y="148302"/>
                </a:lnTo>
                <a:lnTo>
                  <a:pt x="193801" y="194690"/>
                </a:lnTo>
                <a:lnTo>
                  <a:pt x="204547" y="241079"/>
                </a:lnTo>
                <a:lnTo>
                  <a:pt x="233473" y="279860"/>
                </a:lnTo>
                <a:lnTo>
                  <a:pt x="275615" y="306472"/>
                </a:lnTo>
                <a:lnTo>
                  <a:pt x="326009" y="316356"/>
                </a:lnTo>
                <a:lnTo>
                  <a:pt x="375013" y="306472"/>
                </a:lnTo>
                <a:lnTo>
                  <a:pt x="414099" y="279860"/>
                </a:lnTo>
                <a:lnTo>
                  <a:pt x="439969" y="241079"/>
                </a:lnTo>
                <a:lnTo>
                  <a:pt x="449325" y="194690"/>
                </a:lnTo>
                <a:lnTo>
                  <a:pt x="439969" y="148302"/>
                </a:lnTo>
                <a:lnTo>
                  <a:pt x="414099" y="109521"/>
                </a:lnTo>
                <a:lnTo>
                  <a:pt x="375013" y="82909"/>
                </a:lnTo>
                <a:lnTo>
                  <a:pt x="326009" y="73025"/>
                </a:lnTo>
                <a:close/>
              </a:path>
              <a:path w="643254" h="551814">
                <a:moveTo>
                  <a:pt x="475742" y="170434"/>
                </a:moveTo>
                <a:lnTo>
                  <a:pt x="475742" y="194690"/>
                </a:lnTo>
                <a:lnTo>
                  <a:pt x="474096" y="214229"/>
                </a:lnTo>
                <a:lnTo>
                  <a:pt x="469153" y="235267"/>
                </a:lnTo>
                <a:lnTo>
                  <a:pt x="460900" y="256305"/>
                </a:lnTo>
                <a:lnTo>
                  <a:pt x="449325" y="275843"/>
                </a:lnTo>
                <a:lnTo>
                  <a:pt x="474206" y="278763"/>
                </a:lnTo>
                <a:lnTo>
                  <a:pt x="496633" y="287004"/>
                </a:lnTo>
                <a:lnTo>
                  <a:pt x="517441" y="299793"/>
                </a:lnTo>
                <a:lnTo>
                  <a:pt x="537464" y="316356"/>
                </a:lnTo>
                <a:lnTo>
                  <a:pt x="581406" y="316356"/>
                </a:lnTo>
                <a:lnTo>
                  <a:pt x="605944" y="313328"/>
                </a:lnTo>
                <a:lnTo>
                  <a:pt x="625506" y="304228"/>
                </a:lnTo>
                <a:lnTo>
                  <a:pt x="638448" y="289032"/>
                </a:lnTo>
                <a:lnTo>
                  <a:pt x="643127" y="267715"/>
                </a:lnTo>
                <a:lnTo>
                  <a:pt x="642578" y="236313"/>
                </a:lnTo>
                <a:lnTo>
                  <a:pt x="638730" y="198802"/>
                </a:lnTo>
                <a:lnTo>
                  <a:pt x="631964" y="178435"/>
                </a:lnTo>
                <a:lnTo>
                  <a:pt x="519811" y="178435"/>
                </a:lnTo>
                <a:lnTo>
                  <a:pt x="506710" y="178309"/>
                </a:lnTo>
                <a:lnTo>
                  <a:pt x="494442" y="177434"/>
                </a:lnTo>
                <a:lnTo>
                  <a:pt x="483842" y="175059"/>
                </a:lnTo>
                <a:lnTo>
                  <a:pt x="475742" y="170434"/>
                </a:lnTo>
                <a:close/>
              </a:path>
              <a:path w="643254" h="551814">
                <a:moveTo>
                  <a:pt x="176149" y="170434"/>
                </a:moveTo>
                <a:lnTo>
                  <a:pt x="164353" y="175059"/>
                </a:lnTo>
                <a:lnTo>
                  <a:pt x="154177" y="177434"/>
                </a:lnTo>
                <a:lnTo>
                  <a:pt x="144002" y="178309"/>
                </a:lnTo>
                <a:lnTo>
                  <a:pt x="132207" y="178435"/>
                </a:lnTo>
                <a:lnTo>
                  <a:pt x="176149" y="178435"/>
                </a:lnTo>
                <a:lnTo>
                  <a:pt x="176149" y="170434"/>
                </a:lnTo>
                <a:close/>
              </a:path>
              <a:path w="643254" h="551814">
                <a:moveTo>
                  <a:pt x="607949" y="154177"/>
                </a:moveTo>
                <a:lnTo>
                  <a:pt x="596624" y="157968"/>
                </a:lnTo>
                <a:lnTo>
                  <a:pt x="577072" y="166306"/>
                </a:lnTo>
                <a:lnTo>
                  <a:pt x="550924" y="174644"/>
                </a:lnTo>
                <a:lnTo>
                  <a:pt x="519811" y="178435"/>
                </a:lnTo>
                <a:lnTo>
                  <a:pt x="631964" y="178435"/>
                </a:lnTo>
                <a:lnTo>
                  <a:pt x="628286" y="167364"/>
                </a:lnTo>
                <a:lnTo>
                  <a:pt x="607949" y="154177"/>
                </a:lnTo>
                <a:close/>
              </a:path>
              <a:path w="643254" h="551814">
                <a:moveTo>
                  <a:pt x="132207" y="0"/>
                </a:moveTo>
                <a:lnTo>
                  <a:pt x="99843" y="5713"/>
                </a:lnTo>
                <a:lnTo>
                  <a:pt x="71612" y="21320"/>
                </a:lnTo>
                <a:lnTo>
                  <a:pt x="51643" y="44523"/>
                </a:lnTo>
                <a:lnTo>
                  <a:pt x="44069" y="73025"/>
                </a:lnTo>
                <a:lnTo>
                  <a:pt x="51643" y="106225"/>
                </a:lnTo>
                <a:lnTo>
                  <a:pt x="71612" y="131841"/>
                </a:lnTo>
                <a:lnTo>
                  <a:pt x="99843" y="148337"/>
                </a:lnTo>
                <a:lnTo>
                  <a:pt x="132207" y="154177"/>
                </a:lnTo>
                <a:lnTo>
                  <a:pt x="164496" y="148337"/>
                </a:lnTo>
                <a:lnTo>
                  <a:pt x="192690" y="131841"/>
                </a:lnTo>
                <a:lnTo>
                  <a:pt x="212645" y="106225"/>
                </a:lnTo>
                <a:lnTo>
                  <a:pt x="220218" y="73025"/>
                </a:lnTo>
                <a:lnTo>
                  <a:pt x="212645" y="44523"/>
                </a:lnTo>
                <a:lnTo>
                  <a:pt x="192690" y="21320"/>
                </a:lnTo>
                <a:lnTo>
                  <a:pt x="164496" y="5713"/>
                </a:lnTo>
                <a:lnTo>
                  <a:pt x="132207" y="0"/>
                </a:lnTo>
                <a:close/>
              </a:path>
              <a:path w="643254" h="551814">
                <a:moveTo>
                  <a:pt x="519811" y="0"/>
                </a:moveTo>
                <a:lnTo>
                  <a:pt x="483750" y="5713"/>
                </a:lnTo>
                <a:lnTo>
                  <a:pt x="455929" y="21320"/>
                </a:lnTo>
                <a:lnTo>
                  <a:pt x="438015" y="44523"/>
                </a:lnTo>
                <a:lnTo>
                  <a:pt x="431673" y="73025"/>
                </a:lnTo>
                <a:lnTo>
                  <a:pt x="438015" y="106225"/>
                </a:lnTo>
                <a:lnTo>
                  <a:pt x="455929" y="131841"/>
                </a:lnTo>
                <a:lnTo>
                  <a:pt x="483750" y="148337"/>
                </a:lnTo>
                <a:lnTo>
                  <a:pt x="519811" y="154177"/>
                </a:lnTo>
                <a:lnTo>
                  <a:pt x="550785" y="148337"/>
                </a:lnTo>
                <a:lnTo>
                  <a:pt x="575960" y="131841"/>
                </a:lnTo>
                <a:lnTo>
                  <a:pt x="592873" y="106225"/>
                </a:lnTo>
                <a:lnTo>
                  <a:pt x="599059" y="73025"/>
                </a:lnTo>
                <a:lnTo>
                  <a:pt x="592873" y="44523"/>
                </a:lnTo>
                <a:lnTo>
                  <a:pt x="575960" y="21320"/>
                </a:lnTo>
                <a:lnTo>
                  <a:pt x="550785" y="5713"/>
                </a:lnTo>
                <a:lnTo>
                  <a:pt x="519811" y="0"/>
                </a:lnTo>
                <a:close/>
              </a:path>
            </a:pathLst>
          </a:custGeom>
          <a:solidFill>
            <a:srgbClr val="F1F1F1"/>
          </a:solidFill>
          <a:ln w="9525">
            <a:noFill/>
            <a:round/>
          </a:ln>
        </p:spPr>
        <p:txBody>
          <a:bodyPr lIns="0" tIns="0" rIns="0" bIns="0"/>
          <a:lstStyle/>
          <a:p>
            <a:endParaRPr lang="zh-CN" altLang="en-US"/>
          </a:p>
        </p:txBody>
      </p:sp>
      <p:sp>
        <p:nvSpPr>
          <p:cNvPr id="62491" name="object 28"/>
          <p:cNvSpPr/>
          <p:nvPr/>
        </p:nvSpPr>
        <p:spPr bwMode="auto">
          <a:xfrm>
            <a:off x="1630363" y="3101975"/>
            <a:ext cx="646112" cy="552450"/>
          </a:xfrm>
          <a:custGeom>
            <a:avLst/>
            <a:gdLst/>
            <a:ahLst/>
            <a:cxnLst>
              <a:cxn ang="0">
                <a:pos x="276606" y="0"/>
              </a:cxn>
              <a:cxn ang="0">
                <a:pos x="0" y="276606"/>
              </a:cxn>
              <a:cxn ang="0">
                <a:pos x="276606" y="553212"/>
              </a:cxn>
              <a:cxn ang="0">
                <a:pos x="276606" y="414909"/>
              </a:cxn>
              <a:cxn ang="0">
                <a:pos x="646176" y="414909"/>
              </a:cxn>
              <a:cxn ang="0">
                <a:pos x="646176" y="138302"/>
              </a:cxn>
              <a:cxn ang="0">
                <a:pos x="276606" y="138302"/>
              </a:cxn>
              <a:cxn ang="0">
                <a:pos x="276606" y="0"/>
              </a:cxn>
            </a:cxnLst>
            <a:rect l="0" t="0" r="r" b="b"/>
            <a:pathLst>
              <a:path w="646430" h="553720">
                <a:moveTo>
                  <a:pt x="276606" y="0"/>
                </a:moveTo>
                <a:lnTo>
                  <a:pt x="0" y="276606"/>
                </a:lnTo>
                <a:lnTo>
                  <a:pt x="276606" y="553212"/>
                </a:lnTo>
                <a:lnTo>
                  <a:pt x="276606" y="414909"/>
                </a:lnTo>
                <a:lnTo>
                  <a:pt x="646176" y="414909"/>
                </a:lnTo>
                <a:lnTo>
                  <a:pt x="646176" y="138302"/>
                </a:lnTo>
                <a:lnTo>
                  <a:pt x="276606" y="138302"/>
                </a:lnTo>
                <a:lnTo>
                  <a:pt x="276606" y="0"/>
                </a:lnTo>
                <a:close/>
              </a:path>
            </a:pathLst>
          </a:custGeom>
          <a:solidFill>
            <a:srgbClr val="D14552"/>
          </a:solidFill>
          <a:ln w="9525">
            <a:noFill/>
            <a:round/>
          </a:ln>
        </p:spPr>
        <p:txBody>
          <a:bodyPr lIns="0" tIns="0" rIns="0" bIns="0"/>
          <a:lstStyle/>
          <a:p>
            <a:endParaRPr lang="zh-CN" altLang="en-US"/>
          </a:p>
        </p:txBody>
      </p:sp>
      <p:sp>
        <p:nvSpPr>
          <p:cNvPr id="62492" name="object 29"/>
          <p:cNvSpPr/>
          <p:nvPr/>
        </p:nvSpPr>
        <p:spPr bwMode="auto">
          <a:xfrm>
            <a:off x="1630363" y="3101975"/>
            <a:ext cx="646112" cy="552450"/>
          </a:xfrm>
          <a:custGeom>
            <a:avLst/>
            <a:gdLst/>
            <a:ahLst/>
            <a:cxnLst>
              <a:cxn ang="0">
                <a:pos x="646176" y="414909"/>
              </a:cxn>
              <a:cxn ang="0">
                <a:pos x="276606" y="414909"/>
              </a:cxn>
              <a:cxn ang="0">
                <a:pos x="276606" y="553212"/>
              </a:cxn>
              <a:cxn ang="0">
                <a:pos x="0" y="276606"/>
              </a:cxn>
              <a:cxn ang="0">
                <a:pos x="276606" y="0"/>
              </a:cxn>
              <a:cxn ang="0">
                <a:pos x="276606" y="138302"/>
              </a:cxn>
              <a:cxn ang="0">
                <a:pos x="646176" y="138302"/>
              </a:cxn>
              <a:cxn ang="0">
                <a:pos x="646176" y="414909"/>
              </a:cxn>
            </a:cxnLst>
            <a:rect l="0" t="0" r="r" b="b"/>
            <a:pathLst>
              <a:path w="646430" h="553720">
                <a:moveTo>
                  <a:pt x="646176" y="414909"/>
                </a:moveTo>
                <a:lnTo>
                  <a:pt x="276606" y="414909"/>
                </a:lnTo>
                <a:lnTo>
                  <a:pt x="276606" y="553212"/>
                </a:lnTo>
                <a:lnTo>
                  <a:pt x="0" y="276606"/>
                </a:lnTo>
                <a:lnTo>
                  <a:pt x="276606" y="0"/>
                </a:lnTo>
                <a:lnTo>
                  <a:pt x="276606" y="138302"/>
                </a:lnTo>
                <a:lnTo>
                  <a:pt x="646176" y="138302"/>
                </a:lnTo>
                <a:lnTo>
                  <a:pt x="646176" y="414909"/>
                </a:lnTo>
                <a:close/>
              </a:path>
            </a:pathLst>
          </a:custGeom>
          <a:noFill/>
          <a:ln w="12192">
            <a:solidFill>
              <a:srgbClr val="F1F1F1"/>
            </a:solidFill>
            <a:round/>
          </a:ln>
        </p:spPr>
        <p:txBody>
          <a:bodyPr lIns="0" tIns="0" rIns="0" bIns="0"/>
          <a:lstStyle/>
          <a:p>
            <a:endParaRPr lang="zh-CN" altLang="en-US"/>
          </a:p>
        </p:txBody>
      </p:sp>
      <p:sp>
        <p:nvSpPr>
          <p:cNvPr id="62493" name="object 30"/>
          <p:cNvSpPr/>
          <p:nvPr/>
        </p:nvSpPr>
        <p:spPr bwMode="auto">
          <a:xfrm>
            <a:off x="611188" y="2903538"/>
            <a:ext cx="873125" cy="873125"/>
          </a:xfrm>
          <a:custGeom>
            <a:avLst/>
            <a:gdLst/>
            <a:ahLst/>
            <a:cxnLst>
              <a:cxn ang="0">
                <a:pos x="436626" y="0"/>
              </a:cxn>
              <a:cxn ang="0">
                <a:pos x="389049" y="2561"/>
              </a:cxn>
              <a:cxn ang="0">
                <a:pos x="342957" y="10069"/>
              </a:cxn>
              <a:cxn ang="0">
                <a:pos x="298616" y="22256"/>
              </a:cxn>
              <a:cxn ang="0">
                <a:pos x="256291" y="38857"/>
              </a:cxn>
              <a:cxn ang="0">
                <a:pos x="216249" y="59605"/>
              </a:cxn>
              <a:cxn ang="0">
                <a:pos x="178757" y="84234"/>
              </a:cxn>
              <a:cxn ang="0">
                <a:pos x="144081" y="112478"/>
              </a:cxn>
              <a:cxn ang="0">
                <a:pos x="112487" y="144071"/>
              </a:cxn>
              <a:cxn ang="0">
                <a:pos x="84241" y="178746"/>
              </a:cxn>
              <a:cxn ang="0">
                <a:pos x="59610" y="216238"/>
              </a:cxn>
              <a:cxn ang="0">
                <a:pos x="38861" y="256280"/>
              </a:cxn>
              <a:cxn ang="0">
                <a:pos x="22258" y="298606"/>
              </a:cxn>
              <a:cxn ang="0">
                <a:pos x="10070" y="342950"/>
              </a:cxn>
              <a:cxn ang="0">
                <a:pos x="2561" y="389045"/>
              </a:cxn>
              <a:cxn ang="0">
                <a:pos x="0" y="436625"/>
              </a:cxn>
              <a:cxn ang="0">
                <a:pos x="2561" y="484206"/>
              </a:cxn>
              <a:cxn ang="0">
                <a:pos x="10070" y="530301"/>
              </a:cxn>
              <a:cxn ang="0">
                <a:pos x="22258" y="574645"/>
              </a:cxn>
              <a:cxn ang="0">
                <a:pos x="38861" y="616971"/>
              </a:cxn>
              <a:cxn ang="0">
                <a:pos x="59610" y="657013"/>
              </a:cxn>
              <a:cxn ang="0">
                <a:pos x="84241" y="694505"/>
              </a:cxn>
              <a:cxn ang="0">
                <a:pos x="112487" y="729180"/>
              </a:cxn>
              <a:cxn ang="0">
                <a:pos x="144081" y="760773"/>
              </a:cxn>
              <a:cxn ang="0">
                <a:pos x="178757" y="789017"/>
              </a:cxn>
              <a:cxn ang="0">
                <a:pos x="216249" y="813646"/>
              </a:cxn>
              <a:cxn ang="0">
                <a:pos x="256291" y="834394"/>
              </a:cxn>
              <a:cxn ang="0">
                <a:pos x="298616" y="850995"/>
              </a:cxn>
              <a:cxn ang="0">
                <a:pos x="342957" y="863182"/>
              </a:cxn>
              <a:cxn ang="0">
                <a:pos x="389049" y="870690"/>
              </a:cxn>
              <a:cxn ang="0">
                <a:pos x="436626" y="873251"/>
              </a:cxn>
              <a:cxn ang="0">
                <a:pos x="484206" y="870690"/>
              </a:cxn>
              <a:cxn ang="0">
                <a:pos x="530301" y="863182"/>
              </a:cxn>
              <a:cxn ang="0">
                <a:pos x="574645" y="850995"/>
              </a:cxn>
              <a:cxn ang="0">
                <a:pos x="616971" y="834394"/>
              </a:cxn>
              <a:cxn ang="0">
                <a:pos x="657013" y="813646"/>
              </a:cxn>
              <a:cxn ang="0">
                <a:pos x="694505" y="789017"/>
              </a:cxn>
              <a:cxn ang="0">
                <a:pos x="729180" y="760773"/>
              </a:cxn>
              <a:cxn ang="0">
                <a:pos x="760773" y="729180"/>
              </a:cxn>
              <a:cxn ang="0">
                <a:pos x="789017" y="694505"/>
              </a:cxn>
              <a:cxn ang="0">
                <a:pos x="813646" y="657013"/>
              </a:cxn>
              <a:cxn ang="0">
                <a:pos x="834394" y="616971"/>
              </a:cxn>
              <a:cxn ang="0">
                <a:pos x="850995" y="574645"/>
              </a:cxn>
              <a:cxn ang="0">
                <a:pos x="863182" y="530301"/>
              </a:cxn>
              <a:cxn ang="0">
                <a:pos x="870690" y="484206"/>
              </a:cxn>
              <a:cxn ang="0">
                <a:pos x="873251" y="436625"/>
              </a:cxn>
              <a:cxn ang="0">
                <a:pos x="870690" y="389045"/>
              </a:cxn>
              <a:cxn ang="0">
                <a:pos x="863182" y="342950"/>
              </a:cxn>
              <a:cxn ang="0">
                <a:pos x="850995" y="298606"/>
              </a:cxn>
              <a:cxn ang="0">
                <a:pos x="834394" y="256280"/>
              </a:cxn>
              <a:cxn ang="0">
                <a:pos x="813646" y="216238"/>
              </a:cxn>
              <a:cxn ang="0">
                <a:pos x="789017" y="178746"/>
              </a:cxn>
              <a:cxn ang="0">
                <a:pos x="760773" y="144071"/>
              </a:cxn>
              <a:cxn ang="0">
                <a:pos x="729180" y="112478"/>
              </a:cxn>
              <a:cxn ang="0">
                <a:pos x="694505" y="84234"/>
              </a:cxn>
              <a:cxn ang="0">
                <a:pos x="657013" y="59605"/>
              </a:cxn>
              <a:cxn ang="0">
                <a:pos x="616971" y="38857"/>
              </a:cxn>
              <a:cxn ang="0">
                <a:pos x="574645" y="22256"/>
              </a:cxn>
              <a:cxn ang="0">
                <a:pos x="530301" y="10069"/>
              </a:cxn>
              <a:cxn ang="0">
                <a:pos x="484206" y="2561"/>
              </a:cxn>
              <a:cxn ang="0">
                <a:pos x="436626" y="0"/>
              </a:cxn>
            </a:cxnLst>
            <a:rect l="0" t="0" r="r" b="b"/>
            <a:pathLst>
              <a:path w="873760" h="873760">
                <a:moveTo>
                  <a:pt x="436626" y="0"/>
                </a:moveTo>
                <a:lnTo>
                  <a:pt x="389049" y="2561"/>
                </a:lnTo>
                <a:lnTo>
                  <a:pt x="342957" y="10069"/>
                </a:lnTo>
                <a:lnTo>
                  <a:pt x="298616" y="22256"/>
                </a:lnTo>
                <a:lnTo>
                  <a:pt x="256291" y="38857"/>
                </a:lnTo>
                <a:lnTo>
                  <a:pt x="216249" y="59605"/>
                </a:lnTo>
                <a:lnTo>
                  <a:pt x="178757" y="84234"/>
                </a:lnTo>
                <a:lnTo>
                  <a:pt x="144081" y="112478"/>
                </a:lnTo>
                <a:lnTo>
                  <a:pt x="112487" y="144071"/>
                </a:lnTo>
                <a:lnTo>
                  <a:pt x="84241" y="178746"/>
                </a:lnTo>
                <a:lnTo>
                  <a:pt x="59610" y="216238"/>
                </a:lnTo>
                <a:lnTo>
                  <a:pt x="38861" y="256280"/>
                </a:lnTo>
                <a:lnTo>
                  <a:pt x="22258" y="298606"/>
                </a:lnTo>
                <a:lnTo>
                  <a:pt x="10070" y="342950"/>
                </a:lnTo>
                <a:lnTo>
                  <a:pt x="2561" y="389045"/>
                </a:lnTo>
                <a:lnTo>
                  <a:pt x="0" y="436625"/>
                </a:lnTo>
                <a:lnTo>
                  <a:pt x="2561" y="484206"/>
                </a:lnTo>
                <a:lnTo>
                  <a:pt x="10070" y="530301"/>
                </a:lnTo>
                <a:lnTo>
                  <a:pt x="22258" y="574645"/>
                </a:lnTo>
                <a:lnTo>
                  <a:pt x="38861" y="616971"/>
                </a:lnTo>
                <a:lnTo>
                  <a:pt x="59610" y="657013"/>
                </a:lnTo>
                <a:lnTo>
                  <a:pt x="84241" y="694505"/>
                </a:lnTo>
                <a:lnTo>
                  <a:pt x="112487" y="729180"/>
                </a:lnTo>
                <a:lnTo>
                  <a:pt x="144081" y="760773"/>
                </a:lnTo>
                <a:lnTo>
                  <a:pt x="178757" y="789017"/>
                </a:lnTo>
                <a:lnTo>
                  <a:pt x="216249" y="813646"/>
                </a:lnTo>
                <a:lnTo>
                  <a:pt x="256291" y="834394"/>
                </a:lnTo>
                <a:lnTo>
                  <a:pt x="298616" y="850995"/>
                </a:lnTo>
                <a:lnTo>
                  <a:pt x="342957" y="863182"/>
                </a:lnTo>
                <a:lnTo>
                  <a:pt x="389049" y="870690"/>
                </a:lnTo>
                <a:lnTo>
                  <a:pt x="436626" y="873251"/>
                </a:lnTo>
                <a:lnTo>
                  <a:pt x="484206" y="870690"/>
                </a:lnTo>
                <a:lnTo>
                  <a:pt x="530301" y="863182"/>
                </a:lnTo>
                <a:lnTo>
                  <a:pt x="574645" y="850995"/>
                </a:lnTo>
                <a:lnTo>
                  <a:pt x="616971" y="834394"/>
                </a:lnTo>
                <a:lnTo>
                  <a:pt x="657013" y="813646"/>
                </a:lnTo>
                <a:lnTo>
                  <a:pt x="694505" y="789017"/>
                </a:lnTo>
                <a:lnTo>
                  <a:pt x="729180" y="760773"/>
                </a:lnTo>
                <a:lnTo>
                  <a:pt x="760773" y="729180"/>
                </a:lnTo>
                <a:lnTo>
                  <a:pt x="789017" y="694505"/>
                </a:lnTo>
                <a:lnTo>
                  <a:pt x="813646" y="657013"/>
                </a:lnTo>
                <a:lnTo>
                  <a:pt x="834394" y="616971"/>
                </a:lnTo>
                <a:lnTo>
                  <a:pt x="850995" y="574645"/>
                </a:lnTo>
                <a:lnTo>
                  <a:pt x="863182" y="530301"/>
                </a:lnTo>
                <a:lnTo>
                  <a:pt x="870690" y="484206"/>
                </a:lnTo>
                <a:lnTo>
                  <a:pt x="873251" y="436625"/>
                </a:lnTo>
                <a:lnTo>
                  <a:pt x="870690" y="389045"/>
                </a:lnTo>
                <a:lnTo>
                  <a:pt x="863182" y="342950"/>
                </a:lnTo>
                <a:lnTo>
                  <a:pt x="850995" y="298606"/>
                </a:lnTo>
                <a:lnTo>
                  <a:pt x="834394" y="256280"/>
                </a:lnTo>
                <a:lnTo>
                  <a:pt x="813646" y="216238"/>
                </a:lnTo>
                <a:lnTo>
                  <a:pt x="789017" y="178746"/>
                </a:lnTo>
                <a:lnTo>
                  <a:pt x="760773" y="144071"/>
                </a:lnTo>
                <a:lnTo>
                  <a:pt x="729180" y="112478"/>
                </a:lnTo>
                <a:lnTo>
                  <a:pt x="694505" y="84234"/>
                </a:lnTo>
                <a:lnTo>
                  <a:pt x="657013" y="59605"/>
                </a:lnTo>
                <a:lnTo>
                  <a:pt x="616971" y="38857"/>
                </a:lnTo>
                <a:lnTo>
                  <a:pt x="574645" y="22256"/>
                </a:lnTo>
                <a:lnTo>
                  <a:pt x="530301" y="10069"/>
                </a:lnTo>
                <a:lnTo>
                  <a:pt x="484206" y="2561"/>
                </a:lnTo>
                <a:lnTo>
                  <a:pt x="436626" y="0"/>
                </a:lnTo>
                <a:close/>
              </a:path>
            </a:pathLst>
          </a:custGeom>
          <a:solidFill>
            <a:srgbClr val="D14552"/>
          </a:solidFill>
          <a:ln w="9525">
            <a:noFill/>
            <a:round/>
          </a:ln>
        </p:spPr>
        <p:txBody>
          <a:bodyPr lIns="0" tIns="0" rIns="0" bIns="0"/>
          <a:lstStyle/>
          <a:p>
            <a:endParaRPr lang="zh-CN" altLang="en-US"/>
          </a:p>
        </p:txBody>
      </p:sp>
      <p:sp>
        <p:nvSpPr>
          <p:cNvPr id="62494" name="object 31"/>
          <p:cNvSpPr/>
          <p:nvPr/>
        </p:nvSpPr>
        <p:spPr bwMode="auto">
          <a:xfrm>
            <a:off x="790575" y="3151188"/>
            <a:ext cx="455613" cy="455612"/>
          </a:xfrm>
          <a:custGeom>
            <a:avLst/>
            <a:gdLst/>
            <a:ahLst/>
            <a:cxnLst>
              <a:cxn ang="0">
                <a:pos x="239350" y="6080"/>
              </a:cxn>
              <a:cxn ang="0">
                <a:pos x="163947" y="49863"/>
              </a:cxn>
              <a:cxn ang="0">
                <a:pos x="119998" y="125015"/>
              </a:cxn>
              <a:cxn ang="0">
                <a:pos x="115222" y="191498"/>
              </a:cxn>
              <a:cxn ang="0">
                <a:pos x="125332" y="231403"/>
              </a:cxn>
              <a:cxn ang="0">
                <a:pos x="14960" y="368300"/>
              </a:cxn>
              <a:cxn ang="0">
                <a:pos x="4046" y="384365"/>
              </a:cxn>
              <a:cxn ang="0">
                <a:pos x="0" y="404113"/>
              </a:cxn>
              <a:cxn ang="0">
                <a:pos x="14716" y="439467"/>
              </a:cxn>
              <a:cxn ang="0">
                <a:pos x="50253" y="454151"/>
              </a:cxn>
              <a:cxn ang="0">
                <a:pos x="69992" y="450135"/>
              </a:cxn>
              <a:cxn ang="0">
                <a:pos x="86055" y="439165"/>
              </a:cxn>
              <a:cxn ang="0">
                <a:pos x="50253" y="429132"/>
              </a:cxn>
              <a:cxn ang="0">
                <a:pos x="32481" y="421766"/>
              </a:cxn>
              <a:cxn ang="0">
                <a:pos x="25120" y="404113"/>
              </a:cxn>
              <a:cxn ang="0">
                <a:pos x="28105" y="390651"/>
              </a:cxn>
              <a:cxn ang="0">
                <a:pos x="32715" y="385952"/>
              </a:cxn>
              <a:cxn ang="0">
                <a:pos x="187359" y="271525"/>
              </a:cxn>
              <a:cxn ang="0">
                <a:pos x="149640" y="215150"/>
              </a:cxn>
              <a:cxn ang="0">
                <a:pos x="149640" y="125450"/>
              </a:cxn>
              <a:cxn ang="0">
                <a:pos x="200683" y="55732"/>
              </a:cxn>
              <a:cxn ang="0">
                <a:pos x="284772" y="28320"/>
              </a:cxn>
              <a:cxn ang="0">
                <a:pos x="371030" y="23240"/>
              </a:cxn>
              <a:cxn ang="0">
                <a:pos x="284772" y="0"/>
              </a:cxn>
              <a:cxn ang="0">
                <a:pos x="147586" y="271525"/>
              </a:cxn>
              <a:cxn ang="0">
                <a:pos x="164047" y="290528"/>
              </a:cxn>
              <a:cxn ang="0">
                <a:pos x="183108" y="306958"/>
              </a:cxn>
              <a:cxn ang="0">
                <a:pos x="63690" y="426084"/>
              </a:cxn>
              <a:cxn ang="0">
                <a:pos x="95980" y="429132"/>
              </a:cxn>
              <a:cxn ang="0">
                <a:pos x="362872" y="320801"/>
              </a:cxn>
              <a:cxn ang="0">
                <a:pos x="377795" y="312165"/>
              </a:cxn>
              <a:cxn ang="0">
                <a:pos x="239771" y="304935"/>
              </a:cxn>
              <a:cxn ang="0">
                <a:pos x="187359" y="271525"/>
              </a:cxn>
              <a:cxn ang="0">
                <a:pos x="204800" y="320801"/>
              </a:cxn>
              <a:cxn ang="0">
                <a:pos x="242890" y="335422"/>
              </a:cxn>
              <a:cxn ang="0">
                <a:pos x="284772" y="340613"/>
              </a:cxn>
              <a:cxn ang="0">
                <a:pos x="362872" y="320801"/>
              </a:cxn>
              <a:cxn ang="0">
                <a:pos x="284772" y="28320"/>
              </a:cxn>
              <a:cxn ang="0">
                <a:pos x="368875" y="55732"/>
              </a:cxn>
              <a:cxn ang="0">
                <a:pos x="419917" y="125450"/>
              </a:cxn>
              <a:cxn ang="0">
                <a:pos x="419917" y="215150"/>
              </a:cxn>
              <a:cxn ang="0">
                <a:pos x="368875" y="284799"/>
              </a:cxn>
              <a:cxn ang="0">
                <a:pos x="284772" y="312165"/>
              </a:cxn>
              <a:cxn ang="0">
                <a:pos x="405618" y="290750"/>
              </a:cxn>
              <a:cxn ang="0">
                <a:pos x="449571" y="215598"/>
              </a:cxn>
              <a:cxn ang="0">
                <a:pos x="449571" y="125015"/>
              </a:cxn>
              <a:cxn ang="0">
                <a:pos x="405618" y="49863"/>
              </a:cxn>
            </a:cxnLst>
            <a:rect l="0" t="0" r="r" b="b"/>
            <a:pathLst>
              <a:path w="455930" h="454660">
                <a:moveTo>
                  <a:pt x="284772" y="0"/>
                </a:moveTo>
                <a:lnTo>
                  <a:pt x="239350" y="6080"/>
                </a:lnTo>
                <a:lnTo>
                  <a:pt x="198532" y="23240"/>
                </a:lnTo>
                <a:lnTo>
                  <a:pt x="163947" y="49863"/>
                </a:lnTo>
                <a:lnTo>
                  <a:pt x="137226" y="84327"/>
                </a:lnTo>
                <a:lnTo>
                  <a:pt x="119998" y="125015"/>
                </a:lnTo>
                <a:lnTo>
                  <a:pt x="113893" y="170306"/>
                </a:lnTo>
                <a:lnTo>
                  <a:pt x="115222" y="191498"/>
                </a:lnTo>
                <a:lnTo>
                  <a:pt x="119092" y="211915"/>
                </a:lnTo>
                <a:lnTo>
                  <a:pt x="125332" y="231403"/>
                </a:lnTo>
                <a:lnTo>
                  <a:pt x="133769" y="249808"/>
                </a:lnTo>
                <a:lnTo>
                  <a:pt x="14960" y="368300"/>
                </a:lnTo>
                <a:lnTo>
                  <a:pt x="8781" y="375824"/>
                </a:lnTo>
                <a:lnTo>
                  <a:pt x="4046" y="384365"/>
                </a:lnTo>
                <a:lnTo>
                  <a:pt x="1047" y="393858"/>
                </a:lnTo>
                <a:lnTo>
                  <a:pt x="0" y="404113"/>
                </a:lnTo>
                <a:lnTo>
                  <a:pt x="3948" y="423558"/>
                </a:lnTo>
                <a:lnTo>
                  <a:pt x="14716" y="439467"/>
                </a:lnTo>
                <a:lnTo>
                  <a:pt x="30689" y="450209"/>
                </a:lnTo>
                <a:lnTo>
                  <a:pt x="50253" y="454151"/>
                </a:lnTo>
                <a:lnTo>
                  <a:pt x="60480" y="453114"/>
                </a:lnTo>
                <a:lnTo>
                  <a:pt x="69992" y="450135"/>
                </a:lnTo>
                <a:lnTo>
                  <a:pt x="78586" y="445418"/>
                </a:lnTo>
                <a:lnTo>
                  <a:pt x="86055" y="439165"/>
                </a:lnTo>
                <a:lnTo>
                  <a:pt x="95980" y="429132"/>
                </a:lnTo>
                <a:lnTo>
                  <a:pt x="50253" y="429132"/>
                </a:lnTo>
                <a:lnTo>
                  <a:pt x="40470" y="427152"/>
                </a:lnTo>
                <a:lnTo>
                  <a:pt x="32481" y="421766"/>
                </a:lnTo>
                <a:lnTo>
                  <a:pt x="27095" y="413809"/>
                </a:lnTo>
                <a:lnTo>
                  <a:pt x="25120" y="404113"/>
                </a:lnTo>
                <a:lnTo>
                  <a:pt x="25120" y="397001"/>
                </a:lnTo>
                <a:lnTo>
                  <a:pt x="28105" y="390651"/>
                </a:lnTo>
                <a:lnTo>
                  <a:pt x="32842" y="386079"/>
                </a:lnTo>
                <a:lnTo>
                  <a:pt x="32715" y="385952"/>
                </a:lnTo>
                <a:lnTo>
                  <a:pt x="147586" y="271525"/>
                </a:lnTo>
                <a:lnTo>
                  <a:pt x="187359" y="271525"/>
                </a:lnTo>
                <a:lnTo>
                  <a:pt x="169857" y="254092"/>
                </a:lnTo>
                <a:lnTo>
                  <a:pt x="149640" y="215150"/>
                </a:lnTo>
                <a:lnTo>
                  <a:pt x="142379" y="170306"/>
                </a:lnTo>
                <a:lnTo>
                  <a:pt x="149640" y="125450"/>
                </a:lnTo>
                <a:lnTo>
                  <a:pt x="169857" y="86476"/>
                </a:lnTo>
                <a:lnTo>
                  <a:pt x="200683" y="55732"/>
                </a:lnTo>
                <a:lnTo>
                  <a:pt x="239771" y="35565"/>
                </a:lnTo>
                <a:lnTo>
                  <a:pt x="284772" y="28320"/>
                </a:lnTo>
                <a:lnTo>
                  <a:pt x="377630" y="28320"/>
                </a:lnTo>
                <a:lnTo>
                  <a:pt x="371030" y="23240"/>
                </a:lnTo>
                <a:lnTo>
                  <a:pt x="330204" y="6080"/>
                </a:lnTo>
                <a:lnTo>
                  <a:pt x="284772" y="0"/>
                </a:lnTo>
                <a:close/>
              </a:path>
              <a:path w="455930" h="454660">
                <a:moveTo>
                  <a:pt x="187359" y="271525"/>
                </a:moveTo>
                <a:lnTo>
                  <a:pt x="147586" y="271525"/>
                </a:lnTo>
                <a:lnTo>
                  <a:pt x="155474" y="281330"/>
                </a:lnTo>
                <a:lnTo>
                  <a:pt x="164047" y="290528"/>
                </a:lnTo>
                <a:lnTo>
                  <a:pt x="173270" y="299083"/>
                </a:lnTo>
                <a:lnTo>
                  <a:pt x="183108" y="306958"/>
                </a:lnTo>
                <a:lnTo>
                  <a:pt x="68262" y="421385"/>
                </a:lnTo>
                <a:lnTo>
                  <a:pt x="63690" y="426084"/>
                </a:lnTo>
                <a:lnTo>
                  <a:pt x="57340" y="429132"/>
                </a:lnTo>
                <a:lnTo>
                  <a:pt x="95980" y="429132"/>
                </a:lnTo>
                <a:lnTo>
                  <a:pt x="204800" y="320801"/>
                </a:lnTo>
                <a:lnTo>
                  <a:pt x="362872" y="320801"/>
                </a:lnTo>
                <a:lnTo>
                  <a:pt x="371030" y="317373"/>
                </a:lnTo>
                <a:lnTo>
                  <a:pt x="377795" y="312165"/>
                </a:lnTo>
                <a:lnTo>
                  <a:pt x="284772" y="312165"/>
                </a:lnTo>
                <a:lnTo>
                  <a:pt x="239771" y="304935"/>
                </a:lnTo>
                <a:lnTo>
                  <a:pt x="200683" y="284799"/>
                </a:lnTo>
                <a:lnTo>
                  <a:pt x="187359" y="271525"/>
                </a:lnTo>
                <a:close/>
              </a:path>
              <a:path w="455930" h="454660">
                <a:moveTo>
                  <a:pt x="362872" y="320801"/>
                </a:moveTo>
                <a:lnTo>
                  <a:pt x="204800" y="320801"/>
                </a:lnTo>
                <a:lnTo>
                  <a:pt x="223296" y="329201"/>
                </a:lnTo>
                <a:lnTo>
                  <a:pt x="242890" y="335422"/>
                </a:lnTo>
                <a:lnTo>
                  <a:pt x="263432" y="339286"/>
                </a:lnTo>
                <a:lnTo>
                  <a:pt x="284772" y="340613"/>
                </a:lnTo>
                <a:lnTo>
                  <a:pt x="330204" y="334533"/>
                </a:lnTo>
                <a:lnTo>
                  <a:pt x="362872" y="320801"/>
                </a:lnTo>
                <a:close/>
              </a:path>
              <a:path w="455930" h="454660">
                <a:moveTo>
                  <a:pt x="377630" y="28320"/>
                </a:moveTo>
                <a:lnTo>
                  <a:pt x="284772" y="28320"/>
                </a:lnTo>
                <a:lnTo>
                  <a:pt x="329784" y="35565"/>
                </a:lnTo>
                <a:lnTo>
                  <a:pt x="368875" y="55732"/>
                </a:lnTo>
                <a:lnTo>
                  <a:pt x="399702" y="86476"/>
                </a:lnTo>
                <a:lnTo>
                  <a:pt x="419917" y="125450"/>
                </a:lnTo>
                <a:lnTo>
                  <a:pt x="427177" y="170306"/>
                </a:lnTo>
                <a:lnTo>
                  <a:pt x="419917" y="215150"/>
                </a:lnTo>
                <a:lnTo>
                  <a:pt x="399702" y="254092"/>
                </a:lnTo>
                <a:lnTo>
                  <a:pt x="368875" y="284799"/>
                </a:lnTo>
                <a:lnTo>
                  <a:pt x="329784" y="304935"/>
                </a:lnTo>
                <a:lnTo>
                  <a:pt x="284772" y="312165"/>
                </a:lnTo>
                <a:lnTo>
                  <a:pt x="377795" y="312165"/>
                </a:lnTo>
                <a:lnTo>
                  <a:pt x="405618" y="290750"/>
                </a:lnTo>
                <a:lnTo>
                  <a:pt x="432342" y="256286"/>
                </a:lnTo>
                <a:lnTo>
                  <a:pt x="449571" y="215598"/>
                </a:lnTo>
                <a:lnTo>
                  <a:pt x="455675" y="170306"/>
                </a:lnTo>
                <a:lnTo>
                  <a:pt x="449571" y="125015"/>
                </a:lnTo>
                <a:lnTo>
                  <a:pt x="432342" y="84327"/>
                </a:lnTo>
                <a:lnTo>
                  <a:pt x="405618" y="49863"/>
                </a:lnTo>
                <a:lnTo>
                  <a:pt x="377630" y="28320"/>
                </a:lnTo>
                <a:close/>
              </a:path>
            </a:pathLst>
          </a:custGeom>
          <a:solidFill>
            <a:srgbClr val="F1F1F1"/>
          </a:solidFill>
          <a:ln w="9525">
            <a:noFill/>
            <a:round/>
          </a:ln>
        </p:spPr>
        <p:txBody>
          <a:bodyPr lIns="0" tIns="0" rIns="0" bIns="0"/>
          <a:lstStyle/>
          <a:p>
            <a:endParaRPr lang="zh-CN" altLang="en-US"/>
          </a:p>
        </p:txBody>
      </p:sp>
      <p:sp>
        <p:nvSpPr>
          <p:cNvPr id="62495" name="object 32"/>
          <p:cNvSpPr>
            <a:spLocks noChangeArrowheads="1"/>
          </p:cNvSpPr>
          <p:nvPr/>
        </p:nvSpPr>
        <p:spPr bwMode="auto">
          <a:xfrm>
            <a:off x="965200" y="3217863"/>
            <a:ext cx="107950" cy="106362"/>
          </a:xfrm>
          <a:prstGeom prst="rect">
            <a:avLst/>
          </a:prstGeom>
          <a:blipFill dpi="0" rotWithShape="1">
            <a:blip r:embed="rId7"/>
            <a:srcRect/>
            <a:stretch>
              <a:fillRect/>
            </a:stretch>
          </a:blipFill>
          <a:ln w="9525">
            <a:noFill/>
            <a:miter lim="800000"/>
          </a:ln>
        </p:spPr>
        <p:txBody>
          <a:bodyPr lIns="0" tIns="0" rIns="0" bIns="0"/>
          <a:lstStyle/>
          <a:p>
            <a:endParaRPr lang="zh-CN" altLang="en-US"/>
          </a:p>
        </p:txBody>
      </p:sp>
      <p:sp>
        <p:nvSpPr>
          <p:cNvPr id="33" name="object 33"/>
          <p:cNvSpPr txBox="1"/>
          <p:nvPr/>
        </p:nvSpPr>
        <p:spPr>
          <a:xfrm>
            <a:off x="1647825" y="1273175"/>
            <a:ext cx="6904038" cy="5057775"/>
          </a:xfrm>
          <a:prstGeom prst="rect">
            <a:avLst/>
          </a:prstGeom>
        </p:spPr>
        <p:txBody>
          <a:bodyPr lIns="0" tIns="12700" rIns="0" bIns="0">
            <a:spAutoFit/>
          </a:bodyPr>
          <a:lstStyle/>
          <a:p>
            <a:pPr marL="224155">
              <a:spcBef>
                <a:spcPts val="100"/>
              </a:spcBef>
            </a:pPr>
            <a:r>
              <a:rPr lang="zh-CN" altLang="en-US" sz="2400" b="1">
                <a:solidFill>
                  <a:srgbClr val="F1F1F1"/>
                </a:solidFill>
                <a:latin typeface="微软雅黑" panose="020B0503020204020204" pitchFamily="34" charset="-122"/>
                <a:ea typeface="微软雅黑" panose="020B0503020204020204" pitchFamily="34" charset="-122"/>
              </a:rPr>
              <a:t>找扣缴单位查</a:t>
            </a:r>
            <a:endParaRPr lang="zh-CN" altLang="en-US" sz="2400">
              <a:latin typeface="微软雅黑" panose="020B0503020204020204" pitchFamily="34" charset="-122"/>
              <a:ea typeface="微软雅黑" panose="020B0503020204020204" pitchFamily="34" charset="-122"/>
            </a:endParaRPr>
          </a:p>
          <a:p>
            <a:pPr marL="224155">
              <a:spcBef>
                <a:spcPts val="2300"/>
              </a:spcBef>
            </a:pPr>
            <a:r>
              <a:rPr lang="zh-CN" altLang="en-US" b="1">
                <a:solidFill>
                  <a:srgbClr val="798EAA"/>
                </a:solidFill>
                <a:latin typeface="微软雅黑" panose="020B0503020204020204" pitchFamily="34" charset="-122"/>
                <a:ea typeface="微软雅黑" panose="020B0503020204020204" pitchFamily="34" charset="-122"/>
              </a:rPr>
              <a:t>纳税人可以向扣缴单位提出要求，按照税法规定，单</a:t>
            </a:r>
            <a:endParaRPr lang="zh-CN" altLang="en-US">
              <a:latin typeface="微软雅黑" panose="020B0503020204020204" pitchFamily="34" charset="-122"/>
              <a:ea typeface="微软雅黑" panose="020B0503020204020204" pitchFamily="34" charset="-122"/>
            </a:endParaRPr>
          </a:p>
          <a:p>
            <a:pPr marL="224155">
              <a:spcBef>
                <a:spcPts val="650"/>
              </a:spcBef>
            </a:pPr>
            <a:r>
              <a:rPr lang="zh-CN" altLang="en-US" b="1">
                <a:solidFill>
                  <a:srgbClr val="798EAA"/>
                </a:solidFill>
                <a:latin typeface="微软雅黑" panose="020B0503020204020204" pitchFamily="34" charset="-122"/>
                <a:ea typeface="微软雅黑" panose="020B0503020204020204" pitchFamily="34" charset="-122"/>
              </a:rPr>
              <a:t>位有责任将已发放的收入和已预缴税款等情况告诉纳税人。</a:t>
            </a:r>
            <a:endParaRPr lang="zh-CN" altLang="en-US">
              <a:latin typeface="微软雅黑" panose="020B0503020204020204" pitchFamily="34" charset="-122"/>
              <a:ea typeface="微软雅黑" panose="020B0503020204020204" pitchFamily="34" charset="-122"/>
            </a:endParaRPr>
          </a:p>
          <a:p>
            <a:pPr marL="224155"/>
            <a:endParaRPr lang="zh-CN" altLang="en-US" sz="2900">
              <a:latin typeface="Times New Roman" panose="02020603050405020304" pitchFamily="18" charset="0"/>
              <a:cs typeface="Times New Roman" panose="02020603050405020304" pitchFamily="18" charset="0"/>
            </a:endParaRPr>
          </a:p>
          <a:p>
            <a:pPr marL="224155"/>
            <a:r>
              <a:rPr lang="zh-CN" altLang="en-US" sz="2400" b="1">
                <a:solidFill>
                  <a:srgbClr val="F1F1F1"/>
                </a:solidFill>
                <a:latin typeface="微软雅黑" panose="020B0503020204020204" pitchFamily="34" charset="-122"/>
                <a:ea typeface="微软雅黑" panose="020B0503020204020204" pitchFamily="34" charset="-122"/>
              </a:rPr>
              <a:t>       自己查</a:t>
            </a:r>
            <a:endParaRPr lang="zh-CN" altLang="en-US" sz="2400">
              <a:latin typeface="微软雅黑" panose="020B0503020204020204" pitchFamily="34" charset="-122"/>
              <a:ea typeface="微软雅黑" panose="020B0503020204020204" pitchFamily="34" charset="-122"/>
            </a:endParaRPr>
          </a:p>
          <a:p>
            <a:pPr marL="224155">
              <a:lnSpc>
                <a:spcPct val="130000"/>
              </a:lnSpc>
              <a:spcBef>
                <a:spcPts val="1000"/>
              </a:spcBef>
            </a:pPr>
            <a:r>
              <a:rPr lang="zh-CN" altLang="en-US" b="1">
                <a:solidFill>
                  <a:srgbClr val="798EAA"/>
                </a:solidFill>
                <a:latin typeface="微软雅黑" panose="020B0503020204020204" pitchFamily="34" charset="-122"/>
                <a:ea typeface="微软雅黑" panose="020B0503020204020204" pitchFamily="34" charset="-122"/>
              </a:rPr>
              <a:t>纳税人可以通过手机个人所得税</a:t>
            </a:r>
            <a:r>
              <a:rPr lang="en-US" altLang="zh-CN" b="1">
                <a:solidFill>
                  <a:srgbClr val="798EAA"/>
                </a:solidFill>
                <a:latin typeface="微软雅黑" panose="020B0503020204020204" pitchFamily="34" charset="-122"/>
                <a:ea typeface="微软雅黑" panose="020B0503020204020204" pitchFamily="34" charset="-122"/>
              </a:rPr>
              <a:t>APP</a:t>
            </a:r>
            <a:r>
              <a:rPr lang="zh-CN" altLang="en-US" b="1">
                <a:solidFill>
                  <a:srgbClr val="798EAA"/>
                </a:solidFill>
                <a:latin typeface="微软雅黑" panose="020B0503020204020204" pitchFamily="34" charset="-122"/>
                <a:ea typeface="微软雅黑" panose="020B0503020204020204" pitchFamily="34" charset="-122"/>
              </a:rPr>
              <a:t>、电脑登录电子税务局网站，查询本人</a:t>
            </a:r>
            <a:r>
              <a:rPr lang="en-US" altLang="zh-CN" b="1">
                <a:solidFill>
                  <a:srgbClr val="798EAA"/>
                </a:solidFill>
                <a:latin typeface="微软雅黑" panose="020B0503020204020204" pitchFamily="34" charset="-122"/>
                <a:ea typeface="微软雅黑" panose="020B0503020204020204" pitchFamily="34" charset="-122"/>
              </a:rPr>
              <a:t>2020</a:t>
            </a:r>
            <a:r>
              <a:rPr lang="zh-CN" altLang="en-US" b="1">
                <a:solidFill>
                  <a:srgbClr val="798EAA"/>
                </a:solidFill>
                <a:latin typeface="微软雅黑" panose="020B0503020204020204" pitchFamily="34" charset="-122"/>
                <a:ea typeface="微软雅黑" panose="020B0503020204020204" pitchFamily="34" charset="-122"/>
              </a:rPr>
              <a:t>年度的收入和纳税申报记录。</a:t>
            </a:r>
            <a:endParaRPr lang="zh-CN" altLang="en-US">
              <a:latin typeface="微软雅黑" panose="020B0503020204020204" pitchFamily="34" charset="-122"/>
              <a:ea typeface="微软雅黑" panose="020B0503020204020204" pitchFamily="34" charset="-122"/>
            </a:endParaRPr>
          </a:p>
          <a:p>
            <a:pPr marL="224155">
              <a:spcBef>
                <a:spcPts val="50"/>
              </a:spcBef>
            </a:pPr>
            <a:endParaRPr lang="zh-CN" altLang="en-US" sz="2400">
              <a:latin typeface="Times New Roman" panose="02020603050405020304" pitchFamily="18" charset="0"/>
              <a:cs typeface="Times New Roman" panose="02020603050405020304" pitchFamily="18" charset="0"/>
            </a:endParaRPr>
          </a:p>
          <a:p>
            <a:pPr marL="224155"/>
            <a:r>
              <a:rPr lang="zh-CN" altLang="en-US" sz="2400" b="1">
                <a:solidFill>
                  <a:srgbClr val="F1F1F1"/>
                </a:solidFill>
                <a:latin typeface="微软雅黑" panose="020B0503020204020204" pitchFamily="34" charset="-122"/>
                <a:ea typeface="微软雅黑" panose="020B0503020204020204" pitchFamily="34" charset="-122"/>
              </a:rPr>
              <a:t>               通过预填服务查</a:t>
            </a:r>
            <a:endParaRPr lang="zh-CN" altLang="en-US" sz="2400">
              <a:latin typeface="微软雅黑" panose="020B0503020204020204" pitchFamily="34" charset="-122"/>
              <a:ea typeface="微软雅黑" panose="020B0503020204020204" pitchFamily="34" charset="-122"/>
            </a:endParaRPr>
          </a:p>
          <a:p>
            <a:pPr marL="224155">
              <a:lnSpc>
                <a:spcPct val="130000"/>
              </a:lnSpc>
              <a:spcBef>
                <a:spcPts val="2175"/>
              </a:spcBef>
            </a:pPr>
            <a:r>
              <a:rPr lang="en-US" altLang="zh-CN" b="1">
                <a:solidFill>
                  <a:srgbClr val="798EAA"/>
                </a:solidFill>
                <a:latin typeface="微软雅黑" panose="020B0503020204020204" pitchFamily="34" charset="-122"/>
                <a:ea typeface="微软雅黑" panose="020B0503020204020204" pitchFamily="34" charset="-122"/>
              </a:rPr>
              <a:t>2021</a:t>
            </a:r>
            <a:r>
              <a:rPr lang="zh-CN" altLang="en-US" b="1">
                <a:solidFill>
                  <a:srgbClr val="798EAA"/>
                </a:solidFill>
                <a:latin typeface="微软雅黑" panose="020B0503020204020204" pitchFamily="34" charset="-122"/>
                <a:ea typeface="微软雅黑" panose="020B0503020204020204" pitchFamily="34" charset="-122"/>
              </a:rPr>
              <a:t>年汇算时，税务机关将通过网上税务局（手机 </a:t>
            </a:r>
            <a:r>
              <a:rPr lang="en-US" altLang="zh-CN" b="1">
                <a:solidFill>
                  <a:srgbClr val="798EAA"/>
                </a:solidFill>
                <a:latin typeface="微软雅黑" panose="020B0503020204020204" pitchFamily="34" charset="-122"/>
                <a:ea typeface="微软雅黑" panose="020B0503020204020204" pitchFamily="34" charset="-122"/>
              </a:rPr>
              <a:t>APP</a:t>
            </a:r>
            <a:r>
              <a:rPr lang="zh-CN" altLang="en-US" b="1">
                <a:solidFill>
                  <a:srgbClr val="798EAA"/>
                </a:solidFill>
                <a:latin typeface="微软雅黑" panose="020B0503020204020204" pitchFamily="34" charset="-122"/>
                <a:ea typeface="微软雅黑" panose="020B0503020204020204" pitchFamily="34" charset="-122"/>
              </a:rPr>
              <a:t>、网页端），根据一定规则提供申报表预填服务，如果纳税人对预填的结果没有异议，系统就会自动计算出应补或 应退税款。</a:t>
            </a:r>
            <a:endParaRPr lang="zh-CN" altLang="en-US">
              <a:latin typeface="微软雅黑" panose="020B0503020204020204" pitchFamily="34" charset="-122"/>
              <a:ea typeface="微软雅黑" panose="020B0503020204020204" pitchFamily="34" charset="-122"/>
            </a:endParaRPr>
          </a:p>
        </p:txBody>
      </p:sp>
      <p:sp>
        <p:nvSpPr>
          <p:cNvPr id="62497" name="object 34"/>
          <p:cNvSpPr/>
          <p:nvPr/>
        </p:nvSpPr>
        <p:spPr bwMode="auto">
          <a:xfrm>
            <a:off x="9575800" y="5008563"/>
            <a:ext cx="517525" cy="436562"/>
          </a:xfrm>
          <a:custGeom>
            <a:avLst/>
            <a:gdLst/>
            <a:ahLst/>
            <a:cxnLst>
              <a:cxn ang="0">
                <a:pos x="206781" y="4432"/>
              </a:cxn>
              <a:cxn ang="0">
                <a:pos x="114095" y="37283"/>
              </a:cxn>
              <a:cxn ang="0">
                <a:pos x="44168" y="96310"/>
              </a:cxn>
              <a:cxn ang="0">
                <a:pos x="5251" y="174547"/>
              </a:cxn>
              <a:cxn ang="0">
                <a:pos x="5251" y="262840"/>
              </a:cxn>
              <a:cxn ang="0">
                <a:pos x="44168" y="341077"/>
              </a:cxn>
              <a:cxn ang="0">
                <a:pos x="114095" y="400104"/>
              </a:cxn>
              <a:cxn ang="0">
                <a:pos x="206781" y="432955"/>
              </a:cxn>
              <a:cxn ang="0">
                <a:pos x="311378" y="432955"/>
              </a:cxn>
              <a:cxn ang="0">
                <a:pos x="373364" y="414147"/>
              </a:cxn>
              <a:cxn ang="0">
                <a:pos x="206346" y="408938"/>
              </a:cxn>
              <a:cxn ang="0">
                <a:pos x="114745" y="370929"/>
              </a:cxn>
              <a:cxn ang="0">
                <a:pos x="51286" y="304262"/>
              </a:cxn>
              <a:cxn ang="0">
                <a:pos x="27558" y="218694"/>
              </a:cxn>
              <a:cxn ang="0">
                <a:pos x="51286" y="130219"/>
              </a:cxn>
              <a:cxn ang="0">
                <a:pos x="114745" y="62246"/>
              </a:cxn>
              <a:cxn ang="0">
                <a:pos x="206346" y="23890"/>
              </a:cxn>
              <a:cxn ang="0">
                <a:pos x="363369" y="18668"/>
              </a:cxn>
              <a:cxn ang="0">
                <a:pos x="311378" y="4432"/>
              </a:cxn>
              <a:cxn ang="0">
                <a:pos x="363369" y="18668"/>
              </a:cxn>
              <a:cxn ang="0">
                <a:pos x="311813" y="23890"/>
              </a:cxn>
              <a:cxn ang="0">
                <a:pos x="403414" y="62246"/>
              </a:cxn>
              <a:cxn ang="0">
                <a:pos x="466873" y="130219"/>
              </a:cxn>
              <a:cxn ang="0">
                <a:pos x="490600" y="218694"/>
              </a:cxn>
              <a:cxn ang="0">
                <a:pos x="466873" y="304262"/>
              </a:cxn>
              <a:cxn ang="0">
                <a:pos x="403414" y="370929"/>
              </a:cxn>
              <a:cxn ang="0">
                <a:pos x="311813" y="408938"/>
              </a:cxn>
              <a:cxn ang="0">
                <a:pos x="373364" y="414147"/>
              </a:cxn>
              <a:cxn ang="0">
                <a:pos x="473991" y="341077"/>
              </a:cxn>
              <a:cxn ang="0">
                <a:pos x="512908" y="262840"/>
              </a:cxn>
              <a:cxn ang="0">
                <a:pos x="512908" y="174547"/>
              </a:cxn>
              <a:cxn ang="0">
                <a:pos x="473991" y="96310"/>
              </a:cxn>
              <a:cxn ang="0">
                <a:pos x="404064" y="37283"/>
              </a:cxn>
            </a:cxnLst>
            <a:rect l="0" t="0" r="r" b="b"/>
            <a:pathLst>
              <a:path w="518159" h="437514">
                <a:moveTo>
                  <a:pt x="259079" y="0"/>
                </a:moveTo>
                <a:lnTo>
                  <a:pt x="206781" y="4432"/>
                </a:lnTo>
                <a:lnTo>
                  <a:pt x="158109" y="17150"/>
                </a:lnTo>
                <a:lnTo>
                  <a:pt x="114095" y="37283"/>
                </a:lnTo>
                <a:lnTo>
                  <a:pt x="75771" y="63960"/>
                </a:lnTo>
                <a:lnTo>
                  <a:pt x="44168" y="96310"/>
                </a:lnTo>
                <a:lnTo>
                  <a:pt x="20318" y="133463"/>
                </a:lnTo>
                <a:lnTo>
                  <a:pt x="5251" y="174547"/>
                </a:lnTo>
                <a:lnTo>
                  <a:pt x="0" y="218694"/>
                </a:lnTo>
                <a:lnTo>
                  <a:pt x="5251" y="262840"/>
                </a:lnTo>
                <a:lnTo>
                  <a:pt x="20318" y="303924"/>
                </a:lnTo>
                <a:lnTo>
                  <a:pt x="44168" y="341077"/>
                </a:lnTo>
                <a:lnTo>
                  <a:pt x="75771" y="373427"/>
                </a:lnTo>
                <a:lnTo>
                  <a:pt x="114095" y="400104"/>
                </a:lnTo>
                <a:lnTo>
                  <a:pt x="158109" y="420237"/>
                </a:lnTo>
                <a:lnTo>
                  <a:pt x="206781" y="432955"/>
                </a:lnTo>
                <a:lnTo>
                  <a:pt x="259079" y="437388"/>
                </a:lnTo>
                <a:lnTo>
                  <a:pt x="311378" y="432955"/>
                </a:lnTo>
                <a:lnTo>
                  <a:pt x="360050" y="420237"/>
                </a:lnTo>
                <a:lnTo>
                  <a:pt x="373364" y="414147"/>
                </a:lnTo>
                <a:lnTo>
                  <a:pt x="259079" y="414147"/>
                </a:lnTo>
                <a:lnTo>
                  <a:pt x="206346" y="408938"/>
                </a:lnTo>
                <a:lnTo>
                  <a:pt x="157752" y="394126"/>
                </a:lnTo>
                <a:lnTo>
                  <a:pt x="114745" y="370929"/>
                </a:lnTo>
                <a:lnTo>
                  <a:pt x="78774" y="340568"/>
                </a:lnTo>
                <a:lnTo>
                  <a:pt x="51286" y="304262"/>
                </a:lnTo>
                <a:lnTo>
                  <a:pt x="33732" y="263231"/>
                </a:lnTo>
                <a:lnTo>
                  <a:pt x="27558" y="218694"/>
                </a:lnTo>
                <a:lnTo>
                  <a:pt x="33732" y="172464"/>
                </a:lnTo>
                <a:lnTo>
                  <a:pt x="51286" y="130219"/>
                </a:lnTo>
                <a:lnTo>
                  <a:pt x="78774" y="93100"/>
                </a:lnTo>
                <a:lnTo>
                  <a:pt x="114745" y="62246"/>
                </a:lnTo>
                <a:lnTo>
                  <a:pt x="157752" y="38796"/>
                </a:lnTo>
                <a:lnTo>
                  <a:pt x="206346" y="23890"/>
                </a:lnTo>
                <a:lnTo>
                  <a:pt x="259079" y="18668"/>
                </a:lnTo>
                <a:lnTo>
                  <a:pt x="363369" y="18668"/>
                </a:lnTo>
                <a:lnTo>
                  <a:pt x="360050" y="17150"/>
                </a:lnTo>
                <a:lnTo>
                  <a:pt x="311378" y="4432"/>
                </a:lnTo>
                <a:lnTo>
                  <a:pt x="259079" y="0"/>
                </a:lnTo>
                <a:close/>
              </a:path>
              <a:path w="518159" h="437514">
                <a:moveTo>
                  <a:pt x="363369" y="18668"/>
                </a:moveTo>
                <a:lnTo>
                  <a:pt x="259079" y="18668"/>
                </a:lnTo>
                <a:lnTo>
                  <a:pt x="311813" y="23890"/>
                </a:lnTo>
                <a:lnTo>
                  <a:pt x="360407" y="38796"/>
                </a:lnTo>
                <a:lnTo>
                  <a:pt x="403414" y="62246"/>
                </a:lnTo>
                <a:lnTo>
                  <a:pt x="439385" y="93100"/>
                </a:lnTo>
                <a:lnTo>
                  <a:pt x="466873" y="130219"/>
                </a:lnTo>
                <a:lnTo>
                  <a:pt x="484427" y="172464"/>
                </a:lnTo>
                <a:lnTo>
                  <a:pt x="490600" y="218694"/>
                </a:lnTo>
                <a:lnTo>
                  <a:pt x="484427" y="263231"/>
                </a:lnTo>
                <a:lnTo>
                  <a:pt x="466873" y="304262"/>
                </a:lnTo>
                <a:lnTo>
                  <a:pt x="439385" y="340568"/>
                </a:lnTo>
                <a:lnTo>
                  <a:pt x="403414" y="370929"/>
                </a:lnTo>
                <a:lnTo>
                  <a:pt x="360407" y="394126"/>
                </a:lnTo>
                <a:lnTo>
                  <a:pt x="311813" y="408938"/>
                </a:lnTo>
                <a:lnTo>
                  <a:pt x="259079" y="414147"/>
                </a:lnTo>
                <a:lnTo>
                  <a:pt x="373364" y="414147"/>
                </a:lnTo>
                <a:lnTo>
                  <a:pt x="442388" y="373427"/>
                </a:lnTo>
                <a:lnTo>
                  <a:pt x="473991" y="341077"/>
                </a:lnTo>
                <a:lnTo>
                  <a:pt x="497841" y="303924"/>
                </a:lnTo>
                <a:lnTo>
                  <a:pt x="512908" y="262840"/>
                </a:lnTo>
                <a:lnTo>
                  <a:pt x="518159" y="218694"/>
                </a:lnTo>
                <a:lnTo>
                  <a:pt x="512908" y="174547"/>
                </a:lnTo>
                <a:lnTo>
                  <a:pt x="497841" y="133463"/>
                </a:lnTo>
                <a:lnTo>
                  <a:pt x="473991" y="96310"/>
                </a:lnTo>
                <a:lnTo>
                  <a:pt x="442388" y="63960"/>
                </a:lnTo>
                <a:lnTo>
                  <a:pt x="404064" y="37283"/>
                </a:lnTo>
                <a:lnTo>
                  <a:pt x="363369" y="18668"/>
                </a:lnTo>
                <a:close/>
              </a:path>
            </a:pathLst>
          </a:custGeom>
          <a:solidFill>
            <a:srgbClr val="FFFFFF"/>
          </a:solidFill>
          <a:ln w="9525">
            <a:noFill/>
            <a:round/>
          </a:ln>
        </p:spPr>
        <p:txBody>
          <a:bodyPr lIns="0" tIns="0" rIns="0" bIns="0"/>
          <a:lstStyle/>
          <a:p>
            <a:endParaRPr lang="zh-CN" altLang="en-US"/>
          </a:p>
        </p:txBody>
      </p:sp>
      <p:sp>
        <p:nvSpPr>
          <p:cNvPr id="62498" name="object 35"/>
          <p:cNvSpPr/>
          <p:nvPr/>
        </p:nvSpPr>
        <p:spPr bwMode="auto">
          <a:xfrm>
            <a:off x="9726613" y="5132388"/>
            <a:ext cx="463550" cy="587375"/>
          </a:xfrm>
          <a:custGeom>
            <a:avLst/>
            <a:gdLst/>
            <a:ahLst/>
            <a:cxnLst>
              <a:cxn ang="0">
                <a:pos x="49656" y="0"/>
              </a:cxn>
              <a:cxn ang="0">
                <a:pos x="30271" y="3256"/>
              </a:cxn>
              <a:cxn ang="0">
                <a:pos x="14493" y="12144"/>
              </a:cxn>
              <a:cxn ang="0">
                <a:pos x="3883" y="25342"/>
              </a:cxn>
              <a:cxn ang="0">
                <a:pos x="0" y="41529"/>
              </a:cxn>
              <a:cxn ang="0">
                <a:pos x="0" y="498957"/>
              </a:cxn>
              <a:cxn ang="0">
                <a:pos x="5867" y="534115"/>
              </a:cxn>
              <a:cxn ang="0">
                <a:pos x="22082" y="561908"/>
              </a:cxn>
              <a:cxn ang="0">
                <a:pos x="46559" y="580171"/>
              </a:cxn>
              <a:cxn ang="0">
                <a:pos x="77215" y="586740"/>
              </a:cxn>
              <a:cxn ang="0">
                <a:pos x="386079" y="586740"/>
              </a:cxn>
              <a:cxn ang="0">
                <a:pos x="416736" y="580171"/>
              </a:cxn>
              <a:cxn ang="0">
                <a:pos x="441213" y="561908"/>
              </a:cxn>
              <a:cxn ang="0">
                <a:pos x="457428" y="534115"/>
              </a:cxn>
              <a:cxn ang="0">
                <a:pos x="463296" y="498957"/>
              </a:cxn>
              <a:cxn ang="0">
                <a:pos x="463296" y="314198"/>
              </a:cxn>
              <a:cxn ang="0">
                <a:pos x="99313" y="314198"/>
              </a:cxn>
              <a:cxn ang="0">
                <a:pos x="99313" y="41529"/>
              </a:cxn>
              <a:cxn ang="0">
                <a:pos x="95430" y="25342"/>
              </a:cxn>
              <a:cxn ang="0">
                <a:pos x="84820" y="12144"/>
              </a:cxn>
              <a:cxn ang="0">
                <a:pos x="69042" y="3256"/>
              </a:cxn>
              <a:cxn ang="0">
                <a:pos x="49656" y="0"/>
              </a:cxn>
              <a:cxn ang="0">
                <a:pos x="170941" y="184785"/>
              </a:cxn>
              <a:cxn ang="0">
                <a:pos x="151556" y="188043"/>
              </a:cxn>
              <a:cxn ang="0">
                <a:pos x="135778" y="196945"/>
              </a:cxn>
              <a:cxn ang="0">
                <a:pos x="125168" y="210181"/>
              </a:cxn>
              <a:cxn ang="0">
                <a:pos x="121284" y="226441"/>
              </a:cxn>
              <a:cxn ang="0">
                <a:pos x="121284" y="314198"/>
              </a:cxn>
              <a:cxn ang="0">
                <a:pos x="220599" y="314198"/>
              </a:cxn>
              <a:cxn ang="0">
                <a:pos x="220599" y="226441"/>
              </a:cxn>
              <a:cxn ang="0">
                <a:pos x="216715" y="210181"/>
              </a:cxn>
              <a:cxn ang="0">
                <a:pos x="206105" y="196945"/>
              </a:cxn>
              <a:cxn ang="0">
                <a:pos x="190327" y="188043"/>
              </a:cxn>
              <a:cxn ang="0">
                <a:pos x="170941" y="184785"/>
              </a:cxn>
              <a:cxn ang="0">
                <a:pos x="292353" y="184785"/>
              </a:cxn>
              <a:cxn ang="0">
                <a:pos x="272968" y="188043"/>
              </a:cxn>
              <a:cxn ang="0">
                <a:pos x="257190" y="196945"/>
              </a:cxn>
              <a:cxn ang="0">
                <a:pos x="246580" y="210181"/>
              </a:cxn>
              <a:cxn ang="0">
                <a:pos x="242697" y="226441"/>
              </a:cxn>
              <a:cxn ang="0">
                <a:pos x="242697" y="314198"/>
              </a:cxn>
              <a:cxn ang="0">
                <a:pos x="342010" y="314198"/>
              </a:cxn>
              <a:cxn ang="0">
                <a:pos x="342010" y="226441"/>
              </a:cxn>
              <a:cxn ang="0">
                <a:pos x="338127" y="210181"/>
              </a:cxn>
              <a:cxn ang="0">
                <a:pos x="327517" y="196945"/>
              </a:cxn>
              <a:cxn ang="0">
                <a:pos x="311739" y="188043"/>
              </a:cxn>
              <a:cxn ang="0">
                <a:pos x="292353" y="184785"/>
              </a:cxn>
              <a:cxn ang="0">
                <a:pos x="413638" y="184785"/>
              </a:cxn>
              <a:cxn ang="0">
                <a:pos x="394253" y="188043"/>
              </a:cxn>
              <a:cxn ang="0">
                <a:pos x="378475" y="196945"/>
              </a:cxn>
              <a:cxn ang="0">
                <a:pos x="367865" y="210181"/>
              </a:cxn>
              <a:cxn ang="0">
                <a:pos x="363981" y="226441"/>
              </a:cxn>
              <a:cxn ang="0">
                <a:pos x="363981" y="314198"/>
              </a:cxn>
              <a:cxn ang="0">
                <a:pos x="463296" y="314198"/>
              </a:cxn>
              <a:cxn ang="0">
                <a:pos x="463296" y="226441"/>
              </a:cxn>
              <a:cxn ang="0">
                <a:pos x="459412" y="210181"/>
              </a:cxn>
              <a:cxn ang="0">
                <a:pos x="448802" y="196945"/>
              </a:cxn>
              <a:cxn ang="0">
                <a:pos x="433024" y="188043"/>
              </a:cxn>
              <a:cxn ang="0">
                <a:pos x="413638" y="184785"/>
              </a:cxn>
            </a:cxnLst>
            <a:rect l="0" t="0" r="r" b="b"/>
            <a:pathLst>
              <a:path w="463550" h="586739">
                <a:moveTo>
                  <a:pt x="49656" y="0"/>
                </a:moveTo>
                <a:lnTo>
                  <a:pt x="30271" y="3256"/>
                </a:lnTo>
                <a:lnTo>
                  <a:pt x="14493" y="12144"/>
                </a:lnTo>
                <a:lnTo>
                  <a:pt x="3883" y="25342"/>
                </a:lnTo>
                <a:lnTo>
                  <a:pt x="0" y="41529"/>
                </a:lnTo>
                <a:lnTo>
                  <a:pt x="0" y="498957"/>
                </a:lnTo>
                <a:lnTo>
                  <a:pt x="5867" y="534115"/>
                </a:lnTo>
                <a:lnTo>
                  <a:pt x="22082" y="561908"/>
                </a:lnTo>
                <a:lnTo>
                  <a:pt x="46559" y="580171"/>
                </a:lnTo>
                <a:lnTo>
                  <a:pt x="77215" y="586740"/>
                </a:lnTo>
                <a:lnTo>
                  <a:pt x="386079" y="586740"/>
                </a:lnTo>
                <a:lnTo>
                  <a:pt x="416736" y="580171"/>
                </a:lnTo>
                <a:lnTo>
                  <a:pt x="441213" y="561908"/>
                </a:lnTo>
                <a:lnTo>
                  <a:pt x="457428" y="534115"/>
                </a:lnTo>
                <a:lnTo>
                  <a:pt x="463296" y="498957"/>
                </a:lnTo>
                <a:lnTo>
                  <a:pt x="463296" y="314198"/>
                </a:lnTo>
                <a:lnTo>
                  <a:pt x="99313" y="314198"/>
                </a:lnTo>
                <a:lnTo>
                  <a:pt x="99313" y="41529"/>
                </a:lnTo>
                <a:lnTo>
                  <a:pt x="95430" y="25342"/>
                </a:lnTo>
                <a:lnTo>
                  <a:pt x="84820" y="12144"/>
                </a:lnTo>
                <a:lnTo>
                  <a:pt x="69042" y="3256"/>
                </a:lnTo>
                <a:lnTo>
                  <a:pt x="49656" y="0"/>
                </a:lnTo>
                <a:close/>
              </a:path>
              <a:path w="463550" h="586739">
                <a:moveTo>
                  <a:pt x="170941" y="184785"/>
                </a:moveTo>
                <a:lnTo>
                  <a:pt x="151556" y="188043"/>
                </a:lnTo>
                <a:lnTo>
                  <a:pt x="135778" y="196945"/>
                </a:lnTo>
                <a:lnTo>
                  <a:pt x="125168" y="210181"/>
                </a:lnTo>
                <a:lnTo>
                  <a:pt x="121284" y="226441"/>
                </a:lnTo>
                <a:lnTo>
                  <a:pt x="121284" y="314198"/>
                </a:lnTo>
                <a:lnTo>
                  <a:pt x="220599" y="314198"/>
                </a:lnTo>
                <a:lnTo>
                  <a:pt x="220599" y="226441"/>
                </a:lnTo>
                <a:lnTo>
                  <a:pt x="216715" y="210181"/>
                </a:lnTo>
                <a:lnTo>
                  <a:pt x="206105" y="196945"/>
                </a:lnTo>
                <a:lnTo>
                  <a:pt x="190327" y="188043"/>
                </a:lnTo>
                <a:lnTo>
                  <a:pt x="170941" y="184785"/>
                </a:lnTo>
                <a:close/>
              </a:path>
              <a:path w="463550" h="586739">
                <a:moveTo>
                  <a:pt x="292353" y="184785"/>
                </a:moveTo>
                <a:lnTo>
                  <a:pt x="272968" y="188043"/>
                </a:lnTo>
                <a:lnTo>
                  <a:pt x="257190" y="196945"/>
                </a:lnTo>
                <a:lnTo>
                  <a:pt x="246580" y="210181"/>
                </a:lnTo>
                <a:lnTo>
                  <a:pt x="242697" y="226441"/>
                </a:lnTo>
                <a:lnTo>
                  <a:pt x="242697" y="314198"/>
                </a:lnTo>
                <a:lnTo>
                  <a:pt x="342010" y="314198"/>
                </a:lnTo>
                <a:lnTo>
                  <a:pt x="342010" y="226441"/>
                </a:lnTo>
                <a:lnTo>
                  <a:pt x="338127" y="210181"/>
                </a:lnTo>
                <a:lnTo>
                  <a:pt x="327517" y="196945"/>
                </a:lnTo>
                <a:lnTo>
                  <a:pt x="311739" y="188043"/>
                </a:lnTo>
                <a:lnTo>
                  <a:pt x="292353" y="184785"/>
                </a:lnTo>
                <a:close/>
              </a:path>
              <a:path w="463550" h="586739">
                <a:moveTo>
                  <a:pt x="413638" y="184785"/>
                </a:moveTo>
                <a:lnTo>
                  <a:pt x="394253" y="188043"/>
                </a:lnTo>
                <a:lnTo>
                  <a:pt x="378475" y="196945"/>
                </a:lnTo>
                <a:lnTo>
                  <a:pt x="367865" y="210181"/>
                </a:lnTo>
                <a:lnTo>
                  <a:pt x="363981" y="226441"/>
                </a:lnTo>
                <a:lnTo>
                  <a:pt x="363981" y="314198"/>
                </a:lnTo>
                <a:lnTo>
                  <a:pt x="463296" y="314198"/>
                </a:lnTo>
                <a:lnTo>
                  <a:pt x="463296" y="226441"/>
                </a:lnTo>
                <a:lnTo>
                  <a:pt x="459412" y="210181"/>
                </a:lnTo>
                <a:lnTo>
                  <a:pt x="448802" y="196945"/>
                </a:lnTo>
                <a:lnTo>
                  <a:pt x="433024" y="188043"/>
                </a:lnTo>
                <a:lnTo>
                  <a:pt x="413638" y="184785"/>
                </a:lnTo>
                <a:close/>
              </a:path>
            </a:pathLst>
          </a:custGeom>
          <a:solidFill>
            <a:srgbClr val="FFFFFF"/>
          </a:solidFill>
          <a:ln w="9525">
            <a:noFill/>
            <a:round/>
          </a:ln>
        </p:spPr>
        <p:txBody>
          <a:bodyPr lIns="0" tIns="0" rIns="0" bIns="0"/>
          <a:lstStyle/>
          <a:p>
            <a:endParaRPr lang="zh-CN"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63490"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63491"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63492"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1.5</a:t>
            </a:r>
          </a:p>
        </p:txBody>
      </p:sp>
      <p:sp>
        <p:nvSpPr>
          <p:cNvPr id="7" name="object 7"/>
          <p:cNvSpPr txBox="1"/>
          <p:nvPr/>
        </p:nvSpPr>
        <p:spPr>
          <a:xfrm>
            <a:off x="2176463" y="3395663"/>
            <a:ext cx="8532812" cy="690562"/>
          </a:xfrm>
          <a:prstGeom prst="rect">
            <a:avLst/>
          </a:prstGeom>
        </p:spPr>
        <p:txBody>
          <a:bodyPr lIns="0" tIns="13335" rIns="0" bIns="0">
            <a:spAutoFit/>
          </a:bodyPr>
          <a:lstStyle/>
          <a:p>
            <a:pPr marL="12700" algn="ctr">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rPr>
              <a:t>哪些人需要办理年度汇算</a:t>
            </a:r>
            <a:endParaRPr sz="4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object 2"/>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64514" name="object 3"/>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4" name="object 4"/>
          <p:cNvSpPr txBox="1"/>
          <p:nvPr/>
        </p:nvSpPr>
        <p:spPr>
          <a:xfrm>
            <a:off x="866775" y="342900"/>
            <a:ext cx="3910013" cy="381000"/>
          </a:xfrm>
          <a:prstGeom prst="rect">
            <a:avLst/>
          </a:prstGeom>
        </p:spPr>
        <p:txBody>
          <a:bodyPr lIns="0" tIns="12700" rIns="0" bIns="0">
            <a:spAutoFit/>
          </a:bodyPr>
          <a:lstStyle/>
          <a:p>
            <a:pPr marL="12700">
              <a:spcBef>
                <a:spcPts val="100"/>
              </a:spcBef>
            </a:pPr>
            <a:r>
              <a:rPr lang="zh-CN" altLang="en-US" sz="2400" b="1">
                <a:solidFill>
                  <a:srgbClr val="44536B"/>
                </a:solidFill>
                <a:latin typeface="微软雅黑" panose="020B0503020204020204" pitchFamily="34" charset="-122"/>
                <a:ea typeface="微软雅黑" panose="020B0503020204020204" pitchFamily="34" charset="-122"/>
              </a:rPr>
              <a:t>哪些人需要办理年度汇算</a:t>
            </a:r>
          </a:p>
        </p:txBody>
      </p:sp>
      <p:sp>
        <p:nvSpPr>
          <p:cNvPr id="64516" name="文本框 4"/>
          <p:cNvSpPr txBox="1">
            <a:spLocks noChangeArrowheads="1"/>
          </p:cNvSpPr>
          <p:nvPr/>
        </p:nvSpPr>
        <p:spPr bwMode="auto">
          <a:xfrm>
            <a:off x="942975" y="1382713"/>
            <a:ext cx="10336213" cy="608012"/>
          </a:xfrm>
          <a:prstGeom prst="rect">
            <a:avLst/>
          </a:prstGeom>
          <a:noFill/>
          <a:ln w="9525">
            <a:noFill/>
            <a:miter lim="800000"/>
          </a:ln>
        </p:spPr>
        <p:txBody>
          <a:bodyPr>
            <a:spAutoFit/>
          </a:bodyPr>
          <a:lstStyle/>
          <a:p>
            <a:pPr>
              <a:lnSpc>
                <a:spcPct val="120000"/>
              </a:lnSpc>
            </a:pPr>
            <a:r>
              <a:rPr lang="en-US" altLang="zh-CN" sz="2800">
                <a:latin typeface="华文宋体" panose="02010600040101010101" charset="-122"/>
                <a:ea typeface="华文宋体" panose="02010600040101010101" charset="-122"/>
                <a:sym typeface="+mn-ea"/>
              </a:rPr>
              <a:t>       </a:t>
            </a:r>
            <a:endParaRPr lang="zh-CN" altLang="en-US" sz="2800">
              <a:latin typeface="华文宋体" panose="02010600040101010101" charset="-122"/>
              <a:ea typeface="华文宋体" panose="02010600040101010101" charset="-122"/>
            </a:endParaRPr>
          </a:p>
        </p:txBody>
      </p:sp>
      <p:sp>
        <p:nvSpPr>
          <p:cNvPr id="9" name="TextBox 54"/>
          <p:cNvSpPr txBox="1"/>
          <p:nvPr/>
        </p:nvSpPr>
        <p:spPr bwMode="auto">
          <a:xfrm>
            <a:off x="4738688" y="3806825"/>
            <a:ext cx="4400550" cy="979488"/>
          </a:xfrm>
          <a:prstGeom prst="rect">
            <a:avLst/>
          </a:prstGeom>
          <a:noFill/>
          <a:ln w="9525">
            <a:noFill/>
            <a:miter lim="800000"/>
          </a:ln>
        </p:spPr>
        <p:txBody>
          <a:bodyPr wrap="none" lIns="0" tIns="0" rIns="0" bIns="0" anchor="ctr" anchorCtr="1">
            <a:scene3d>
              <a:camera prst="orthographicFront"/>
              <a:lightRig rig="threePt" dir="t"/>
            </a:scene3d>
            <a:sp3d>
              <a:bevelT w="0" h="0"/>
            </a:sp3d>
          </a:bodyPr>
          <a:lstStyle/>
          <a:p>
            <a:pPr marL="0" lvl="1">
              <a:defRPr/>
            </a:pPr>
            <a:endParaRPr lang="zh-CN" altLang="en-US" b="1" dirty="0">
              <a:solidFill>
                <a:srgbClr val="00B050"/>
              </a:solidFill>
              <a:latin typeface="Arial" panose="020B0604020202020204" pitchFamily="34" charset="0"/>
              <a:ea typeface="宋体" panose="02010600030101010101" pitchFamily="2" charset="-122"/>
            </a:endParaRPr>
          </a:p>
        </p:txBody>
      </p:sp>
      <p:graphicFrame>
        <p:nvGraphicFramePr>
          <p:cNvPr id="6" name="图示 5"/>
          <p:cNvGraphicFramePr/>
          <p:nvPr/>
        </p:nvGraphicFramePr>
        <p:xfrm>
          <a:off x="5102860" y="1121410"/>
          <a:ext cx="6829425" cy="3665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椭圆 12"/>
          <p:cNvSpPr/>
          <p:nvPr/>
        </p:nvSpPr>
        <p:spPr>
          <a:xfrm>
            <a:off x="666750" y="2584450"/>
            <a:ext cx="1039813" cy="965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1</a:t>
            </a:r>
          </a:p>
        </p:txBody>
      </p:sp>
      <p:sp>
        <p:nvSpPr>
          <p:cNvPr id="16" name="左大括号 15"/>
          <p:cNvSpPr/>
          <p:nvPr/>
        </p:nvSpPr>
        <p:spPr>
          <a:xfrm>
            <a:off x="4322763" y="1452563"/>
            <a:ext cx="704850" cy="263525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7" name="椭圆 16"/>
          <p:cNvSpPr/>
          <p:nvPr/>
        </p:nvSpPr>
        <p:spPr>
          <a:xfrm>
            <a:off x="666750" y="5108575"/>
            <a:ext cx="1001713" cy="1076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2</a:t>
            </a:r>
          </a:p>
        </p:txBody>
      </p:sp>
      <p:cxnSp>
        <p:nvCxnSpPr>
          <p:cNvPr id="7" name="直接箭头连接符 6"/>
          <p:cNvCxnSpPr/>
          <p:nvPr/>
        </p:nvCxnSpPr>
        <p:spPr>
          <a:xfrm>
            <a:off x="4519613" y="5780088"/>
            <a:ext cx="1001712" cy="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521325" y="4903788"/>
            <a:ext cx="6289675" cy="1763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a:solidFill>
                  <a:schemeClr val="tx1"/>
                </a:solidFill>
                <a:effectLst>
                  <a:outerShdw blurRad="38100" dist="19050" dir="2700000" algn="tl" rotWithShape="0">
                    <a:schemeClr val="dk1">
                      <a:alpha val="40000"/>
                    </a:schemeClr>
                  </a:outerShdw>
                </a:effectLst>
              </a:rPr>
              <a:t>取得</a:t>
            </a:r>
            <a:r>
              <a:rPr lang="zh-CN" altLang="en-US">
                <a:solidFill>
                  <a:srgbClr val="FF0000"/>
                </a:solidFill>
                <a:effectLst>
                  <a:outerShdw blurRad="38100" dist="19050" dir="2700000" algn="tl" rotWithShape="0">
                    <a:schemeClr val="dk1">
                      <a:alpha val="40000"/>
                    </a:schemeClr>
                  </a:outerShdw>
                </a:effectLst>
              </a:rPr>
              <a:t>两处及以上</a:t>
            </a:r>
            <a:r>
              <a:rPr lang="zh-CN" altLang="en-US">
                <a:solidFill>
                  <a:schemeClr val="tx1"/>
                </a:solidFill>
                <a:effectLst>
                  <a:outerShdw blurRad="38100" dist="19050" dir="2700000" algn="tl" rotWithShape="0">
                    <a:schemeClr val="dk1">
                      <a:alpha val="40000"/>
                    </a:schemeClr>
                  </a:outerShdw>
                </a:effectLst>
              </a:rPr>
              <a:t>综合所得，合并后适用</a:t>
            </a:r>
            <a:r>
              <a:rPr lang="zh-CN" altLang="en-US">
                <a:solidFill>
                  <a:srgbClr val="FF0000"/>
                </a:solidFill>
                <a:effectLst>
                  <a:outerShdw blurRad="38100" dist="19050" dir="2700000" algn="tl" rotWithShape="0">
                    <a:schemeClr val="dk1">
                      <a:alpha val="40000"/>
                    </a:schemeClr>
                  </a:outerShdw>
                </a:effectLst>
              </a:rPr>
              <a:t>税率提高</a:t>
            </a:r>
            <a:r>
              <a:rPr lang="zh-CN" altLang="en-US">
                <a:solidFill>
                  <a:schemeClr val="tx1"/>
                </a:solidFill>
                <a:effectLst>
                  <a:outerShdw blurRad="38100" dist="19050" dir="2700000" algn="tl" rotWithShape="0">
                    <a:schemeClr val="dk1">
                      <a:alpha val="40000"/>
                    </a:schemeClr>
                  </a:outerShdw>
                </a:effectLst>
              </a:rPr>
              <a:t>导致已预缴税额</a:t>
            </a:r>
            <a:r>
              <a:rPr lang="zh-CN" altLang="en-US">
                <a:solidFill>
                  <a:srgbClr val="FF0000"/>
                </a:solidFill>
                <a:effectLst>
                  <a:outerShdw blurRad="38100" dist="19050" dir="2700000" algn="tl" rotWithShape="0">
                    <a:schemeClr val="dk1">
                      <a:alpha val="40000"/>
                    </a:schemeClr>
                  </a:outerShdw>
                </a:effectLst>
              </a:rPr>
              <a:t>小于</a:t>
            </a:r>
            <a:r>
              <a:rPr lang="zh-CN" altLang="en-US">
                <a:solidFill>
                  <a:schemeClr val="tx1"/>
                </a:solidFill>
                <a:effectLst>
                  <a:outerShdw blurRad="38100" dist="19050" dir="2700000" algn="tl" rotWithShape="0">
                    <a:schemeClr val="dk1">
                      <a:alpha val="40000"/>
                    </a:schemeClr>
                  </a:outerShdw>
                </a:effectLst>
              </a:rPr>
              <a:t>年度应纳税额等情形</a:t>
            </a:r>
          </a:p>
        </p:txBody>
      </p:sp>
      <p:sp>
        <p:nvSpPr>
          <p:cNvPr id="10" name="椭圆 9"/>
          <p:cNvSpPr/>
          <p:nvPr/>
        </p:nvSpPr>
        <p:spPr>
          <a:xfrm>
            <a:off x="2063750" y="1990725"/>
            <a:ext cx="2152650" cy="2035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a:t>20</a:t>
            </a:r>
            <a:r>
              <a:rPr lang="en-US" altLang="zh-CN"/>
              <a:t>20</a:t>
            </a:r>
            <a:r>
              <a:rPr lang="zh-CN" altLang="en-US"/>
              <a:t>年度已预缴税额大于年度应纳税额且申请</a:t>
            </a:r>
            <a:r>
              <a:rPr lang="zh-CN" altLang="en-US">
                <a:solidFill>
                  <a:srgbClr val="FF0000"/>
                </a:solidFill>
              </a:rPr>
              <a:t>退税</a:t>
            </a:r>
            <a:r>
              <a:rPr lang="zh-CN" altLang="en-US"/>
              <a:t>的</a:t>
            </a:r>
          </a:p>
        </p:txBody>
      </p:sp>
      <p:sp>
        <p:nvSpPr>
          <p:cNvPr id="29" name="椭圆 28"/>
          <p:cNvSpPr/>
          <p:nvPr/>
        </p:nvSpPr>
        <p:spPr>
          <a:xfrm>
            <a:off x="2166938" y="4784725"/>
            <a:ext cx="2181225" cy="2028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a:sym typeface="+mn-ea"/>
              </a:rPr>
              <a:t>20</a:t>
            </a:r>
            <a:r>
              <a:rPr lang="en-US" altLang="zh-CN">
                <a:sym typeface="+mn-ea"/>
              </a:rPr>
              <a:t>20</a:t>
            </a:r>
            <a:r>
              <a:rPr lang="zh-CN" altLang="en-US">
                <a:sym typeface="+mn-ea"/>
              </a:rPr>
              <a:t>年度综合所得收入</a:t>
            </a:r>
            <a:r>
              <a:rPr lang="zh-CN" altLang="en-US">
                <a:solidFill>
                  <a:srgbClr val="FF0000"/>
                </a:solidFill>
                <a:sym typeface="+mn-ea"/>
              </a:rPr>
              <a:t>超过12万元</a:t>
            </a:r>
            <a:r>
              <a:rPr lang="zh-CN" altLang="en-US">
                <a:sym typeface="+mn-ea"/>
              </a:rPr>
              <a:t>且需要</a:t>
            </a:r>
            <a:r>
              <a:rPr lang="zh-CN" altLang="en-US">
                <a:solidFill>
                  <a:srgbClr val="FF0000"/>
                </a:solidFill>
                <a:sym typeface="+mn-ea"/>
              </a:rPr>
              <a:t>补税</a:t>
            </a:r>
            <a:r>
              <a:rPr lang="zh-CN" altLang="en-US">
                <a:sym typeface="+mn-ea"/>
              </a:rPr>
              <a:t>金额</a:t>
            </a:r>
            <a:r>
              <a:rPr lang="zh-CN" altLang="en-US">
                <a:solidFill>
                  <a:srgbClr val="FF0000"/>
                </a:solidFill>
                <a:sym typeface="+mn-ea"/>
              </a:rPr>
              <a:t>超过400元</a:t>
            </a:r>
            <a:r>
              <a:rPr lang="zh-CN" altLang="en-US">
                <a:sym typeface="+mn-ea"/>
              </a:rPr>
              <a:t>的</a:t>
            </a:r>
            <a:endParaRPr lang="zh-CN"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65538"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65539"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65540"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1.6</a:t>
            </a:r>
          </a:p>
        </p:txBody>
      </p:sp>
      <p:sp>
        <p:nvSpPr>
          <p:cNvPr id="7" name="object 7"/>
          <p:cNvSpPr txBox="1"/>
          <p:nvPr/>
        </p:nvSpPr>
        <p:spPr>
          <a:xfrm>
            <a:off x="2176463" y="3395663"/>
            <a:ext cx="8532812" cy="690562"/>
          </a:xfrm>
          <a:prstGeom prst="rect">
            <a:avLst/>
          </a:prstGeom>
        </p:spPr>
        <p:txBody>
          <a:bodyPr lIns="0" tIns="13335" rIns="0" bIns="0">
            <a:spAutoFit/>
          </a:bodyPr>
          <a:lstStyle/>
          <a:p>
            <a:pPr marL="12700" algn="ctr">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rPr>
              <a:t>办理方式有几种</a:t>
            </a:r>
            <a:endParaRPr sz="4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object 2"/>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66562" name="object 3"/>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4" name="object 4"/>
          <p:cNvSpPr txBox="1"/>
          <p:nvPr/>
        </p:nvSpPr>
        <p:spPr>
          <a:xfrm>
            <a:off x="866775" y="342900"/>
            <a:ext cx="3910013" cy="381000"/>
          </a:xfrm>
          <a:prstGeom prst="rect">
            <a:avLst/>
          </a:prstGeom>
        </p:spPr>
        <p:txBody>
          <a:bodyPr lIns="0" tIns="12700" rIns="0" bIns="0">
            <a:spAutoFit/>
          </a:bodyPr>
          <a:lstStyle/>
          <a:p>
            <a:pPr marL="12700">
              <a:spcBef>
                <a:spcPts val="100"/>
              </a:spcBef>
            </a:pPr>
            <a:r>
              <a:rPr lang="zh-CN" altLang="en-US" sz="2400" b="1">
                <a:solidFill>
                  <a:srgbClr val="44536B"/>
                </a:solidFill>
                <a:latin typeface="微软雅黑" panose="020B0503020204020204" pitchFamily="34" charset="-122"/>
                <a:ea typeface="微软雅黑" panose="020B0503020204020204" pitchFamily="34" charset="-122"/>
              </a:rPr>
              <a:t>办理方式有几种</a:t>
            </a:r>
          </a:p>
        </p:txBody>
      </p:sp>
      <p:sp>
        <p:nvSpPr>
          <p:cNvPr id="66564" name="文本框 4"/>
          <p:cNvSpPr txBox="1">
            <a:spLocks noChangeArrowheads="1"/>
          </p:cNvSpPr>
          <p:nvPr/>
        </p:nvSpPr>
        <p:spPr bwMode="auto">
          <a:xfrm>
            <a:off x="942975" y="1382713"/>
            <a:ext cx="10336213" cy="608012"/>
          </a:xfrm>
          <a:prstGeom prst="rect">
            <a:avLst/>
          </a:prstGeom>
          <a:noFill/>
          <a:ln w="9525">
            <a:noFill/>
            <a:miter lim="800000"/>
          </a:ln>
        </p:spPr>
        <p:txBody>
          <a:bodyPr>
            <a:spAutoFit/>
          </a:bodyPr>
          <a:lstStyle/>
          <a:p>
            <a:pPr>
              <a:lnSpc>
                <a:spcPct val="120000"/>
              </a:lnSpc>
            </a:pPr>
            <a:r>
              <a:rPr lang="en-US" altLang="zh-CN" sz="2800">
                <a:latin typeface="华文宋体" panose="02010600040101010101" charset="-122"/>
                <a:ea typeface="华文宋体" panose="02010600040101010101" charset="-122"/>
                <a:sym typeface="+mn-ea"/>
              </a:rPr>
              <a:t>       </a:t>
            </a:r>
            <a:endParaRPr lang="zh-CN" altLang="en-US" sz="2800">
              <a:latin typeface="华文宋体" panose="02010600040101010101" charset="-122"/>
              <a:ea typeface="华文宋体" panose="02010600040101010101" charset="-122"/>
            </a:endParaRPr>
          </a:p>
        </p:txBody>
      </p:sp>
      <p:sp>
        <p:nvSpPr>
          <p:cNvPr id="6" name="Title 6"/>
          <p:cNvSpPr txBox="1"/>
          <p:nvPr>
            <p:custDataLst>
              <p:tags r:id="rId1"/>
            </p:custDataLst>
          </p:nvPr>
        </p:nvSpPr>
        <p:spPr>
          <a:xfrm>
            <a:off x="1177925" y="1585913"/>
            <a:ext cx="871538" cy="471487"/>
          </a:xfrm>
          <a:prstGeom prst="rect">
            <a:avLst/>
          </a:prstGeom>
          <a:noFill/>
          <a:ln w="3175">
            <a:noFill/>
            <a:prstDash val="dash"/>
          </a:ln>
        </p:spPr>
        <p:txBody>
          <a:bodyPr lIns="72000" tIns="36195" rIns="72000" bIns="36195">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fontAlgn="auto">
              <a:lnSpc>
                <a:spcPct val="130000"/>
              </a:lnSpc>
              <a:spcBef>
                <a:spcPts val="800"/>
              </a:spcBef>
              <a:spcAft>
                <a:spcPts val="0"/>
              </a:spcAft>
              <a:buSzPct val="100000"/>
              <a:defRPr/>
            </a:pPr>
            <a:r>
              <a:rPr lang="zh-CN" altLang="en-US" sz="2000" spc="200">
                <a:ln w="3175">
                  <a:noFill/>
                  <a:prstDash val="dash"/>
                </a:ln>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p>
        </p:txBody>
      </p:sp>
      <p:cxnSp>
        <p:nvCxnSpPr>
          <p:cNvPr id="42" name="直接连接符 41"/>
          <p:cNvCxnSpPr/>
          <p:nvPr>
            <p:custDataLst>
              <p:tags r:id="rId2"/>
            </p:custDataLst>
          </p:nvPr>
        </p:nvCxnSpPr>
        <p:spPr>
          <a:xfrm>
            <a:off x="4219575" y="2800350"/>
            <a:ext cx="336550" cy="0"/>
          </a:xfrm>
          <a:prstGeom prst="line">
            <a:avLst/>
          </a:prstGeom>
          <a:ln>
            <a:solidFill>
              <a:srgbClr val="000000">
                <a:lumMod val="20000"/>
                <a:lumOff val="80000"/>
              </a:srgbClr>
            </a:solidFill>
          </a:ln>
        </p:spPr>
        <p:style>
          <a:lnRef idx="1">
            <a:srgbClr val="1F74AD"/>
          </a:lnRef>
          <a:fillRef idx="0">
            <a:srgbClr val="1F74AD"/>
          </a:fillRef>
          <a:effectRef idx="0">
            <a:srgbClr val="1F74AD"/>
          </a:effectRef>
          <a:fontRef idx="minor">
            <a:srgbClr val="000000"/>
          </a:fontRef>
        </p:style>
      </p:cxnSp>
      <p:sp>
        <p:nvSpPr>
          <p:cNvPr id="7" name="椭圆 6"/>
          <p:cNvSpPr/>
          <p:nvPr>
            <p:custDataLst>
              <p:tags r:id="rId3"/>
            </p:custDataLst>
          </p:nvPr>
        </p:nvSpPr>
        <p:spPr>
          <a:xfrm>
            <a:off x="2697163" y="2085975"/>
            <a:ext cx="1485900" cy="1485900"/>
          </a:xfrm>
          <a:prstGeom prst="ellipse">
            <a:avLst/>
          </a:prstGeom>
          <a:solidFill>
            <a:sysClr val="window" lastClr="FFFFFF"/>
          </a:solidFill>
          <a:ln w="57150">
            <a:solidFill>
              <a:srgbClr val="1F74AD"/>
            </a:solidFill>
          </a:ln>
        </p:spPr>
        <p:style>
          <a:lnRef idx="2">
            <a:srgbClr val="1F74AD">
              <a:shade val="50000"/>
            </a:srgbClr>
          </a:lnRef>
          <a:fillRef idx="1">
            <a:srgbClr val="1F74AD"/>
          </a:fillRef>
          <a:effectRef idx="0">
            <a:srgbClr val="1F74AD"/>
          </a:effectRef>
          <a:fontRef idx="minor">
            <a:sysClr val="window" lastClr="FFFFFF"/>
          </a:fontRef>
        </p:style>
        <p:txBody>
          <a:bodyPr wrap="none" tIns="0" bIns="0" anchor="ctr">
            <a:normAutofit/>
          </a:bodyPr>
          <a:lstStyle/>
          <a:p>
            <a:pPr algn="ctr">
              <a:lnSpc>
                <a:spcPct val="130000"/>
              </a:lnSpc>
              <a:defRPr/>
            </a:pPr>
            <a:endParaRPr lang="zh-CN" altLang="en-US" sz="2000" dirty="0">
              <a:solidFill>
                <a:srgbClr val="000000"/>
              </a:solidFill>
              <a:latin typeface="微软雅黑" panose="020B0503020204020204" pitchFamily="34" charset="-122"/>
              <a:ea typeface="微软雅黑" panose="020B0503020204020204" pitchFamily="34" charset="-122"/>
              <a:cs typeface="+mn-ea"/>
            </a:endParaRPr>
          </a:p>
        </p:txBody>
      </p:sp>
      <p:sp>
        <p:nvSpPr>
          <p:cNvPr id="8" name="文本框 7"/>
          <p:cNvSpPr txBox="1"/>
          <p:nvPr>
            <p:custDataLst>
              <p:tags r:id="rId4"/>
            </p:custDataLst>
          </p:nvPr>
        </p:nvSpPr>
        <p:spPr>
          <a:xfrm>
            <a:off x="2513013" y="2636838"/>
            <a:ext cx="1855787" cy="531812"/>
          </a:xfrm>
          <a:prstGeom prst="rect">
            <a:avLst/>
          </a:prstGeom>
          <a:noFill/>
        </p:spPr>
        <p:txBody>
          <a:bodyPr/>
          <a:lstStyle/>
          <a:p>
            <a:pPr algn="ctr" fontAlgn="auto">
              <a:lnSpc>
                <a:spcPct val="120000"/>
              </a:lnSpc>
              <a:defRPr/>
            </a:pPr>
            <a:r>
              <a:rPr lang="zh-CN" altLang="en-US" sz="2400" b="1" spc="300" dirty="0">
                <a:solidFill>
                  <a:srgbClr val="000000">
                    <a:lumMod val="75000"/>
                    <a:lumOff val="25000"/>
                  </a:srgbClr>
                </a:solidFill>
                <a:latin typeface="微软雅黑" panose="020B0503020204020204" pitchFamily="34" charset="-122"/>
                <a:ea typeface="微软雅黑" panose="020B0503020204020204" pitchFamily="34" charset="-122"/>
              </a:rPr>
              <a:t>办理方式</a:t>
            </a:r>
          </a:p>
        </p:txBody>
      </p:sp>
      <p:cxnSp>
        <p:nvCxnSpPr>
          <p:cNvPr id="9" name="直接连接符 8"/>
          <p:cNvCxnSpPr/>
          <p:nvPr>
            <p:custDataLst>
              <p:tags r:id="rId5"/>
            </p:custDataLst>
          </p:nvPr>
        </p:nvCxnSpPr>
        <p:spPr>
          <a:xfrm>
            <a:off x="4556125" y="3944938"/>
            <a:ext cx="750888" cy="0"/>
          </a:xfrm>
          <a:prstGeom prst="line">
            <a:avLst/>
          </a:prstGeom>
          <a:ln>
            <a:solidFill>
              <a:srgbClr val="000000">
                <a:lumMod val="20000"/>
                <a:lumOff val="80000"/>
              </a:srgbClr>
            </a:solidFill>
          </a:ln>
        </p:spPr>
        <p:style>
          <a:lnRef idx="1">
            <a:srgbClr val="1F74AD"/>
          </a:lnRef>
          <a:fillRef idx="0">
            <a:srgbClr val="1F74AD"/>
          </a:fillRef>
          <a:effectRef idx="0">
            <a:srgbClr val="1F74AD"/>
          </a:effectRef>
          <a:fontRef idx="minor">
            <a:srgbClr val="000000"/>
          </a:fontRef>
        </p:style>
      </p:cxnSp>
      <p:cxnSp>
        <p:nvCxnSpPr>
          <p:cNvPr id="62" name="直接连接符 61"/>
          <p:cNvCxnSpPr/>
          <p:nvPr>
            <p:custDataLst>
              <p:tags r:id="rId6"/>
            </p:custDataLst>
          </p:nvPr>
        </p:nvCxnSpPr>
        <p:spPr>
          <a:xfrm>
            <a:off x="4556125" y="2800350"/>
            <a:ext cx="750888" cy="0"/>
          </a:xfrm>
          <a:prstGeom prst="line">
            <a:avLst/>
          </a:prstGeom>
          <a:ln>
            <a:solidFill>
              <a:srgbClr val="000000">
                <a:lumMod val="20000"/>
                <a:lumOff val="80000"/>
              </a:srgbClr>
            </a:solidFill>
          </a:ln>
        </p:spPr>
        <p:style>
          <a:lnRef idx="1">
            <a:srgbClr val="1F74AD"/>
          </a:lnRef>
          <a:fillRef idx="0">
            <a:srgbClr val="1F74AD"/>
          </a:fillRef>
          <a:effectRef idx="0">
            <a:srgbClr val="1F74AD"/>
          </a:effectRef>
          <a:fontRef idx="minor">
            <a:srgbClr val="000000"/>
          </a:fontRef>
        </p:style>
      </p:cxnSp>
      <p:cxnSp>
        <p:nvCxnSpPr>
          <p:cNvPr id="61" name="直接连接符 60"/>
          <p:cNvCxnSpPr/>
          <p:nvPr>
            <p:custDataLst>
              <p:tags r:id="rId7"/>
            </p:custDataLst>
          </p:nvPr>
        </p:nvCxnSpPr>
        <p:spPr>
          <a:xfrm>
            <a:off x="4556125" y="1666875"/>
            <a:ext cx="750888" cy="0"/>
          </a:xfrm>
          <a:prstGeom prst="line">
            <a:avLst/>
          </a:prstGeom>
          <a:ln>
            <a:solidFill>
              <a:srgbClr val="000000">
                <a:lumMod val="20000"/>
                <a:lumOff val="80000"/>
              </a:srgbClr>
            </a:solidFill>
          </a:ln>
        </p:spPr>
        <p:style>
          <a:lnRef idx="1">
            <a:srgbClr val="1F74AD"/>
          </a:lnRef>
          <a:fillRef idx="0">
            <a:srgbClr val="1F74AD"/>
          </a:fillRef>
          <a:effectRef idx="0">
            <a:srgbClr val="1F74AD"/>
          </a:effectRef>
          <a:fontRef idx="minor">
            <a:srgbClr val="000000"/>
          </a:fontRef>
        </p:style>
      </p:cxnSp>
      <p:sp>
        <p:nvSpPr>
          <p:cNvPr id="10" name="椭圆 9"/>
          <p:cNvSpPr/>
          <p:nvPr>
            <p:custDataLst>
              <p:tags r:id="rId8"/>
            </p:custDataLst>
          </p:nvPr>
        </p:nvSpPr>
        <p:spPr>
          <a:xfrm>
            <a:off x="4995863" y="1416050"/>
            <a:ext cx="531812" cy="531813"/>
          </a:xfrm>
          <a:prstGeom prst="ellipse">
            <a:avLst/>
          </a:prstGeom>
          <a:solidFill>
            <a:srgbClr val="1F74AD"/>
          </a:solidFill>
          <a:ln w="38100">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defRPr/>
            </a:pPr>
            <a:endParaRPr>
              <a:latin typeface="微软雅黑" panose="020B0503020204020204" pitchFamily="34" charset="-122"/>
              <a:ea typeface="微软雅黑" panose="020B0503020204020204" pitchFamily="34" charset="-122"/>
            </a:endParaRPr>
          </a:p>
        </p:txBody>
      </p:sp>
      <p:sp>
        <p:nvSpPr>
          <p:cNvPr id="66573" name="任意多边形 10"/>
          <p:cNvSpPr/>
          <p:nvPr>
            <p:custDataLst>
              <p:tags r:id="rId9"/>
            </p:custDataLst>
          </p:nvPr>
        </p:nvSpPr>
        <p:spPr bwMode="auto">
          <a:xfrm>
            <a:off x="5105400" y="1531938"/>
            <a:ext cx="312738" cy="300037"/>
          </a:xfrm>
          <a:custGeom>
            <a:avLst/>
            <a:gdLst>
              <a:gd name="T0" fmla="*/ 155457 w 597921"/>
              <a:gd name="T1" fmla="*/ 48723 h 598324"/>
              <a:gd name="T2" fmla="*/ 168944 w 597921"/>
              <a:gd name="T3" fmla="*/ 61680 h 598324"/>
              <a:gd name="T4" fmla="*/ 168944 w 597921"/>
              <a:gd name="T5" fmla="*/ 145658 h 598324"/>
              <a:gd name="T6" fmla="*/ 241621 w 597921"/>
              <a:gd name="T7" fmla="*/ 145658 h 598324"/>
              <a:gd name="T8" fmla="*/ 254858 w 597921"/>
              <a:gd name="T9" fmla="*/ 158374 h 598324"/>
              <a:gd name="T10" fmla="*/ 241621 w 597921"/>
              <a:gd name="T11" fmla="*/ 171091 h 598324"/>
              <a:gd name="T12" fmla="*/ 155457 w 597921"/>
              <a:gd name="T13" fmla="*/ 171091 h 598324"/>
              <a:gd name="T14" fmla="*/ 142220 w 597921"/>
              <a:gd name="T15" fmla="*/ 158374 h 598324"/>
              <a:gd name="T16" fmla="*/ 142220 w 597921"/>
              <a:gd name="T17" fmla="*/ 61680 h 598324"/>
              <a:gd name="T18" fmla="*/ 155457 w 597921"/>
              <a:gd name="T19" fmla="*/ 48723 h 598324"/>
              <a:gd name="T20" fmla="*/ 155725 w 597921"/>
              <a:gd name="T21" fmla="*/ 0 h 598324"/>
              <a:gd name="T22" fmla="*/ 312320 w 597921"/>
              <a:gd name="T23" fmla="*/ 150456 h 598324"/>
              <a:gd name="T24" fmla="*/ 155725 w 597921"/>
              <a:gd name="T25" fmla="*/ 300672 h 598324"/>
              <a:gd name="T26" fmla="*/ 18360 w 597921"/>
              <a:gd name="T27" fmla="*/ 222204 h 598324"/>
              <a:gd name="T28" fmla="*/ 17861 w 597921"/>
              <a:gd name="T29" fmla="*/ 217165 h 598324"/>
              <a:gd name="T30" fmla="*/ 21108 w 597921"/>
              <a:gd name="T31" fmla="*/ 213326 h 598324"/>
              <a:gd name="T32" fmla="*/ 39090 w 597921"/>
              <a:gd name="T33" fmla="*/ 204927 h 598324"/>
              <a:gd name="T34" fmla="*/ 47831 w 597921"/>
              <a:gd name="T35" fmla="*/ 207567 h 598324"/>
              <a:gd name="T36" fmla="*/ 155725 w 597921"/>
              <a:gd name="T37" fmla="*/ 268757 h 598324"/>
              <a:gd name="T38" fmla="*/ 279103 w 597921"/>
              <a:gd name="T39" fmla="*/ 150456 h 598324"/>
              <a:gd name="T40" fmla="*/ 155725 w 597921"/>
              <a:gd name="T41" fmla="*/ 31915 h 598324"/>
              <a:gd name="T42" fmla="*/ 75804 w 597921"/>
              <a:gd name="T43" fmla="*/ 60470 h 598324"/>
              <a:gd name="T44" fmla="*/ 104775 w 597921"/>
              <a:gd name="T45" fmla="*/ 71509 h 598324"/>
              <a:gd name="T46" fmla="*/ 108771 w 597921"/>
              <a:gd name="T47" fmla="*/ 76548 h 598324"/>
              <a:gd name="T48" fmla="*/ 106274 w 597921"/>
              <a:gd name="T49" fmla="*/ 82547 h 598324"/>
              <a:gd name="T50" fmla="*/ 25104 w 597921"/>
              <a:gd name="T51" fmla="*/ 143497 h 598324"/>
              <a:gd name="T52" fmla="*/ 18360 w 597921"/>
              <a:gd name="T53" fmla="*/ 144457 h 598324"/>
              <a:gd name="T54" fmla="*/ 14364 w 597921"/>
              <a:gd name="T55" fmla="*/ 139418 h 598324"/>
              <a:gd name="T56" fmla="*/ 128 w 597921"/>
              <a:gd name="T57" fmla="*/ 41273 h 598324"/>
              <a:gd name="T58" fmla="*/ 2377 w 597921"/>
              <a:gd name="T59" fmla="*/ 35274 h 598324"/>
              <a:gd name="T60" fmla="*/ 9120 w 597921"/>
              <a:gd name="T61" fmla="*/ 34555 h 598324"/>
              <a:gd name="T62" fmla="*/ 42087 w 597921"/>
              <a:gd name="T63" fmla="*/ 47272 h 598324"/>
              <a:gd name="T64" fmla="*/ 155725 w 597921"/>
              <a:gd name="T65" fmla="*/ 0 h 5983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rgbClr val="CCE8CF"/>
          </a:solidFill>
          <a:ln w="9525">
            <a:noFill/>
            <a:round/>
          </a:ln>
        </p:spPr>
        <p:txBody>
          <a:bodyPr anchor="ctr"/>
          <a:lstStyle/>
          <a:p>
            <a:endParaRPr lang="zh-CN" altLang="en-US"/>
          </a:p>
        </p:txBody>
      </p:sp>
      <p:sp>
        <p:nvSpPr>
          <p:cNvPr id="26" name="文本框 25"/>
          <p:cNvSpPr txBox="1"/>
          <p:nvPr>
            <p:custDataLst>
              <p:tags r:id="rId10"/>
            </p:custDataLst>
          </p:nvPr>
        </p:nvSpPr>
        <p:spPr>
          <a:xfrm>
            <a:off x="6832600" y="1676400"/>
            <a:ext cx="3168650" cy="409575"/>
          </a:xfrm>
          <a:prstGeom prst="rect">
            <a:avLst/>
          </a:prstGeom>
          <a:noFill/>
        </p:spPr>
        <p:txBody>
          <a:bodyPr lIns="90000" tIns="46800" rIns="90000" bIns="46800">
            <a:normAutofit lnSpcReduction="10000"/>
          </a:bodyPr>
          <a:lstStyle/>
          <a:p>
            <a:pPr defTabSz="913765" fontAlgn="auto">
              <a:lnSpc>
                <a:spcPct val="120000"/>
              </a:lnSpc>
              <a:defRPr/>
            </a:pPr>
            <a:r>
              <a:rPr lang="zh-CN" altLang="en-US" spc="150" dirty="0">
                <a:solidFill>
                  <a:srgbClr val="000000"/>
                </a:solidFill>
                <a:latin typeface="微软雅黑" panose="020B0503020204020204" pitchFamily="34" charset="-122"/>
                <a:ea typeface="微软雅黑" panose="020B0503020204020204" pitchFamily="34" charset="-122"/>
              </a:rPr>
              <a:t>纳税人自行办理</a:t>
            </a:r>
          </a:p>
        </p:txBody>
      </p:sp>
      <p:sp>
        <p:nvSpPr>
          <p:cNvPr id="27" name="文本框 26"/>
          <p:cNvSpPr txBox="1"/>
          <p:nvPr>
            <p:custDataLst>
              <p:tags r:id="rId11"/>
            </p:custDataLst>
          </p:nvPr>
        </p:nvSpPr>
        <p:spPr>
          <a:xfrm>
            <a:off x="6829425" y="1103313"/>
            <a:ext cx="3035300" cy="465137"/>
          </a:xfrm>
          <a:prstGeom prst="rect">
            <a:avLst/>
          </a:prstGeom>
          <a:noFill/>
        </p:spPr>
        <p:txBody>
          <a:bodyPr lIns="90000" tIns="46800" rIns="90000" bIns="0" anchor="b"/>
          <a:lstStyle>
            <a:defPPr>
              <a:defRPr lang="zh-CN"/>
            </a:defPPr>
            <a:lvl1pPr lvl="0" defTabSz="913765">
              <a:lnSpc>
                <a:spcPct val="140000"/>
              </a:lnSpc>
              <a:spcBef>
                <a:spcPct val="0"/>
              </a:spcBef>
              <a:defRPr sz="1600" b="1">
                <a:solidFill>
                  <a:srgbClr val="1F74AD"/>
                </a:solidFill>
                <a:latin typeface="Arial" panose="020B0604020202020204" pitchFamily="34" charset="0"/>
                <a:ea typeface="微软雅黑" panose="020B0503020204020204" pitchFamily="34" charset="-122"/>
                <a:cs typeface="+mn-ea"/>
              </a:defRPr>
            </a:lvl1pPr>
          </a:lstStyle>
          <a:p>
            <a:pPr fontAlgn="auto">
              <a:lnSpc>
                <a:spcPct val="120000"/>
              </a:lnSpc>
              <a:defRPr/>
            </a:pPr>
            <a:r>
              <a:rPr lang="zh-CN" altLang="en-US" sz="2400" spc="300" dirty="0">
                <a:latin typeface="微软雅黑" panose="020B0503020204020204" pitchFamily="34" charset="-122"/>
              </a:rPr>
              <a:t>自己办</a:t>
            </a:r>
          </a:p>
        </p:txBody>
      </p:sp>
      <p:cxnSp>
        <p:nvCxnSpPr>
          <p:cNvPr id="33" name="直接连接符 32"/>
          <p:cNvCxnSpPr/>
          <p:nvPr>
            <p:custDataLst>
              <p:tags r:id="rId12"/>
            </p:custDataLst>
          </p:nvPr>
        </p:nvCxnSpPr>
        <p:spPr>
          <a:xfrm>
            <a:off x="5651500" y="1666875"/>
            <a:ext cx="911225" cy="0"/>
          </a:xfrm>
          <a:prstGeom prst="line">
            <a:avLst/>
          </a:prstGeom>
          <a:ln>
            <a:solidFill>
              <a:srgbClr val="000000">
                <a:lumMod val="20000"/>
                <a:lumOff val="80000"/>
              </a:srgbClr>
            </a:solidFill>
          </a:ln>
        </p:spPr>
        <p:style>
          <a:lnRef idx="1">
            <a:srgbClr val="1F74AD"/>
          </a:lnRef>
          <a:fillRef idx="0">
            <a:srgbClr val="1F74AD"/>
          </a:fillRef>
          <a:effectRef idx="0">
            <a:srgbClr val="1F74AD"/>
          </a:effectRef>
          <a:fontRef idx="minor">
            <a:srgbClr val="000000"/>
          </a:fontRef>
        </p:style>
      </p:cxnSp>
      <p:sp>
        <p:nvSpPr>
          <p:cNvPr id="41" name="椭圆 40"/>
          <p:cNvSpPr/>
          <p:nvPr>
            <p:custDataLst>
              <p:tags r:id="rId13"/>
            </p:custDataLst>
          </p:nvPr>
        </p:nvSpPr>
        <p:spPr>
          <a:xfrm>
            <a:off x="5011738" y="2536825"/>
            <a:ext cx="531812" cy="531813"/>
          </a:xfrm>
          <a:prstGeom prst="ellipse">
            <a:avLst/>
          </a:prstGeom>
          <a:solidFill>
            <a:srgbClr val="3498DB"/>
          </a:solidFill>
          <a:ln w="38100">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defRPr/>
            </a:pPr>
            <a:endParaRPr>
              <a:latin typeface="微软雅黑" panose="020B0503020204020204" pitchFamily="34" charset="-122"/>
              <a:ea typeface="微软雅黑" panose="020B0503020204020204" pitchFamily="34" charset="-122"/>
            </a:endParaRPr>
          </a:p>
        </p:txBody>
      </p:sp>
      <p:sp>
        <p:nvSpPr>
          <p:cNvPr id="66578" name="任意多边形 27"/>
          <p:cNvSpPr/>
          <p:nvPr>
            <p:custDataLst>
              <p:tags r:id="rId14"/>
            </p:custDataLst>
          </p:nvPr>
        </p:nvSpPr>
        <p:spPr bwMode="auto">
          <a:xfrm>
            <a:off x="5122863" y="2659063"/>
            <a:ext cx="312737" cy="300037"/>
          </a:xfrm>
          <a:custGeom>
            <a:avLst/>
            <a:gdLst>
              <a:gd name="T0" fmla="*/ 187383 w 6827"/>
              <a:gd name="T1" fmla="*/ 200433 h 6827"/>
              <a:gd name="T2" fmla="*/ 286290 w 6827"/>
              <a:gd name="T3" fmla="*/ 180394 h 6827"/>
              <a:gd name="T4" fmla="*/ 107416 w 6827"/>
              <a:gd name="T5" fmla="*/ 216288 h 6827"/>
              <a:gd name="T6" fmla="*/ 26030 w 6827"/>
              <a:gd name="T7" fmla="*/ 200433 h 6827"/>
              <a:gd name="T8" fmla="*/ 26030 w 6827"/>
              <a:gd name="T9" fmla="*/ 175374 h 6827"/>
              <a:gd name="T10" fmla="*/ 78091 w 6827"/>
              <a:gd name="T11" fmla="*/ 110236 h 6827"/>
              <a:gd name="T12" fmla="*/ 176952 w 6827"/>
              <a:gd name="T13" fmla="*/ 120278 h 6827"/>
              <a:gd name="T14" fmla="*/ 266572 w 6827"/>
              <a:gd name="T15" fmla="*/ 88259 h 6827"/>
              <a:gd name="T16" fmla="*/ 286290 w 6827"/>
              <a:gd name="T17" fmla="*/ 80156 h 6827"/>
              <a:gd name="T18" fmla="*/ 218629 w 6827"/>
              <a:gd name="T19" fmla="*/ 0 h 6827"/>
              <a:gd name="T20" fmla="*/ 130564 w 6827"/>
              <a:gd name="T21" fmla="*/ 104863 h 6827"/>
              <a:gd name="T22" fmla="*/ 56681 w 6827"/>
              <a:gd name="T23" fmla="*/ 99402 h 6827"/>
              <a:gd name="T24" fmla="*/ 26030 w 6827"/>
              <a:gd name="T25" fmla="*/ 125254 h 6827"/>
              <a:gd name="T26" fmla="*/ 26030 w 6827"/>
              <a:gd name="T27" fmla="*/ 100239 h 6827"/>
              <a:gd name="T28" fmla="*/ 26030 w 6827"/>
              <a:gd name="T29" fmla="*/ 75179 h 6827"/>
              <a:gd name="T30" fmla="*/ 26030 w 6827"/>
              <a:gd name="T31" fmla="*/ 50119 h 6827"/>
              <a:gd name="T32" fmla="*/ 26030 w 6827"/>
              <a:gd name="T33" fmla="*/ 25060 h 6827"/>
              <a:gd name="T34" fmla="*/ 15600 w 6827"/>
              <a:gd name="T35" fmla="*/ 0 h 6827"/>
              <a:gd name="T36" fmla="*/ 5215 w 6827"/>
              <a:gd name="T37" fmla="*/ 25060 h 6827"/>
              <a:gd name="T38" fmla="*/ 5215 w 6827"/>
              <a:gd name="T39" fmla="*/ 50119 h 6827"/>
              <a:gd name="T40" fmla="*/ 5215 w 6827"/>
              <a:gd name="T41" fmla="*/ 75179 h 6827"/>
              <a:gd name="T42" fmla="*/ 5215 w 6827"/>
              <a:gd name="T43" fmla="*/ 100239 h 6827"/>
              <a:gd name="T44" fmla="*/ 5215 w 6827"/>
              <a:gd name="T45" fmla="*/ 125254 h 6827"/>
              <a:gd name="T46" fmla="*/ 5215 w 6827"/>
              <a:gd name="T47" fmla="*/ 150314 h 6827"/>
              <a:gd name="T48" fmla="*/ 5215 w 6827"/>
              <a:gd name="T49" fmla="*/ 175374 h 6827"/>
              <a:gd name="T50" fmla="*/ 5215 w 6827"/>
              <a:gd name="T51" fmla="*/ 200433 h 6827"/>
              <a:gd name="T52" fmla="*/ 5215 w 6827"/>
              <a:gd name="T53" fmla="*/ 225493 h 6827"/>
              <a:gd name="T54" fmla="*/ 5215 w 6827"/>
              <a:gd name="T55" fmla="*/ 250553 h 6827"/>
              <a:gd name="T56" fmla="*/ 5215 w 6827"/>
              <a:gd name="T57" fmla="*/ 275612 h 6827"/>
              <a:gd name="T58" fmla="*/ 31246 w 6827"/>
              <a:gd name="T59" fmla="*/ 295651 h 6827"/>
              <a:gd name="T60" fmla="*/ 57276 w 6827"/>
              <a:gd name="T61" fmla="*/ 295651 h 6827"/>
              <a:gd name="T62" fmla="*/ 83261 w 6827"/>
              <a:gd name="T63" fmla="*/ 295651 h 6827"/>
              <a:gd name="T64" fmla="*/ 109291 w 6827"/>
              <a:gd name="T65" fmla="*/ 295651 h 6827"/>
              <a:gd name="T66" fmla="*/ 135322 w 6827"/>
              <a:gd name="T67" fmla="*/ 295651 h 6827"/>
              <a:gd name="T68" fmla="*/ 161352 w 6827"/>
              <a:gd name="T69" fmla="*/ 295651 h 6827"/>
              <a:gd name="T70" fmla="*/ 187383 w 6827"/>
              <a:gd name="T71" fmla="*/ 295651 h 6827"/>
              <a:gd name="T72" fmla="*/ 213413 w 6827"/>
              <a:gd name="T73" fmla="*/ 295651 h 6827"/>
              <a:gd name="T74" fmla="*/ 239444 w 6827"/>
              <a:gd name="T75" fmla="*/ 295651 h 6827"/>
              <a:gd name="T76" fmla="*/ 265474 w 6827"/>
              <a:gd name="T77" fmla="*/ 295651 h 6827"/>
              <a:gd name="T78" fmla="*/ 291459 w 6827"/>
              <a:gd name="T79" fmla="*/ 295651 h 6827"/>
              <a:gd name="T80" fmla="*/ 312320 w 6827"/>
              <a:gd name="T81" fmla="*/ 285610 h 6827"/>
              <a:gd name="T82" fmla="*/ 291459 w 6827"/>
              <a:gd name="T83" fmla="*/ 275612 h 6827"/>
              <a:gd name="T84" fmla="*/ 265474 w 6827"/>
              <a:gd name="T85" fmla="*/ 275612 h 6827"/>
              <a:gd name="T86" fmla="*/ 239444 w 6827"/>
              <a:gd name="T87" fmla="*/ 275612 h 6827"/>
              <a:gd name="T88" fmla="*/ 213413 w 6827"/>
              <a:gd name="T89" fmla="*/ 275612 h 6827"/>
              <a:gd name="T90" fmla="*/ 187383 w 6827"/>
              <a:gd name="T91" fmla="*/ 275612 h 6827"/>
              <a:gd name="T92" fmla="*/ 161352 w 6827"/>
              <a:gd name="T93" fmla="*/ 275612 h 6827"/>
              <a:gd name="T94" fmla="*/ 135322 w 6827"/>
              <a:gd name="T95" fmla="*/ 275612 h 6827"/>
              <a:gd name="T96" fmla="*/ 109291 w 6827"/>
              <a:gd name="T97" fmla="*/ 275612 h 6827"/>
              <a:gd name="T98" fmla="*/ 83261 w 6827"/>
              <a:gd name="T99" fmla="*/ 275612 h 6827"/>
              <a:gd name="T100" fmla="*/ 57276 w 6827"/>
              <a:gd name="T101" fmla="*/ 275612 h 6827"/>
              <a:gd name="T102" fmla="*/ 31246 w 6827"/>
              <a:gd name="T103" fmla="*/ 275612 h 68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27"/>
              <a:gd name="T157" fmla="*/ 0 h 6827"/>
              <a:gd name="T158" fmla="*/ 6827 w 6827"/>
              <a:gd name="T159" fmla="*/ 6827 h 68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rgbClr val="CCE8CF"/>
          </a:solidFill>
          <a:ln w="9525">
            <a:noFill/>
            <a:round/>
          </a:ln>
        </p:spPr>
        <p:txBody>
          <a:bodyPr anchor="ctr"/>
          <a:lstStyle/>
          <a:p>
            <a:endParaRPr lang="zh-CN" altLang="en-US"/>
          </a:p>
        </p:txBody>
      </p:sp>
      <p:cxnSp>
        <p:nvCxnSpPr>
          <p:cNvPr id="43" name="直接连接符 42"/>
          <p:cNvCxnSpPr/>
          <p:nvPr>
            <p:custDataLst>
              <p:tags r:id="rId15"/>
            </p:custDataLst>
          </p:nvPr>
        </p:nvCxnSpPr>
        <p:spPr>
          <a:xfrm flipH="1">
            <a:off x="5648325" y="2800350"/>
            <a:ext cx="917575" cy="0"/>
          </a:xfrm>
          <a:prstGeom prst="line">
            <a:avLst/>
          </a:prstGeom>
          <a:ln>
            <a:solidFill>
              <a:srgbClr val="000000">
                <a:lumMod val="20000"/>
                <a:lumOff val="80000"/>
              </a:srgbClr>
            </a:solidFill>
          </a:ln>
        </p:spPr>
        <p:style>
          <a:lnRef idx="1">
            <a:srgbClr val="1F74AD"/>
          </a:lnRef>
          <a:fillRef idx="0">
            <a:srgbClr val="1F74AD"/>
          </a:fillRef>
          <a:effectRef idx="0">
            <a:srgbClr val="1F74AD"/>
          </a:effectRef>
          <a:fontRef idx="minor">
            <a:srgbClr val="000000"/>
          </a:fontRef>
        </p:style>
      </p:cxnSp>
      <p:sp>
        <p:nvSpPr>
          <p:cNvPr id="44" name="文本框 43"/>
          <p:cNvSpPr txBox="1"/>
          <p:nvPr>
            <p:custDataLst>
              <p:tags r:id="rId16"/>
            </p:custDataLst>
          </p:nvPr>
        </p:nvSpPr>
        <p:spPr>
          <a:xfrm>
            <a:off x="6829425" y="3860800"/>
            <a:ext cx="3036888" cy="465138"/>
          </a:xfrm>
          <a:prstGeom prst="rect">
            <a:avLst/>
          </a:prstGeom>
          <a:noFill/>
        </p:spPr>
        <p:txBody>
          <a:bodyPr lIns="90000" tIns="46800" rIns="90000" bIns="46800"/>
          <a:lstStyle/>
          <a:p>
            <a:pPr defTabSz="913765" fontAlgn="auto">
              <a:lnSpc>
                <a:spcPct val="120000"/>
              </a:lnSpc>
              <a:defRPr/>
            </a:pPr>
            <a:r>
              <a:rPr lang="zh-CN" altLang="en-US" spc="150" dirty="0">
                <a:solidFill>
                  <a:srgbClr val="000000"/>
                </a:solidFill>
                <a:latin typeface="微软雅黑" panose="020B0503020204020204" pitchFamily="34" charset="-122"/>
                <a:ea typeface="微软雅黑" panose="020B0503020204020204" pitchFamily="34" charset="-122"/>
              </a:rPr>
              <a:t>可以委托涉税专业服务机构或其他单位及个人代办</a:t>
            </a:r>
          </a:p>
        </p:txBody>
      </p:sp>
      <p:sp>
        <p:nvSpPr>
          <p:cNvPr id="45" name="文本框 44"/>
          <p:cNvSpPr txBox="1"/>
          <p:nvPr>
            <p:custDataLst>
              <p:tags r:id="rId17"/>
            </p:custDataLst>
          </p:nvPr>
        </p:nvSpPr>
        <p:spPr>
          <a:xfrm>
            <a:off x="6832600" y="3395663"/>
            <a:ext cx="3033713" cy="465137"/>
          </a:xfrm>
          <a:prstGeom prst="rect">
            <a:avLst/>
          </a:prstGeom>
          <a:noFill/>
        </p:spPr>
        <p:txBody>
          <a:bodyPr lIns="90000" tIns="46800" rIns="90000" bIns="0" anchor="b"/>
          <a:lstStyle>
            <a:defPPr>
              <a:defRPr lang="zh-CN"/>
            </a:defPPr>
            <a:lvl1pPr lvl="0" defTabSz="913765">
              <a:lnSpc>
                <a:spcPct val="140000"/>
              </a:lnSpc>
              <a:spcBef>
                <a:spcPct val="0"/>
              </a:spcBef>
              <a:defRPr sz="1600" b="1">
                <a:solidFill>
                  <a:srgbClr val="1F74AD"/>
                </a:solidFill>
                <a:latin typeface="Arial" panose="020B0604020202020204" pitchFamily="34" charset="0"/>
                <a:ea typeface="微软雅黑" panose="020B0503020204020204" pitchFamily="34" charset="-122"/>
                <a:cs typeface="+mn-ea"/>
              </a:defRPr>
            </a:lvl1pPr>
          </a:lstStyle>
          <a:p>
            <a:pPr fontAlgn="auto">
              <a:lnSpc>
                <a:spcPct val="120000"/>
              </a:lnSpc>
              <a:defRPr/>
            </a:pPr>
            <a:r>
              <a:rPr lang="zh-CN" altLang="en-US" sz="2400" spc="300" dirty="0">
                <a:solidFill>
                  <a:srgbClr val="1AA3AA"/>
                </a:solidFill>
                <a:latin typeface="微软雅黑" panose="020B0503020204020204" pitchFamily="34" charset="-122"/>
              </a:rPr>
              <a:t>请人办</a:t>
            </a:r>
          </a:p>
        </p:txBody>
      </p:sp>
      <p:sp>
        <p:nvSpPr>
          <p:cNvPr id="48" name="椭圆 47"/>
          <p:cNvSpPr/>
          <p:nvPr>
            <p:custDataLst>
              <p:tags r:id="rId18"/>
            </p:custDataLst>
          </p:nvPr>
        </p:nvSpPr>
        <p:spPr>
          <a:xfrm>
            <a:off x="5011738" y="3659188"/>
            <a:ext cx="531812" cy="531812"/>
          </a:xfrm>
          <a:prstGeom prst="ellipse">
            <a:avLst/>
          </a:prstGeom>
          <a:solidFill>
            <a:srgbClr val="1AA3AA"/>
          </a:solidFill>
          <a:ln w="38100">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defRPr/>
            </a:pPr>
            <a:endParaRPr>
              <a:latin typeface="微软雅黑" panose="020B0503020204020204" pitchFamily="34" charset="-122"/>
              <a:ea typeface="微软雅黑" panose="020B0503020204020204" pitchFamily="34" charset="-122"/>
            </a:endParaRPr>
          </a:p>
        </p:txBody>
      </p:sp>
      <p:sp>
        <p:nvSpPr>
          <p:cNvPr id="66583" name="任意多边形 20"/>
          <p:cNvSpPr/>
          <p:nvPr>
            <p:custDataLst>
              <p:tags r:id="rId19"/>
            </p:custDataLst>
          </p:nvPr>
        </p:nvSpPr>
        <p:spPr bwMode="auto">
          <a:xfrm>
            <a:off x="5121275" y="3775075"/>
            <a:ext cx="312738" cy="300038"/>
          </a:xfrm>
          <a:custGeom>
            <a:avLst/>
            <a:gdLst>
              <a:gd name="T0" fmla="*/ 156137 w 6827"/>
              <a:gd name="T1" fmla="*/ 0 h 5912"/>
              <a:gd name="T2" fmla="*/ 0 w 6827"/>
              <a:gd name="T3" fmla="*/ 300672 h 5912"/>
              <a:gd name="T4" fmla="*/ 312320 w 6827"/>
              <a:gd name="T5" fmla="*/ 300672 h 5912"/>
              <a:gd name="T6" fmla="*/ 156137 w 6827"/>
              <a:gd name="T7" fmla="*/ 0 h 5912"/>
              <a:gd name="T8" fmla="*/ 156137 w 6827"/>
              <a:gd name="T9" fmla="*/ 49434 h 5912"/>
              <a:gd name="T10" fmla="*/ 205362 w 6827"/>
              <a:gd name="T11" fmla="*/ 144182 h 5912"/>
              <a:gd name="T12" fmla="*/ 106958 w 6827"/>
              <a:gd name="T13" fmla="*/ 144182 h 5912"/>
              <a:gd name="T14" fmla="*/ 156137 w 6827"/>
              <a:gd name="T15" fmla="*/ 49434 h 5912"/>
              <a:gd name="T16" fmla="*/ 38520 w 6827"/>
              <a:gd name="T17" fmla="*/ 275955 h 5912"/>
              <a:gd name="T18" fmla="*/ 87698 w 6827"/>
              <a:gd name="T19" fmla="*/ 181258 h 5912"/>
              <a:gd name="T20" fmla="*/ 136923 w 6827"/>
              <a:gd name="T21" fmla="*/ 275955 h 5912"/>
              <a:gd name="T22" fmla="*/ 38520 w 6827"/>
              <a:gd name="T23" fmla="*/ 275955 h 5912"/>
              <a:gd name="T24" fmla="*/ 106958 w 6827"/>
              <a:gd name="T25" fmla="*/ 168899 h 5912"/>
              <a:gd name="T26" fmla="*/ 205362 w 6827"/>
              <a:gd name="T27" fmla="*/ 168899 h 5912"/>
              <a:gd name="T28" fmla="*/ 156137 w 6827"/>
              <a:gd name="T29" fmla="*/ 263597 h 5912"/>
              <a:gd name="T30" fmla="*/ 106958 w 6827"/>
              <a:gd name="T31" fmla="*/ 168899 h 5912"/>
              <a:gd name="T32" fmla="*/ 224622 w 6827"/>
              <a:gd name="T33" fmla="*/ 181258 h 5912"/>
              <a:gd name="T34" fmla="*/ 273800 w 6827"/>
              <a:gd name="T35" fmla="*/ 275955 h 5912"/>
              <a:gd name="T36" fmla="*/ 175397 w 6827"/>
              <a:gd name="T37" fmla="*/ 275955 h 5912"/>
              <a:gd name="T38" fmla="*/ 224622 w 6827"/>
              <a:gd name="T39" fmla="*/ 181258 h 59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27"/>
              <a:gd name="T61" fmla="*/ 0 h 5912"/>
              <a:gd name="T62" fmla="*/ 6827 w 6827"/>
              <a:gd name="T63" fmla="*/ 5912 h 59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rgbClr val="CCE8CF"/>
          </a:solidFill>
          <a:ln w="9525">
            <a:noFill/>
            <a:round/>
          </a:ln>
        </p:spPr>
        <p:txBody>
          <a:bodyPr anchor="ctr"/>
          <a:lstStyle/>
          <a:p>
            <a:endParaRPr lang="zh-CN" altLang="en-US"/>
          </a:p>
        </p:txBody>
      </p:sp>
      <p:cxnSp>
        <p:nvCxnSpPr>
          <p:cNvPr id="50" name="直接连接符 49"/>
          <p:cNvCxnSpPr/>
          <p:nvPr>
            <p:custDataLst>
              <p:tags r:id="rId20"/>
            </p:custDataLst>
          </p:nvPr>
        </p:nvCxnSpPr>
        <p:spPr>
          <a:xfrm flipH="1">
            <a:off x="5648325" y="3944938"/>
            <a:ext cx="917575" cy="0"/>
          </a:xfrm>
          <a:prstGeom prst="line">
            <a:avLst/>
          </a:prstGeom>
          <a:ln>
            <a:solidFill>
              <a:srgbClr val="000000">
                <a:lumMod val="20000"/>
                <a:lumOff val="80000"/>
              </a:srgbClr>
            </a:solidFill>
          </a:ln>
        </p:spPr>
        <p:style>
          <a:lnRef idx="1">
            <a:srgbClr val="1F74AD"/>
          </a:lnRef>
          <a:fillRef idx="0">
            <a:srgbClr val="1F74AD"/>
          </a:fillRef>
          <a:effectRef idx="0">
            <a:srgbClr val="1F74AD"/>
          </a:effectRef>
          <a:fontRef idx="minor">
            <a:srgbClr val="000000"/>
          </a:fontRef>
        </p:style>
      </p:cxnSp>
      <p:sp>
        <p:nvSpPr>
          <p:cNvPr id="54" name="文本框 53"/>
          <p:cNvSpPr txBox="1"/>
          <p:nvPr>
            <p:custDataLst>
              <p:tags r:id="rId21"/>
            </p:custDataLst>
          </p:nvPr>
        </p:nvSpPr>
        <p:spPr>
          <a:xfrm>
            <a:off x="6829425" y="2657475"/>
            <a:ext cx="3103563" cy="511175"/>
          </a:xfrm>
          <a:prstGeom prst="rect">
            <a:avLst/>
          </a:prstGeom>
          <a:noFill/>
        </p:spPr>
        <p:txBody>
          <a:bodyPr lIns="90000" tIns="46800" rIns="90000" bIns="46800">
            <a:normAutofit/>
          </a:bodyPr>
          <a:lstStyle/>
          <a:p>
            <a:pPr defTabSz="913765" fontAlgn="auto">
              <a:lnSpc>
                <a:spcPct val="120000"/>
              </a:lnSpc>
              <a:defRPr/>
            </a:pPr>
            <a:r>
              <a:rPr lang="zh-CN" altLang="en-US" spc="150" dirty="0">
                <a:solidFill>
                  <a:srgbClr val="000000"/>
                </a:solidFill>
                <a:latin typeface="微软雅黑" panose="020B0503020204020204" pitchFamily="34" charset="-122"/>
                <a:ea typeface="微软雅黑" panose="020B0503020204020204" pitchFamily="34" charset="-122"/>
              </a:rPr>
              <a:t>扣缴义务人代为办理</a:t>
            </a:r>
          </a:p>
        </p:txBody>
      </p:sp>
      <p:sp>
        <p:nvSpPr>
          <p:cNvPr id="55" name="文本框 54"/>
          <p:cNvSpPr txBox="1"/>
          <p:nvPr>
            <p:custDataLst>
              <p:tags r:id="rId22"/>
            </p:custDataLst>
          </p:nvPr>
        </p:nvSpPr>
        <p:spPr>
          <a:xfrm>
            <a:off x="6829425" y="2236788"/>
            <a:ext cx="3035300" cy="465137"/>
          </a:xfrm>
          <a:prstGeom prst="rect">
            <a:avLst/>
          </a:prstGeom>
          <a:noFill/>
        </p:spPr>
        <p:txBody>
          <a:bodyPr lIns="90000" tIns="46800" rIns="90000" bIns="0" anchor="b"/>
          <a:lstStyle>
            <a:defPPr>
              <a:defRPr lang="zh-CN"/>
            </a:defPPr>
            <a:lvl1pPr lvl="0" defTabSz="913765">
              <a:lnSpc>
                <a:spcPct val="140000"/>
              </a:lnSpc>
              <a:spcBef>
                <a:spcPct val="0"/>
              </a:spcBef>
              <a:defRPr sz="1600" b="1">
                <a:solidFill>
                  <a:srgbClr val="1F74AD"/>
                </a:solidFill>
                <a:latin typeface="Arial" panose="020B0604020202020204" pitchFamily="34" charset="0"/>
                <a:ea typeface="微软雅黑" panose="020B0503020204020204" pitchFamily="34" charset="-122"/>
                <a:cs typeface="+mn-ea"/>
              </a:defRPr>
            </a:lvl1pPr>
          </a:lstStyle>
          <a:p>
            <a:pPr fontAlgn="auto">
              <a:lnSpc>
                <a:spcPct val="120000"/>
              </a:lnSpc>
              <a:defRPr/>
            </a:pPr>
            <a:r>
              <a:rPr lang="zh-CN" altLang="en-US" sz="2400" spc="300" dirty="0">
                <a:solidFill>
                  <a:srgbClr val="3498DB"/>
                </a:solidFill>
                <a:latin typeface="微软雅黑" panose="020B0503020204020204" pitchFamily="34" charset="-122"/>
              </a:rPr>
              <a:t>单位办</a:t>
            </a:r>
          </a:p>
        </p:txBody>
      </p:sp>
      <p:cxnSp>
        <p:nvCxnSpPr>
          <p:cNvPr id="29" name="直接连接符 28"/>
          <p:cNvCxnSpPr/>
          <p:nvPr>
            <p:custDataLst>
              <p:tags r:id="rId23"/>
            </p:custDataLst>
          </p:nvPr>
        </p:nvCxnSpPr>
        <p:spPr>
          <a:xfrm>
            <a:off x="4556125" y="1677988"/>
            <a:ext cx="0" cy="2265362"/>
          </a:xfrm>
          <a:prstGeom prst="line">
            <a:avLst/>
          </a:prstGeom>
          <a:ln>
            <a:solidFill>
              <a:sysClr val="window" lastClr="FFFFFF">
                <a:lumMod val="85000"/>
              </a:sysClr>
            </a:solidFill>
          </a:ln>
        </p:spPr>
        <p:style>
          <a:lnRef idx="1">
            <a:srgbClr val="1F74AD"/>
          </a:lnRef>
          <a:fillRef idx="0">
            <a:srgbClr val="1F74AD"/>
          </a:fillRef>
          <a:effectRef idx="0">
            <a:srgbClr val="1F74AD"/>
          </a:effectRef>
          <a:fontRef idx="minor">
            <a:srgbClr val="000000"/>
          </a:fontRef>
        </p:style>
      </p:cxnSp>
      <p:sp>
        <p:nvSpPr>
          <p:cNvPr id="66588" name="文本框 29"/>
          <p:cNvSpPr txBox="1">
            <a:spLocks noChangeArrowheads="1"/>
          </p:cNvSpPr>
          <p:nvPr/>
        </p:nvSpPr>
        <p:spPr bwMode="auto">
          <a:xfrm>
            <a:off x="696913" y="4486275"/>
            <a:ext cx="11063287" cy="2286000"/>
          </a:xfrm>
          <a:prstGeom prst="rect">
            <a:avLst/>
          </a:prstGeom>
          <a:noFill/>
          <a:ln w="9525">
            <a:noFill/>
            <a:miter lim="800000"/>
          </a:ln>
        </p:spPr>
        <p:txBody>
          <a:bodyPr>
            <a:spAutoFit/>
          </a:bodyPr>
          <a:lstStyle/>
          <a:p>
            <a:r>
              <a:rPr lang="zh-CN" altLang="en-US"/>
              <a:t>注：</a:t>
            </a:r>
          </a:p>
          <a:p>
            <a:r>
              <a:rPr lang="en-US" altLang="zh-CN"/>
              <a:t>1.由单位代为办理的，</a:t>
            </a:r>
            <a:r>
              <a:rPr lang="zh-CN" altLang="en-US"/>
              <a:t>即</a:t>
            </a:r>
            <a:r>
              <a:rPr lang="en-US" altLang="zh-CN"/>
              <a:t>通过任职受雇单位</a:t>
            </a:r>
            <a:r>
              <a:rPr lang="en-US" altLang="zh-CN">
                <a:sym typeface="+mn-ea"/>
              </a:rPr>
              <a:t>代为办理</a:t>
            </a:r>
            <a:r>
              <a:rPr lang="en-US" altLang="zh-CN"/>
              <a:t>（</a:t>
            </a:r>
            <a:r>
              <a:rPr lang="en-US" altLang="zh-CN">
                <a:solidFill>
                  <a:srgbClr val="FF0000"/>
                </a:solidFill>
              </a:rPr>
              <a:t>含按累计预扣法预扣预缴其劳务报酬所得个人所得税的单位，</a:t>
            </a:r>
            <a:r>
              <a:rPr lang="zh-CN" altLang="en-US">
                <a:solidFill>
                  <a:srgbClr val="FF0000"/>
                </a:solidFill>
              </a:rPr>
              <a:t>如保险营销员、证券经纪人或全日制学历教育实习生</a:t>
            </a:r>
            <a:r>
              <a:rPr lang="en-US" altLang="zh-CN"/>
              <a:t>） </a:t>
            </a:r>
            <a:r>
              <a:rPr lang="zh-CN" altLang="en-US"/>
              <a:t>。</a:t>
            </a:r>
            <a:r>
              <a:rPr lang="en-US" altLang="zh-CN"/>
              <a:t>纳税人应在2021年4月30日前与单位以书面</a:t>
            </a:r>
            <a:r>
              <a:rPr lang="en-US" altLang="zh-CN">
                <a:solidFill>
                  <a:srgbClr val="FF0000"/>
                </a:solidFill>
              </a:rPr>
              <a:t>或者电子等方式</a:t>
            </a:r>
            <a:r>
              <a:rPr lang="zh-CN" altLang="en-US">
                <a:solidFill>
                  <a:srgbClr val="FF0000"/>
                </a:solidFill>
              </a:rPr>
              <a:t>（电子邮件、短信、微信等）</a:t>
            </a:r>
            <a:r>
              <a:rPr lang="en-US" altLang="zh-CN">
                <a:solidFill>
                  <a:srgbClr val="FF0000"/>
                </a:solidFill>
              </a:rPr>
              <a:t>进行确认</a:t>
            </a:r>
            <a:r>
              <a:rPr lang="en-US" altLang="zh-CN"/>
              <a:t>，补充提供其2020年度在本单位以外取得的综合所得收入、相关扣除、享受税收优惠等信息资料，并对所提交信息的真实性、准确性、完整性负责。纳税人未与单位确认请其代为办理年度汇算的，单位不得代办。</a:t>
            </a:r>
          </a:p>
          <a:p>
            <a:r>
              <a:rPr lang="en-US" altLang="zh-CN"/>
              <a:t>2</a:t>
            </a:r>
            <a:r>
              <a:rPr lang="zh-CN" altLang="en-US"/>
              <a:t>、委托涉税专业服务机构或其他单位及个人（以下称“受托人”）办理，受托人需与纳税人签订授权书。</a:t>
            </a:r>
          </a:p>
          <a:p>
            <a:endParaRPr lang="zh-CN"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Placeholder 4"/>
          <p:cNvSpPr txBox="1"/>
          <p:nvPr/>
        </p:nvSpPr>
        <p:spPr>
          <a:xfrm>
            <a:off x="814388" y="573088"/>
            <a:ext cx="3009900" cy="660400"/>
          </a:xfrm>
          <a:prstGeom prst="rect">
            <a:avLst/>
          </a:prstGeom>
          <a:noFill/>
          <a:ln w="9525">
            <a:noFill/>
          </a:ln>
        </p:spPr>
        <p:txBody>
          <a:bodyPr anchor="ctr"/>
          <a:lstStyle/>
          <a:p>
            <a:pPr algn="ctr">
              <a:spcBef>
                <a:spcPct val="20000"/>
              </a:spcBef>
              <a:defRPr/>
            </a:pPr>
            <a:r>
              <a:rPr lang="zh-CN" altLang="en-US" sz="4265" b="1" dirty="0">
                <a:solidFill>
                  <a:schemeClr val="accent1"/>
                </a:solidFill>
                <a:latin typeface="微软雅黑" panose="020B0503020204020204" pitchFamily="34" charset="-122"/>
                <a:ea typeface="微软雅黑" panose="020B0503020204020204" pitchFamily="34" charset="-122"/>
              </a:rPr>
              <a:t>目录</a:t>
            </a:r>
            <a:r>
              <a:rPr lang="en-US" altLang="zh-CN" sz="4265" b="1" dirty="0">
                <a:solidFill>
                  <a:schemeClr val="accent1"/>
                </a:solidFill>
                <a:latin typeface="微软雅黑" panose="020B0503020204020204" pitchFamily="34" charset="-122"/>
                <a:ea typeface="微软雅黑" panose="020B0503020204020204" pitchFamily="34" charset="-122"/>
              </a:rPr>
              <a:t>/</a:t>
            </a:r>
            <a:r>
              <a:rPr lang="en-US" altLang="zh-CN" sz="100" b="1" dirty="0">
                <a:solidFill>
                  <a:schemeClr val="accent1"/>
                </a:solidFill>
                <a:latin typeface="微软雅黑" panose="020B0503020204020204" pitchFamily="34" charset="-122"/>
                <a:ea typeface="微软雅黑" panose="020B0503020204020204" pitchFamily="34" charset="-122"/>
              </a:rPr>
              <a:t>Contents</a:t>
            </a:r>
            <a:endParaRPr lang="en-GB" altLang="zh-CN" sz="1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984250" y="1411288"/>
            <a:ext cx="1019968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6083" name="组合 44"/>
          <p:cNvGrpSpPr/>
          <p:nvPr/>
        </p:nvGrpSpPr>
        <p:grpSpPr bwMode="auto">
          <a:xfrm>
            <a:off x="3119438" y="2373313"/>
            <a:ext cx="1192212" cy="665162"/>
            <a:chOff x="2215144" y="927951"/>
            <a:chExt cx="1244730" cy="917201"/>
          </a:xfrm>
        </p:grpSpPr>
        <p:sp>
          <p:nvSpPr>
            <p:cNvPr id="46" name="平行四边形 45"/>
            <p:cNvSpPr/>
            <p:nvPr/>
          </p:nvSpPr>
          <p:spPr>
            <a:xfrm>
              <a:off x="2215144" y="982676"/>
              <a:ext cx="1120423" cy="842776"/>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latin typeface="Impact" panose="020B0806030902050204" pitchFamily="34" charset="0"/>
              </a:endParaRPr>
            </a:p>
          </p:txBody>
        </p:sp>
        <p:sp>
          <p:nvSpPr>
            <p:cNvPr id="8197" name="文本框 9"/>
            <p:cNvSpPr txBox="1"/>
            <p:nvPr/>
          </p:nvSpPr>
          <p:spPr>
            <a:xfrm>
              <a:off x="2392489" y="927951"/>
              <a:ext cx="1067385" cy="917201"/>
            </a:xfrm>
            <a:prstGeom prst="rect">
              <a:avLst/>
            </a:prstGeom>
            <a:noFill/>
            <a:ln w="9525">
              <a:noFill/>
            </a:ln>
          </p:spPr>
          <p:txBody>
            <a:bodyPr>
              <a:spAutoFit/>
            </a:bodyPr>
            <a:lstStyle/>
            <a:p>
              <a:pPr>
                <a:defRPr/>
              </a:pPr>
              <a:r>
                <a:rPr lang="en-US" altLang="zh-CN" sz="3735" dirty="0">
                  <a:solidFill>
                    <a:schemeClr val="bg1"/>
                  </a:solidFill>
                  <a:latin typeface="Impact" panose="020B0806030902050204" pitchFamily="34" charset="0"/>
                  <a:ea typeface="宋体" panose="02010600030101010101" pitchFamily="2" charset="-122"/>
                </a:rPr>
                <a:t>01</a:t>
              </a:r>
              <a:endParaRPr lang="zh-CN" altLang="en-US" sz="3735" dirty="0">
                <a:solidFill>
                  <a:schemeClr val="bg1"/>
                </a:solidFill>
                <a:latin typeface="Impact" panose="020B0806030902050204" pitchFamily="34" charset="0"/>
                <a:ea typeface="宋体" panose="02010600030101010101" pitchFamily="2" charset="-122"/>
              </a:endParaRPr>
            </a:p>
          </p:txBody>
        </p:sp>
      </p:grpSp>
      <p:grpSp>
        <p:nvGrpSpPr>
          <p:cNvPr id="46084" name="组合 59"/>
          <p:cNvGrpSpPr/>
          <p:nvPr/>
        </p:nvGrpSpPr>
        <p:grpSpPr bwMode="auto">
          <a:xfrm>
            <a:off x="4025900" y="2393950"/>
            <a:ext cx="6007100" cy="614363"/>
            <a:chOff x="4315150" y="953426"/>
            <a:chExt cx="3857250" cy="540057"/>
          </a:xfrm>
        </p:grpSpPr>
        <p:sp>
          <p:nvSpPr>
            <p:cNvPr id="61" name="矩形 60"/>
            <p:cNvSpPr/>
            <p:nvPr/>
          </p:nvSpPr>
          <p:spPr>
            <a:xfrm>
              <a:off x="4572028" y="1035761"/>
              <a:ext cx="3415868" cy="404694"/>
            </a:xfrm>
            <a:prstGeom prst="rect">
              <a:avLst/>
            </a:prstGeom>
            <a:ln w="15875">
              <a:noFill/>
            </a:ln>
          </p:spPr>
          <p:txBody>
            <a:bodyPr>
              <a:spAutoFit/>
            </a:bodyPr>
            <a:lstStyle/>
            <a:p>
              <a:pPr algn="ctr" fontAlgn="auto">
                <a:spcBef>
                  <a:spcPts val="0"/>
                </a:spcBef>
                <a:spcAft>
                  <a:spcPts val="0"/>
                </a:spcAft>
                <a:defRPr/>
              </a:pPr>
              <a:r>
                <a:rPr lang="zh-CN" altLang="en-GB" sz="2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个税汇算清缴政策介绍</a:t>
              </a: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2135" b="1">
                <a:solidFill>
                  <a:schemeClr val="tx1">
                    <a:lumMod val="75000"/>
                    <a:lumOff val="25000"/>
                  </a:schemeClr>
                </a:solidFill>
              </a:endParaRPr>
            </a:p>
          </p:txBody>
        </p:sp>
      </p:grpSp>
      <p:grpSp>
        <p:nvGrpSpPr>
          <p:cNvPr id="46085" name="组合 33"/>
          <p:cNvGrpSpPr/>
          <p:nvPr/>
        </p:nvGrpSpPr>
        <p:grpSpPr bwMode="auto">
          <a:xfrm>
            <a:off x="10609263" y="654050"/>
            <a:ext cx="574675" cy="577850"/>
            <a:chOff x="6084168" y="1274820"/>
            <a:chExt cx="432048" cy="432834"/>
          </a:xfrm>
        </p:grpSpPr>
        <p:sp>
          <p:nvSpPr>
            <p:cNvPr id="46104" name="椭圆 22"/>
            <p:cNvSpPr>
              <a:spLocks noChangeArrowheads="1"/>
            </p:cNvSpPr>
            <p:nvPr/>
          </p:nvSpPr>
          <p:spPr bwMode="auto">
            <a:xfrm>
              <a:off x="6084168" y="1274820"/>
              <a:ext cx="432048" cy="432834"/>
            </a:xfrm>
            <a:prstGeom prst="ellipse">
              <a:avLst/>
            </a:prstGeom>
            <a:solidFill>
              <a:schemeClr val="accent1"/>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6105" name="Freeform 59"/>
            <p:cNvSpPr/>
            <p:nvPr/>
          </p:nvSpPr>
          <p:spPr bwMode="auto">
            <a:xfrm>
              <a:off x="6180302" y="1365898"/>
              <a:ext cx="239780" cy="250679"/>
            </a:xfrm>
            <a:custGeom>
              <a:avLst/>
              <a:gdLst>
                <a:gd name="T0" fmla="*/ 2147483647 w 581"/>
                <a:gd name="T1" fmla="*/ 2147483647 h 609"/>
                <a:gd name="T2" fmla="*/ 2147483647 w 581"/>
                <a:gd name="T3" fmla="*/ 2147483647 h 609"/>
                <a:gd name="T4" fmla="*/ 2147483647 w 581"/>
                <a:gd name="T5" fmla="*/ 2147483647 h 609"/>
                <a:gd name="T6" fmla="*/ 2147483647 w 581"/>
                <a:gd name="T7" fmla="*/ 2147483647 h 609"/>
                <a:gd name="T8" fmla="*/ 2147483647 w 581"/>
                <a:gd name="T9" fmla="*/ 2147483647 h 609"/>
                <a:gd name="T10" fmla="*/ 2147483647 w 581"/>
                <a:gd name="T11" fmla="*/ 2147483647 h 609"/>
                <a:gd name="T12" fmla="*/ 2147483647 w 581"/>
                <a:gd name="T13" fmla="*/ 2147483647 h 609"/>
                <a:gd name="T14" fmla="*/ 2147483647 w 581"/>
                <a:gd name="T15" fmla="*/ 2147483647 h 609"/>
                <a:gd name="T16" fmla="*/ 2147483647 w 581"/>
                <a:gd name="T17" fmla="*/ 2147483647 h 609"/>
                <a:gd name="T18" fmla="*/ 2147483647 w 581"/>
                <a:gd name="T19" fmla="*/ 2147483647 h 609"/>
                <a:gd name="T20" fmla="*/ 0 w 581"/>
                <a:gd name="T21" fmla="*/ 2147483647 h 609"/>
                <a:gd name="T22" fmla="*/ 2147483647 w 581"/>
                <a:gd name="T23" fmla="*/ 2147483647 h 609"/>
                <a:gd name="T24" fmla="*/ 2147483647 w 581"/>
                <a:gd name="T25" fmla="*/ 2147483647 h 609"/>
                <a:gd name="T26" fmla="*/ 2147483647 w 581"/>
                <a:gd name="T27" fmla="*/ 2147483647 h 609"/>
                <a:gd name="T28" fmla="*/ 2147483647 w 581"/>
                <a:gd name="T29" fmla="*/ 2147483647 h 609"/>
                <a:gd name="T30" fmla="*/ 2147483647 w 581"/>
                <a:gd name="T31" fmla="*/ 2147483647 h 609"/>
                <a:gd name="T32" fmla="*/ 2147483647 w 581"/>
                <a:gd name="T33" fmla="*/ 2147483647 h 609"/>
                <a:gd name="T34" fmla="*/ 2147483647 w 581"/>
                <a:gd name="T35" fmla="*/ 2147483647 h 609"/>
                <a:gd name="T36" fmla="*/ 2147483647 w 581"/>
                <a:gd name="T37" fmla="*/ 2147483647 h 609"/>
                <a:gd name="T38" fmla="*/ 2147483647 w 581"/>
                <a:gd name="T39" fmla="*/ 2147483647 h 609"/>
                <a:gd name="T40" fmla="*/ 2147483647 w 581"/>
                <a:gd name="T41" fmla="*/ 2147483647 h 609"/>
                <a:gd name="T42" fmla="*/ 2147483647 w 581"/>
                <a:gd name="T43" fmla="*/ 2147483647 h 609"/>
                <a:gd name="T44" fmla="*/ 2147483647 w 581"/>
                <a:gd name="T45" fmla="*/ 2147483647 h 609"/>
                <a:gd name="T46" fmla="*/ 2147483647 w 581"/>
                <a:gd name="T47" fmla="*/ 2147483647 h 609"/>
                <a:gd name="T48" fmla="*/ 2147483647 w 581"/>
                <a:gd name="T49" fmla="*/ 2147483647 h 609"/>
                <a:gd name="T50" fmla="*/ 2147483647 w 581"/>
                <a:gd name="T51" fmla="*/ 2147483647 h 609"/>
                <a:gd name="T52" fmla="*/ 2147483647 w 581"/>
                <a:gd name="T53" fmla="*/ 2147483647 h 609"/>
                <a:gd name="T54" fmla="*/ 2147483647 w 581"/>
                <a:gd name="T55" fmla="*/ 2147483647 h 609"/>
                <a:gd name="T56" fmla="*/ 2147483647 w 581"/>
                <a:gd name="T57" fmla="*/ 2147483647 h 609"/>
                <a:gd name="T58" fmla="*/ 2147483647 w 581"/>
                <a:gd name="T59" fmla="*/ 2147483647 h 609"/>
                <a:gd name="T60" fmla="*/ 2147483647 w 581"/>
                <a:gd name="T61" fmla="*/ 2147483647 h 609"/>
                <a:gd name="T62" fmla="*/ 2147483647 w 581"/>
                <a:gd name="T63" fmla="*/ 2147483647 h 609"/>
                <a:gd name="T64" fmla="*/ 2147483647 w 581"/>
                <a:gd name="T65" fmla="*/ 2147483647 h 609"/>
                <a:gd name="T66" fmla="*/ 2147483647 w 581"/>
                <a:gd name="T67" fmla="*/ 2147483647 h 609"/>
                <a:gd name="T68" fmla="*/ 2147483647 w 581"/>
                <a:gd name="T69" fmla="*/ 2147483647 h 609"/>
                <a:gd name="T70" fmla="*/ 2147483647 w 581"/>
                <a:gd name="T71" fmla="*/ 2147483647 h 609"/>
                <a:gd name="T72" fmla="*/ 2147483647 w 581"/>
                <a:gd name="T73" fmla="*/ 2147483647 h 609"/>
                <a:gd name="T74" fmla="*/ 2147483647 w 581"/>
                <a:gd name="T75" fmla="*/ 2147483647 h 609"/>
                <a:gd name="T76" fmla="*/ 2147483647 w 581"/>
                <a:gd name="T77" fmla="*/ 2147483647 h 609"/>
                <a:gd name="T78" fmla="*/ 2147483647 w 581"/>
                <a:gd name="T79" fmla="*/ 2147483647 h 609"/>
                <a:gd name="T80" fmla="*/ 2147483647 w 581"/>
                <a:gd name="T81" fmla="*/ 2147483647 h 609"/>
                <a:gd name="T82" fmla="*/ 2147483647 w 581"/>
                <a:gd name="T83" fmla="*/ 2147483647 h 609"/>
                <a:gd name="T84" fmla="*/ 2147483647 w 581"/>
                <a:gd name="T85" fmla="*/ 2147483647 h 609"/>
                <a:gd name="T86" fmla="*/ 2147483647 w 581"/>
                <a:gd name="T87" fmla="*/ 2147483647 h 609"/>
                <a:gd name="T88" fmla="*/ 2147483647 w 581"/>
                <a:gd name="T89" fmla="*/ 2147483647 h 609"/>
                <a:gd name="T90" fmla="*/ 2147483647 w 581"/>
                <a:gd name="T91" fmla="*/ 2147483647 h 609"/>
                <a:gd name="T92" fmla="*/ 2147483647 w 581"/>
                <a:gd name="T93" fmla="*/ 2147483647 h 609"/>
                <a:gd name="T94" fmla="*/ 2147483647 w 581"/>
                <a:gd name="T95" fmla="*/ 2147483647 h 6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81"/>
                <a:gd name="T145" fmla="*/ 0 h 609"/>
                <a:gd name="T146" fmla="*/ 581 w 581"/>
                <a:gd name="T147" fmla="*/ 609 h 6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round/>
            </a:ln>
          </p:spPr>
          <p:txBody>
            <a:bodyPr/>
            <a:lstStyle/>
            <a:p>
              <a:endParaRPr lang="zh-CN" altLang="en-US"/>
            </a:p>
          </p:txBody>
        </p:sp>
      </p:grpSp>
      <p:grpSp>
        <p:nvGrpSpPr>
          <p:cNvPr id="46086" name="组合 36"/>
          <p:cNvGrpSpPr/>
          <p:nvPr/>
        </p:nvGrpSpPr>
        <p:grpSpPr bwMode="auto">
          <a:xfrm>
            <a:off x="8878888" y="654050"/>
            <a:ext cx="577850" cy="577850"/>
            <a:chOff x="4788024" y="1275213"/>
            <a:chExt cx="432048" cy="432048"/>
          </a:xfrm>
        </p:grpSpPr>
        <p:sp>
          <p:nvSpPr>
            <p:cNvPr id="46102" name="椭圆 65"/>
            <p:cNvSpPr>
              <a:spLocks noChangeArrowheads="1"/>
            </p:cNvSpPr>
            <p:nvPr/>
          </p:nvSpPr>
          <p:spPr bwMode="auto">
            <a:xfrm>
              <a:off x="4788024" y="1275213"/>
              <a:ext cx="432048" cy="432048"/>
            </a:xfrm>
            <a:prstGeom prst="ellipse">
              <a:avLst/>
            </a:prstGeom>
            <a:solidFill>
              <a:srgbClr val="F79600"/>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6103" name="Freeform 110"/>
            <p:cNvSpPr/>
            <p:nvPr/>
          </p:nvSpPr>
          <p:spPr bwMode="auto">
            <a:xfrm>
              <a:off x="4891102" y="1366806"/>
              <a:ext cx="250679" cy="248862"/>
            </a:xfrm>
            <a:custGeom>
              <a:avLst/>
              <a:gdLst>
                <a:gd name="T0" fmla="*/ 2147483647 w 609"/>
                <a:gd name="T1" fmla="*/ 2147483647 h 602"/>
                <a:gd name="T2" fmla="*/ 2147483647 w 609"/>
                <a:gd name="T3" fmla="*/ 2147483647 h 602"/>
                <a:gd name="T4" fmla="*/ 2147483647 w 609"/>
                <a:gd name="T5" fmla="*/ 2147483647 h 602"/>
                <a:gd name="T6" fmla="*/ 2147483647 w 609"/>
                <a:gd name="T7" fmla="*/ 2147483647 h 602"/>
                <a:gd name="T8" fmla="*/ 2147483647 w 609"/>
                <a:gd name="T9" fmla="*/ 2147483647 h 602"/>
                <a:gd name="T10" fmla="*/ 2147483647 w 609"/>
                <a:gd name="T11" fmla="*/ 2147483647 h 602"/>
                <a:gd name="T12" fmla="*/ 0 w 609"/>
                <a:gd name="T13" fmla="*/ 2147483647 h 602"/>
                <a:gd name="T14" fmla="*/ 2147483647 w 609"/>
                <a:gd name="T15" fmla="*/ 0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round/>
            </a:ln>
          </p:spPr>
          <p:txBody>
            <a:bodyPr/>
            <a:lstStyle/>
            <a:p>
              <a:endParaRPr lang="zh-CN" altLang="en-US"/>
            </a:p>
          </p:txBody>
        </p:sp>
      </p:grpSp>
      <p:grpSp>
        <p:nvGrpSpPr>
          <p:cNvPr id="46087" name="组合 39"/>
          <p:cNvGrpSpPr/>
          <p:nvPr/>
        </p:nvGrpSpPr>
        <p:grpSpPr bwMode="auto">
          <a:xfrm>
            <a:off x="9745663" y="654050"/>
            <a:ext cx="574675" cy="577850"/>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en-US" sz="2400">
                <a:solidFill>
                  <a:srgbClr val="FFFFFF"/>
                </a:solidFill>
                <a:latin typeface="Calibri" panose="020F0502020204030204" pitchFamily="34" charset="0"/>
              </a:endParaRPr>
            </a:p>
          </p:txBody>
        </p:sp>
        <p:sp>
          <p:nvSpPr>
            <p:cNvPr id="46101" name="Freeform 16"/>
            <p:cNvSpPr/>
            <p:nvPr/>
          </p:nvSpPr>
          <p:spPr bwMode="auto">
            <a:xfrm>
              <a:off x="5554420" y="1377705"/>
              <a:ext cx="196183" cy="227065"/>
            </a:xfrm>
            <a:custGeom>
              <a:avLst/>
              <a:gdLst>
                <a:gd name="T0" fmla="*/ 2147483647 w 475"/>
                <a:gd name="T1" fmla="*/ 2147483647 h 552"/>
                <a:gd name="T2" fmla="*/ 2147483647 w 475"/>
                <a:gd name="T3" fmla="*/ 2147483647 h 552"/>
                <a:gd name="T4" fmla="*/ 2147483647 w 475"/>
                <a:gd name="T5" fmla="*/ 2147483647 h 552"/>
                <a:gd name="T6" fmla="*/ 2147483647 w 475"/>
                <a:gd name="T7" fmla="*/ 0 h 552"/>
                <a:gd name="T8" fmla="*/ 2147483647 w 475"/>
                <a:gd name="T9" fmla="*/ 0 h 552"/>
                <a:gd name="T10" fmla="*/ 2147483647 w 475"/>
                <a:gd name="T11" fmla="*/ 2147483647 h 552"/>
                <a:gd name="T12" fmla="*/ 2147483647 w 475"/>
                <a:gd name="T13" fmla="*/ 2147483647 h 552"/>
                <a:gd name="T14" fmla="*/ 2147483647 w 475"/>
                <a:gd name="T15" fmla="*/ 2147483647 h 552"/>
                <a:gd name="T16" fmla="*/ 2147483647 w 475"/>
                <a:gd name="T17" fmla="*/ 2147483647 h 552"/>
                <a:gd name="T18" fmla="*/ 2147483647 w 475"/>
                <a:gd name="T19" fmla="*/ 2147483647 h 552"/>
                <a:gd name="T20" fmla="*/ 2147483647 w 475"/>
                <a:gd name="T21" fmla="*/ 2147483647 h 552"/>
                <a:gd name="T22" fmla="*/ 2147483647 w 475"/>
                <a:gd name="T23" fmla="*/ 2147483647 h 552"/>
                <a:gd name="T24" fmla="*/ 2147483647 w 475"/>
                <a:gd name="T25" fmla="*/ 2147483647 h 552"/>
                <a:gd name="T26" fmla="*/ 2147483647 w 475"/>
                <a:gd name="T27" fmla="*/ 2147483647 h 552"/>
                <a:gd name="T28" fmla="*/ 2147483647 w 475"/>
                <a:gd name="T29" fmla="*/ 2147483647 h 552"/>
                <a:gd name="T30" fmla="*/ 2147483647 w 475"/>
                <a:gd name="T31" fmla="*/ 2147483647 h 552"/>
                <a:gd name="T32" fmla="*/ 2147483647 w 475"/>
                <a:gd name="T33" fmla="*/ 2147483647 h 552"/>
                <a:gd name="T34" fmla="*/ 2147483647 w 475"/>
                <a:gd name="T35" fmla="*/ 2147483647 h 552"/>
                <a:gd name="T36" fmla="*/ 2147483647 w 475"/>
                <a:gd name="T37" fmla="*/ 2147483647 h 552"/>
                <a:gd name="T38" fmla="*/ 2147483647 w 475"/>
                <a:gd name="T39" fmla="*/ 2147483647 h 552"/>
                <a:gd name="T40" fmla="*/ 2147483647 w 475"/>
                <a:gd name="T41" fmla="*/ 2147483647 h 552"/>
                <a:gd name="T42" fmla="*/ 2147483647 w 475"/>
                <a:gd name="T43" fmla="*/ 2147483647 h 552"/>
                <a:gd name="T44" fmla="*/ 2147483647 w 475"/>
                <a:gd name="T45" fmla="*/ 2147483647 h 552"/>
                <a:gd name="T46" fmla="*/ 2147483647 w 475"/>
                <a:gd name="T47" fmla="*/ 2147483647 h 552"/>
                <a:gd name="T48" fmla="*/ 2147483647 w 475"/>
                <a:gd name="T49" fmla="*/ 2147483647 h 552"/>
                <a:gd name="T50" fmla="*/ 2147483647 w 475"/>
                <a:gd name="T51" fmla="*/ 2147483647 h 552"/>
                <a:gd name="T52" fmla="*/ 2147483647 w 475"/>
                <a:gd name="T53" fmla="*/ 0 h 552"/>
                <a:gd name="T54" fmla="*/ 2147483647 w 475"/>
                <a:gd name="T55" fmla="*/ 0 h 552"/>
                <a:gd name="T56" fmla="*/ 2147483647 w 475"/>
                <a:gd name="T57" fmla="*/ 2147483647 h 552"/>
                <a:gd name="T58" fmla="*/ 2147483647 w 475"/>
                <a:gd name="T59" fmla="*/ 2147483647 h 552"/>
                <a:gd name="T60" fmla="*/ 2147483647 w 475"/>
                <a:gd name="T61" fmla="*/ 2147483647 h 552"/>
                <a:gd name="T62" fmla="*/ 2147483647 w 475"/>
                <a:gd name="T63" fmla="*/ 2147483647 h 552"/>
                <a:gd name="T64" fmla="*/ 2147483647 w 475"/>
                <a:gd name="T65" fmla="*/ 2147483647 h 552"/>
                <a:gd name="T66" fmla="*/ 2147483647 w 475"/>
                <a:gd name="T67" fmla="*/ 2147483647 h 552"/>
                <a:gd name="T68" fmla="*/ 2147483647 w 475"/>
                <a:gd name="T69" fmla="*/ 2147483647 h 552"/>
                <a:gd name="T70" fmla="*/ 0 w 475"/>
                <a:gd name="T71" fmla="*/ 2147483647 h 552"/>
                <a:gd name="T72" fmla="*/ 2147483647 w 475"/>
                <a:gd name="T73" fmla="*/ 2147483647 h 552"/>
                <a:gd name="T74" fmla="*/ 2147483647 w 475"/>
                <a:gd name="T75" fmla="*/ 2147483647 h 552"/>
                <a:gd name="T76" fmla="*/ 2147483647 w 475"/>
                <a:gd name="T77" fmla="*/ 2147483647 h 552"/>
                <a:gd name="T78" fmla="*/ 2147483647 w 475"/>
                <a:gd name="T79" fmla="*/ 2147483647 h 552"/>
                <a:gd name="T80" fmla="*/ 2147483647 w 475"/>
                <a:gd name="T81" fmla="*/ 2147483647 h 552"/>
                <a:gd name="T82" fmla="*/ 2147483647 w 475"/>
                <a:gd name="T83" fmla="*/ 2147483647 h 552"/>
                <a:gd name="T84" fmla="*/ 2147483647 w 475"/>
                <a:gd name="T85" fmla="*/ 2147483647 h 552"/>
                <a:gd name="T86" fmla="*/ 2147483647 w 475"/>
                <a:gd name="T87" fmla="*/ 2147483647 h 552"/>
                <a:gd name="T88" fmla="*/ 2147483647 w 475"/>
                <a:gd name="T89" fmla="*/ 2147483647 h 552"/>
                <a:gd name="T90" fmla="*/ 0 w 475"/>
                <a:gd name="T91" fmla="*/ 2147483647 h 552"/>
                <a:gd name="T92" fmla="*/ 2147483647 w 475"/>
                <a:gd name="T93" fmla="*/ 2147483647 h 552"/>
                <a:gd name="T94" fmla="*/ 2147483647 w 475"/>
                <a:gd name="T95" fmla="*/ 2147483647 h 552"/>
                <a:gd name="T96" fmla="*/ 2147483647 w 475"/>
                <a:gd name="T97" fmla="*/ 2147483647 h 552"/>
                <a:gd name="T98" fmla="*/ 2147483647 w 475"/>
                <a:gd name="T99" fmla="*/ 2147483647 h 552"/>
                <a:gd name="T100" fmla="*/ 2147483647 w 475"/>
                <a:gd name="T101" fmla="*/ 2147483647 h 552"/>
                <a:gd name="T102" fmla="*/ 2147483647 w 475"/>
                <a:gd name="T103" fmla="*/ 2147483647 h 552"/>
                <a:gd name="T104" fmla="*/ 2147483647 w 475"/>
                <a:gd name="T105" fmla="*/ 2147483647 h 552"/>
                <a:gd name="T106" fmla="*/ 0 w 475"/>
                <a:gd name="T107" fmla="*/ 2147483647 h 552"/>
                <a:gd name="T108" fmla="*/ 2147483647 w 475"/>
                <a:gd name="T109" fmla="*/ 2147483647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round/>
            </a:ln>
          </p:spPr>
          <p:txBody>
            <a:bodyPr/>
            <a:lstStyle/>
            <a:p>
              <a:endParaRPr lang="zh-CN" altLang="en-US"/>
            </a:p>
          </p:txBody>
        </p:sp>
      </p:grpSp>
      <p:grpSp>
        <p:nvGrpSpPr>
          <p:cNvPr id="46088" name="组合 43"/>
          <p:cNvGrpSpPr/>
          <p:nvPr/>
        </p:nvGrpSpPr>
        <p:grpSpPr bwMode="auto">
          <a:xfrm>
            <a:off x="7151688" y="654050"/>
            <a:ext cx="577850" cy="577850"/>
            <a:chOff x="3491880" y="1274820"/>
            <a:chExt cx="432833" cy="432834"/>
          </a:xfrm>
        </p:grpSpPr>
        <p:sp>
          <p:nvSpPr>
            <p:cNvPr id="46098" name="椭圆 16"/>
            <p:cNvSpPr>
              <a:spLocks noChangeArrowheads="1"/>
            </p:cNvSpPr>
            <p:nvPr/>
          </p:nvSpPr>
          <p:spPr bwMode="auto">
            <a:xfrm>
              <a:off x="3491880" y="1274820"/>
              <a:ext cx="432833" cy="432834"/>
            </a:xfrm>
            <a:prstGeom prst="ellipse">
              <a:avLst/>
            </a:prstGeom>
            <a:solidFill>
              <a:schemeClr val="accent1"/>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6099" name="Freeform 75"/>
            <p:cNvSpPr/>
            <p:nvPr/>
          </p:nvSpPr>
          <p:spPr bwMode="auto">
            <a:xfrm>
              <a:off x="3583864" y="1385879"/>
              <a:ext cx="248863" cy="210716"/>
            </a:xfrm>
            <a:custGeom>
              <a:avLst/>
              <a:gdLst>
                <a:gd name="T0" fmla="*/ 2147483647 w 602"/>
                <a:gd name="T1" fmla="*/ 2147483647 h 510"/>
                <a:gd name="T2" fmla="*/ 2147483647 w 602"/>
                <a:gd name="T3" fmla="*/ 2147483647 h 510"/>
                <a:gd name="T4" fmla="*/ 2147483647 w 602"/>
                <a:gd name="T5" fmla="*/ 2147483647 h 510"/>
                <a:gd name="T6" fmla="*/ 0 w 602"/>
                <a:gd name="T7" fmla="*/ 2147483647 h 510"/>
                <a:gd name="T8" fmla="*/ 0 w 602"/>
                <a:gd name="T9" fmla="*/ 2147483647 h 510"/>
                <a:gd name="T10" fmla="*/ 2147483647 w 602"/>
                <a:gd name="T11" fmla="*/ 0 h 510"/>
                <a:gd name="T12" fmla="*/ 2147483647 w 602"/>
                <a:gd name="T13" fmla="*/ 2147483647 h 510"/>
                <a:gd name="T14" fmla="*/ 2147483647 w 602"/>
                <a:gd name="T15" fmla="*/ 2147483647 h 510"/>
                <a:gd name="T16" fmla="*/ 2147483647 w 602"/>
                <a:gd name="T17" fmla="*/ 2147483647 h 510"/>
                <a:gd name="T18" fmla="*/ 2147483647 w 602"/>
                <a:gd name="T19" fmla="*/ 2147483647 h 510"/>
                <a:gd name="T20" fmla="*/ 2147483647 w 602"/>
                <a:gd name="T21" fmla="*/ 2147483647 h 510"/>
                <a:gd name="T22" fmla="*/ 2147483647 w 602"/>
                <a:gd name="T23" fmla="*/ 2147483647 h 510"/>
                <a:gd name="T24" fmla="*/ 2147483647 w 602"/>
                <a:gd name="T25" fmla="*/ 2147483647 h 510"/>
                <a:gd name="T26" fmla="*/ 2147483647 w 602"/>
                <a:gd name="T27" fmla="*/ 2147483647 h 510"/>
                <a:gd name="T28" fmla="*/ 2147483647 w 602"/>
                <a:gd name="T29" fmla="*/ 2147483647 h 510"/>
                <a:gd name="T30" fmla="*/ 2147483647 w 602"/>
                <a:gd name="T31" fmla="*/ 2147483647 h 510"/>
                <a:gd name="T32" fmla="*/ 2147483647 w 602"/>
                <a:gd name="T33" fmla="*/ 2147483647 h 510"/>
                <a:gd name="T34" fmla="*/ 2147483647 w 602"/>
                <a:gd name="T35" fmla="*/ 2147483647 h 510"/>
                <a:gd name="T36" fmla="*/ 2147483647 w 602"/>
                <a:gd name="T37" fmla="*/ 2147483647 h 510"/>
                <a:gd name="T38" fmla="*/ 2147483647 w 602"/>
                <a:gd name="T39" fmla="*/ 2147483647 h 510"/>
                <a:gd name="T40" fmla="*/ 2147483647 w 602"/>
                <a:gd name="T41" fmla="*/ 2147483647 h 510"/>
                <a:gd name="T42" fmla="*/ 2147483647 w 602"/>
                <a:gd name="T43" fmla="*/ 2147483647 h 510"/>
                <a:gd name="T44" fmla="*/ 2147483647 w 602"/>
                <a:gd name="T45" fmla="*/ 2147483647 h 510"/>
                <a:gd name="T46" fmla="*/ 2147483647 w 602"/>
                <a:gd name="T47" fmla="*/ 2147483647 h 510"/>
                <a:gd name="T48" fmla="*/ 2147483647 w 602"/>
                <a:gd name="T49" fmla="*/ 2147483647 h 510"/>
                <a:gd name="T50" fmla="*/ 2147483647 w 602"/>
                <a:gd name="T51" fmla="*/ 2147483647 h 510"/>
                <a:gd name="T52" fmla="*/ 2147483647 w 602"/>
                <a:gd name="T53" fmla="*/ 2147483647 h 510"/>
                <a:gd name="T54" fmla="*/ 2147483647 w 602"/>
                <a:gd name="T55" fmla="*/ 2147483647 h 510"/>
                <a:gd name="T56" fmla="*/ 2147483647 w 602"/>
                <a:gd name="T57" fmla="*/ 2147483647 h 510"/>
                <a:gd name="T58" fmla="*/ 2147483647 w 602"/>
                <a:gd name="T59" fmla="*/ 2147483647 h 510"/>
                <a:gd name="T60" fmla="*/ 2147483647 w 602"/>
                <a:gd name="T61" fmla="*/ 2147483647 h 510"/>
                <a:gd name="T62" fmla="*/ 2147483647 w 602"/>
                <a:gd name="T63" fmla="*/ 2147483647 h 510"/>
                <a:gd name="T64" fmla="*/ 2147483647 w 602"/>
                <a:gd name="T65" fmla="*/ 2147483647 h 510"/>
                <a:gd name="T66" fmla="*/ 2147483647 w 602"/>
                <a:gd name="T67" fmla="*/ 2147483647 h 510"/>
                <a:gd name="T68" fmla="*/ 2147483647 w 602"/>
                <a:gd name="T69" fmla="*/ 2147483647 h 510"/>
                <a:gd name="T70" fmla="*/ 2147483647 w 602"/>
                <a:gd name="T71" fmla="*/ 2147483647 h 510"/>
                <a:gd name="T72" fmla="*/ 2147483647 w 602"/>
                <a:gd name="T73" fmla="*/ 2147483647 h 510"/>
                <a:gd name="T74" fmla="*/ 2147483647 w 602"/>
                <a:gd name="T75" fmla="*/ 2147483647 h 510"/>
                <a:gd name="T76" fmla="*/ 2147483647 w 602"/>
                <a:gd name="T77" fmla="*/ 2147483647 h 510"/>
                <a:gd name="T78" fmla="*/ 2147483647 w 602"/>
                <a:gd name="T79" fmla="*/ 2147483647 h 510"/>
                <a:gd name="T80" fmla="*/ 2147483647 w 602"/>
                <a:gd name="T81" fmla="*/ 2147483647 h 510"/>
                <a:gd name="T82" fmla="*/ 2147483647 w 602"/>
                <a:gd name="T83" fmla="*/ 2147483647 h 5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2"/>
                <a:gd name="T127" fmla="*/ 0 h 510"/>
                <a:gd name="T128" fmla="*/ 602 w 602"/>
                <a:gd name="T129" fmla="*/ 510 h 5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round/>
            </a:ln>
          </p:spPr>
          <p:txBody>
            <a:bodyPr/>
            <a:lstStyle/>
            <a:p>
              <a:endParaRPr lang="zh-CN" altLang="en-US"/>
            </a:p>
          </p:txBody>
        </p:sp>
      </p:grpSp>
      <p:grpSp>
        <p:nvGrpSpPr>
          <p:cNvPr id="46089" name="组合 76"/>
          <p:cNvGrpSpPr/>
          <p:nvPr/>
        </p:nvGrpSpPr>
        <p:grpSpPr bwMode="auto">
          <a:xfrm>
            <a:off x="8015288" y="654050"/>
            <a:ext cx="577850" cy="577850"/>
            <a:chOff x="4139952" y="1274820"/>
            <a:chExt cx="432833" cy="432834"/>
          </a:xfrm>
        </p:grpSpPr>
        <p:sp>
          <p:nvSpPr>
            <p:cNvPr id="46096" name="椭圆 16"/>
            <p:cNvSpPr>
              <a:spLocks noChangeArrowheads="1"/>
            </p:cNvSpPr>
            <p:nvPr/>
          </p:nvSpPr>
          <p:spPr bwMode="auto">
            <a:xfrm>
              <a:off x="4139952" y="1274820"/>
              <a:ext cx="432833" cy="432834"/>
            </a:xfrm>
            <a:prstGeom prst="ellipse">
              <a:avLst/>
            </a:prstGeom>
            <a:solidFill>
              <a:srgbClr val="3992DB"/>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6097" name="Freeform 84"/>
            <p:cNvSpPr/>
            <p:nvPr/>
          </p:nvSpPr>
          <p:spPr bwMode="auto">
            <a:xfrm>
              <a:off x="4241546" y="1366806"/>
              <a:ext cx="248863" cy="248863"/>
            </a:xfrm>
            <a:custGeom>
              <a:avLst/>
              <a:gdLst>
                <a:gd name="T0" fmla="*/ 2147483647 w 602"/>
                <a:gd name="T1" fmla="*/ 2147483647 h 602"/>
                <a:gd name="T2" fmla="*/ 2147483647 w 602"/>
                <a:gd name="T3" fmla="*/ 2147483647 h 602"/>
                <a:gd name="T4" fmla="*/ 2147483647 w 602"/>
                <a:gd name="T5" fmla="*/ 0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0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round/>
            </a:ln>
          </p:spPr>
          <p:txBody>
            <a:bodyPr/>
            <a:lstStyle/>
            <a:p>
              <a:endParaRPr lang="zh-CN" altLang="en-US"/>
            </a:p>
          </p:txBody>
        </p:sp>
      </p:grpSp>
      <p:grpSp>
        <p:nvGrpSpPr>
          <p:cNvPr id="46090" name="组合 79"/>
          <p:cNvGrpSpPr/>
          <p:nvPr/>
        </p:nvGrpSpPr>
        <p:grpSpPr bwMode="auto">
          <a:xfrm>
            <a:off x="3119438" y="4102100"/>
            <a:ext cx="1192212" cy="666750"/>
            <a:chOff x="2215144" y="927951"/>
            <a:chExt cx="1244730" cy="917559"/>
          </a:xfrm>
        </p:grpSpPr>
        <p:sp>
          <p:nvSpPr>
            <p:cNvPr id="81" name="平行四边形 80"/>
            <p:cNvSpPr/>
            <p:nvPr/>
          </p:nvSpPr>
          <p:spPr>
            <a:xfrm>
              <a:off x="2215144" y="982568"/>
              <a:ext cx="1120423" cy="8432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latin typeface="Impact" panose="020B0806030902050204" pitchFamily="34" charset="0"/>
              </a:endParaRPr>
            </a:p>
          </p:txBody>
        </p:sp>
        <p:sp>
          <p:nvSpPr>
            <p:cNvPr id="8218" name="文本框 9"/>
            <p:cNvSpPr txBox="1"/>
            <p:nvPr/>
          </p:nvSpPr>
          <p:spPr>
            <a:xfrm>
              <a:off x="2392489" y="927951"/>
              <a:ext cx="1067385" cy="917559"/>
            </a:xfrm>
            <a:prstGeom prst="rect">
              <a:avLst/>
            </a:prstGeom>
            <a:noFill/>
            <a:ln w="9525">
              <a:noFill/>
            </a:ln>
          </p:spPr>
          <p:txBody>
            <a:bodyPr>
              <a:spAutoFit/>
            </a:bodyPr>
            <a:lstStyle/>
            <a:p>
              <a:pPr>
                <a:defRPr/>
              </a:pPr>
              <a:r>
                <a:rPr lang="en-US" altLang="zh-CN" sz="3735" dirty="0">
                  <a:solidFill>
                    <a:schemeClr val="bg1"/>
                  </a:solidFill>
                  <a:latin typeface="Impact" panose="020B0806030902050204" pitchFamily="34" charset="0"/>
                  <a:ea typeface="宋体" panose="02010600030101010101" pitchFamily="2" charset="-122"/>
                </a:rPr>
                <a:t>02</a:t>
              </a:r>
              <a:endParaRPr lang="zh-CN" altLang="en-US" sz="3735" dirty="0">
                <a:solidFill>
                  <a:schemeClr val="bg1"/>
                </a:solidFill>
                <a:latin typeface="Impact" panose="020B0806030902050204" pitchFamily="34" charset="0"/>
                <a:ea typeface="宋体" panose="02010600030101010101" pitchFamily="2" charset="-122"/>
              </a:endParaRPr>
            </a:p>
          </p:txBody>
        </p:sp>
      </p:grpSp>
      <p:grpSp>
        <p:nvGrpSpPr>
          <p:cNvPr id="46091" name="组合 82"/>
          <p:cNvGrpSpPr/>
          <p:nvPr/>
        </p:nvGrpSpPr>
        <p:grpSpPr bwMode="auto">
          <a:xfrm>
            <a:off x="4024313" y="4119563"/>
            <a:ext cx="6008687" cy="611187"/>
            <a:chOff x="4315150" y="953426"/>
            <a:chExt cx="3857250" cy="540057"/>
          </a:xfrm>
        </p:grpSpPr>
        <p:sp>
          <p:nvSpPr>
            <p:cNvPr id="84" name="矩形 83"/>
            <p:cNvSpPr/>
            <p:nvPr/>
          </p:nvSpPr>
          <p:spPr>
            <a:xfrm>
              <a:off x="4571960" y="1036188"/>
              <a:ext cx="3415985" cy="405394"/>
            </a:xfrm>
            <a:prstGeom prst="rect">
              <a:avLst/>
            </a:prstGeom>
            <a:ln w="15875">
              <a:noFill/>
            </a:ln>
          </p:spPr>
          <p:txBody>
            <a:bodyPr>
              <a:spAutoFit/>
            </a:bodyPr>
            <a:lstStyle/>
            <a:p>
              <a:pPr algn="ctr" fontAlgn="auto">
                <a:spcBef>
                  <a:spcPts val="0"/>
                </a:spcBef>
                <a:spcAft>
                  <a:spcPts val="0"/>
                </a:spcAft>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申报软件操作说明</a:t>
              </a:r>
            </a:p>
          </p:txBody>
        </p:sp>
        <p:sp>
          <p:nvSpPr>
            <p:cNvPr id="85" name="平行四边形 84"/>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2135" b="1">
                <a:solidFill>
                  <a:schemeClr val="tx1">
                    <a:lumMod val="75000"/>
                    <a:lumOff val="25000"/>
                  </a:schemeClr>
                </a:solidFill>
              </a:endParaRPr>
            </a:p>
          </p:txBody>
        </p:sp>
      </p:gr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67586"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67587"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67588"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1.7</a:t>
            </a:r>
          </a:p>
        </p:txBody>
      </p:sp>
      <p:sp>
        <p:nvSpPr>
          <p:cNvPr id="7" name="object 7"/>
          <p:cNvSpPr txBox="1"/>
          <p:nvPr/>
        </p:nvSpPr>
        <p:spPr>
          <a:xfrm>
            <a:off x="2176463" y="3395663"/>
            <a:ext cx="8532812" cy="690562"/>
          </a:xfrm>
          <a:prstGeom prst="rect">
            <a:avLst/>
          </a:prstGeom>
        </p:spPr>
        <p:txBody>
          <a:bodyPr lIns="0" tIns="13335" rIns="0" bIns="0">
            <a:spAutoFit/>
          </a:bodyPr>
          <a:lstStyle/>
          <a:p>
            <a:pPr marL="12700" algn="ctr">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rPr>
              <a:t>办理渠道有哪些</a:t>
            </a:r>
            <a:endParaRPr sz="4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object 2"/>
          <p:cNvSpPr/>
          <p:nvPr/>
        </p:nvSpPr>
        <p:spPr bwMode="auto">
          <a:xfrm>
            <a:off x="0" y="0"/>
            <a:ext cx="12192000" cy="6858000"/>
          </a:xfrm>
          <a:custGeom>
            <a:avLst/>
            <a:gdLst/>
            <a:ahLst/>
            <a:cxnLst>
              <a:cxn ang="0">
                <a:pos x="0" y="6858000"/>
              </a:cxn>
              <a:cxn ang="0">
                <a:pos x="12192000" y="6858000"/>
              </a:cxn>
              <a:cxn ang="0">
                <a:pos x="12192000" y="0"/>
              </a:cxn>
              <a:cxn ang="0">
                <a:pos x="0" y="0"/>
              </a:cxn>
              <a:cxn ang="0">
                <a:pos x="0" y="6858000"/>
              </a:cxn>
            </a:cxnLst>
            <a:rect l="0" t="0" r="r" b="b"/>
            <a:pathLst>
              <a:path w="12192000" h="6858000">
                <a:moveTo>
                  <a:pt x="0" y="6858000"/>
                </a:moveTo>
                <a:lnTo>
                  <a:pt x="12192000" y="6858000"/>
                </a:lnTo>
                <a:lnTo>
                  <a:pt x="12192000" y="0"/>
                </a:lnTo>
                <a:lnTo>
                  <a:pt x="0" y="0"/>
                </a:lnTo>
                <a:lnTo>
                  <a:pt x="0" y="6858000"/>
                </a:lnTo>
                <a:close/>
              </a:path>
            </a:pathLst>
          </a:custGeom>
          <a:solidFill>
            <a:srgbClr val="F1F1F1">
              <a:alpha val="94116"/>
            </a:srgbClr>
          </a:solidFill>
          <a:ln w="9525">
            <a:noFill/>
            <a:round/>
          </a:ln>
        </p:spPr>
        <p:txBody>
          <a:bodyPr lIns="0" tIns="0" rIns="0" bIns="0"/>
          <a:lstStyle/>
          <a:p>
            <a:endParaRPr lang="zh-CN" altLang="en-US"/>
          </a:p>
        </p:txBody>
      </p:sp>
      <p:sp>
        <p:nvSpPr>
          <p:cNvPr id="68610" name="object 3"/>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68611" name="object 4"/>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68612" name="object 5"/>
          <p:cNvSpPr>
            <a:spLocks noGrp="1"/>
          </p:cNvSpPr>
          <p:nvPr>
            <p:ph type="title"/>
          </p:nvPr>
        </p:nvSpPr>
        <p:spPr>
          <a:xfrm>
            <a:off x="866775" y="277813"/>
            <a:ext cx="4511675" cy="504825"/>
          </a:xfrm>
        </p:spPr>
        <p:txBody>
          <a:bodyPr tIns="12700"/>
          <a:lstStyle/>
          <a:p>
            <a:pPr marL="12700" eaLnBrk="1" hangingPunct="1">
              <a:spcBef>
                <a:spcPts val="100"/>
              </a:spcBef>
            </a:pPr>
            <a:r>
              <a:rPr lang="zh-CN" altLang="en-US" sz="3200">
                <a:ea typeface="微软雅黑" panose="020B0503020204020204" pitchFamily="34" charset="-122"/>
              </a:rPr>
              <a:t>办理渠道有哪些</a:t>
            </a:r>
          </a:p>
        </p:txBody>
      </p:sp>
      <p:sp>
        <p:nvSpPr>
          <p:cNvPr id="68613" name="object 6"/>
          <p:cNvSpPr/>
          <p:nvPr/>
        </p:nvSpPr>
        <p:spPr bwMode="auto">
          <a:xfrm>
            <a:off x="0" y="1892300"/>
            <a:ext cx="2130425" cy="692150"/>
          </a:xfrm>
          <a:custGeom>
            <a:avLst/>
            <a:gdLst/>
            <a:ahLst/>
            <a:cxnLst>
              <a:cxn ang="0">
                <a:pos x="0" y="691896"/>
              </a:cxn>
              <a:cxn ang="0">
                <a:pos x="2130552" y="691896"/>
              </a:cxn>
              <a:cxn ang="0">
                <a:pos x="2130552" y="0"/>
              </a:cxn>
              <a:cxn ang="0">
                <a:pos x="0" y="0"/>
              </a:cxn>
              <a:cxn ang="0">
                <a:pos x="0" y="691896"/>
              </a:cxn>
            </a:cxnLst>
            <a:rect l="0" t="0" r="r" b="b"/>
            <a:pathLst>
              <a:path w="2131060" h="692150">
                <a:moveTo>
                  <a:pt x="0" y="691896"/>
                </a:moveTo>
                <a:lnTo>
                  <a:pt x="2130552" y="691896"/>
                </a:lnTo>
                <a:lnTo>
                  <a:pt x="2130552" y="0"/>
                </a:lnTo>
                <a:lnTo>
                  <a:pt x="0" y="0"/>
                </a:lnTo>
                <a:lnTo>
                  <a:pt x="0" y="691896"/>
                </a:lnTo>
                <a:close/>
              </a:path>
            </a:pathLst>
          </a:custGeom>
          <a:solidFill>
            <a:srgbClr val="A72936"/>
          </a:solidFill>
          <a:ln w="9525">
            <a:noFill/>
            <a:round/>
          </a:ln>
        </p:spPr>
        <p:txBody>
          <a:bodyPr lIns="0" tIns="0" rIns="0" bIns="0"/>
          <a:lstStyle/>
          <a:p>
            <a:endParaRPr lang="zh-CN" altLang="en-US"/>
          </a:p>
        </p:txBody>
      </p:sp>
      <p:sp>
        <p:nvSpPr>
          <p:cNvPr id="7" name="object 7"/>
          <p:cNvSpPr txBox="1"/>
          <p:nvPr/>
        </p:nvSpPr>
        <p:spPr>
          <a:xfrm>
            <a:off x="1074738" y="1979613"/>
            <a:ext cx="398462" cy="512762"/>
          </a:xfrm>
          <a:prstGeom prst="rect">
            <a:avLst/>
          </a:prstGeom>
        </p:spPr>
        <p:txBody>
          <a:bodyPr lIns="0" tIns="13335" rIns="0" bIns="0">
            <a:spAutoFit/>
          </a:bodyPr>
          <a:lstStyle/>
          <a:p>
            <a:pPr marL="12700">
              <a:spcBef>
                <a:spcPts val="105"/>
              </a:spcBef>
              <a:defRPr/>
            </a:pPr>
            <a:r>
              <a:rPr sz="3200" spc="-5" dirty="0">
                <a:solidFill>
                  <a:srgbClr val="F1F1F1"/>
                </a:solidFill>
                <a:latin typeface="Impact" panose="020B0806030902050204"/>
                <a:ea typeface="宋体" panose="02010600030101010101" pitchFamily="2" charset="-122"/>
                <a:cs typeface="Impact" panose="020B0806030902050204"/>
              </a:rPr>
              <a:t>01</a:t>
            </a:r>
            <a:endParaRPr sz="3200">
              <a:latin typeface="Impact" panose="020B0806030902050204"/>
              <a:ea typeface="宋体" panose="02010600030101010101" pitchFamily="2" charset="-122"/>
              <a:cs typeface="Impact" panose="020B0806030902050204"/>
            </a:endParaRPr>
          </a:p>
        </p:txBody>
      </p:sp>
      <p:sp>
        <p:nvSpPr>
          <p:cNvPr id="68615" name="object 8"/>
          <p:cNvSpPr/>
          <p:nvPr/>
        </p:nvSpPr>
        <p:spPr bwMode="auto">
          <a:xfrm>
            <a:off x="0" y="3251200"/>
            <a:ext cx="2130425" cy="692150"/>
          </a:xfrm>
          <a:custGeom>
            <a:avLst/>
            <a:gdLst/>
            <a:ahLst/>
            <a:cxnLst>
              <a:cxn ang="0">
                <a:pos x="0" y="691896"/>
              </a:cxn>
              <a:cxn ang="0">
                <a:pos x="2130552" y="691896"/>
              </a:cxn>
              <a:cxn ang="0">
                <a:pos x="2130552" y="0"/>
              </a:cxn>
              <a:cxn ang="0">
                <a:pos x="0" y="0"/>
              </a:cxn>
              <a:cxn ang="0">
                <a:pos x="0" y="691896"/>
              </a:cxn>
            </a:cxnLst>
            <a:rect l="0" t="0" r="r" b="b"/>
            <a:pathLst>
              <a:path w="2131060" h="692150">
                <a:moveTo>
                  <a:pt x="0" y="691896"/>
                </a:moveTo>
                <a:lnTo>
                  <a:pt x="2130552" y="691896"/>
                </a:lnTo>
                <a:lnTo>
                  <a:pt x="2130552" y="0"/>
                </a:lnTo>
                <a:lnTo>
                  <a:pt x="0" y="0"/>
                </a:lnTo>
                <a:lnTo>
                  <a:pt x="0" y="691896"/>
                </a:lnTo>
                <a:close/>
              </a:path>
            </a:pathLst>
          </a:custGeom>
          <a:solidFill>
            <a:srgbClr val="333E50"/>
          </a:solidFill>
          <a:ln w="9525">
            <a:noFill/>
            <a:round/>
          </a:ln>
        </p:spPr>
        <p:txBody>
          <a:bodyPr lIns="0" tIns="0" rIns="0" bIns="0"/>
          <a:lstStyle/>
          <a:p>
            <a:endParaRPr lang="zh-CN" altLang="en-US"/>
          </a:p>
        </p:txBody>
      </p:sp>
      <p:sp>
        <p:nvSpPr>
          <p:cNvPr id="9" name="object 9"/>
          <p:cNvSpPr txBox="1"/>
          <p:nvPr/>
        </p:nvSpPr>
        <p:spPr>
          <a:xfrm>
            <a:off x="1041400" y="3338513"/>
            <a:ext cx="447675" cy="512762"/>
          </a:xfrm>
          <a:prstGeom prst="rect">
            <a:avLst/>
          </a:prstGeom>
        </p:spPr>
        <p:txBody>
          <a:bodyPr lIns="0" tIns="13335" rIns="0" bIns="0">
            <a:spAutoFit/>
          </a:bodyPr>
          <a:lstStyle/>
          <a:p>
            <a:pPr marL="12700">
              <a:spcBef>
                <a:spcPts val="105"/>
              </a:spcBef>
              <a:defRPr/>
            </a:pPr>
            <a:r>
              <a:rPr sz="3200" spc="-5" dirty="0">
                <a:solidFill>
                  <a:srgbClr val="F1F1F1"/>
                </a:solidFill>
                <a:latin typeface="Impact" panose="020B0806030902050204"/>
                <a:ea typeface="宋体" panose="02010600030101010101" pitchFamily="2" charset="-122"/>
                <a:cs typeface="Impact" panose="020B0806030902050204"/>
              </a:rPr>
              <a:t>02</a:t>
            </a:r>
            <a:endParaRPr sz="3200">
              <a:latin typeface="Impact" panose="020B0806030902050204"/>
              <a:ea typeface="宋体" panose="02010600030101010101" pitchFamily="2" charset="-122"/>
              <a:cs typeface="Impact" panose="020B0806030902050204"/>
            </a:endParaRPr>
          </a:p>
        </p:txBody>
      </p:sp>
      <p:sp>
        <p:nvSpPr>
          <p:cNvPr id="68617" name="object 10"/>
          <p:cNvSpPr/>
          <p:nvPr/>
        </p:nvSpPr>
        <p:spPr bwMode="auto">
          <a:xfrm>
            <a:off x="0" y="4675188"/>
            <a:ext cx="2130425" cy="692150"/>
          </a:xfrm>
          <a:custGeom>
            <a:avLst/>
            <a:gdLst/>
            <a:ahLst/>
            <a:cxnLst>
              <a:cxn ang="0">
                <a:pos x="0" y="691896"/>
              </a:cxn>
              <a:cxn ang="0">
                <a:pos x="2130552" y="691896"/>
              </a:cxn>
              <a:cxn ang="0">
                <a:pos x="2130552" y="0"/>
              </a:cxn>
              <a:cxn ang="0">
                <a:pos x="0" y="0"/>
              </a:cxn>
              <a:cxn ang="0">
                <a:pos x="0" y="691896"/>
              </a:cxn>
            </a:cxnLst>
            <a:rect l="0" t="0" r="r" b="b"/>
            <a:pathLst>
              <a:path w="2131060" h="692150">
                <a:moveTo>
                  <a:pt x="0" y="691896"/>
                </a:moveTo>
                <a:lnTo>
                  <a:pt x="2130552" y="691896"/>
                </a:lnTo>
                <a:lnTo>
                  <a:pt x="2130552" y="0"/>
                </a:lnTo>
                <a:lnTo>
                  <a:pt x="0" y="0"/>
                </a:lnTo>
                <a:lnTo>
                  <a:pt x="0" y="691896"/>
                </a:lnTo>
                <a:close/>
              </a:path>
            </a:pathLst>
          </a:custGeom>
          <a:solidFill>
            <a:srgbClr val="2D75B6"/>
          </a:solidFill>
          <a:ln w="9525">
            <a:noFill/>
            <a:round/>
          </a:ln>
        </p:spPr>
        <p:txBody>
          <a:bodyPr lIns="0" tIns="0" rIns="0" bIns="0"/>
          <a:lstStyle/>
          <a:p>
            <a:endParaRPr lang="zh-CN" altLang="en-US"/>
          </a:p>
        </p:txBody>
      </p:sp>
      <p:sp>
        <p:nvSpPr>
          <p:cNvPr id="68618" name="object 11"/>
          <p:cNvSpPr/>
          <p:nvPr/>
        </p:nvSpPr>
        <p:spPr bwMode="auto">
          <a:xfrm>
            <a:off x="766763" y="4775200"/>
            <a:ext cx="996950" cy="492125"/>
          </a:xfrm>
          <a:custGeom>
            <a:avLst/>
            <a:gdLst/>
            <a:ahLst/>
            <a:cxnLst>
              <a:cxn ang="0">
                <a:pos x="0" y="492251"/>
              </a:cxn>
              <a:cxn ang="0">
                <a:pos x="996696" y="492251"/>
              </a:cxn>
              <a:cxn ang="0">
                <a:pos x="996696" y="0"/>
              </a:cxn>
              <a:cxn ang="0">
                <a:pos x="0" y="0"/>
              </a:cxn>
              <a:cxn ang="0">
                <a:pos x="0" y="492251"/>
              </a:cxn>
            </a:cxnLst>
            <a:rect l="0" t="0" r="r" b="b"/>
            <a:pathLst>
              <a:path w="996950" h="492760">
                <a:moveTo>
                  <a:pt x="0" y="492251"/>
                </a:moveTo>
                <a:lnTo>
                  <a:pt x="996696" y="492251"/>
                </a:lnTo>
                <a:lnTo>
                  <a:pt x="996696" y="0"/>
                </a:lnTo>
                <a:lnTo>
                  <a:pt x="0" y="0"/>
                </a:lnTo>
                <a:lnTo>
                  <a:pt x="0" y="492251"/>
                </a:lnTo>
                <a:close/>
              </a:path>
            </a:pathLst>
          </a:custGeom>
          <a:solidFill>
            <a:srgbClr val="2D75B6"/>
          </a:solidFill>
          <a:ln w="9525">
            <a:noFill/>
            <a:round/>
          </a:ln>
        </p:spPr>
        <p:txBody>
          <a:bodyPr lIns="0" tIns="0" rIns="0" bIns="0"/>
          <a:lstStyle/>
          <a:p>
            <a:endParaRPr lang="zh-CN" altLang="en-US"/>
          </a:p>
        </p:txBody>
      </p:sp>
      <p:sp>
        <p:nvSpPr>
          <p:cNvPr id="12" name="object 12"/>
          <p:cNvSpPr txBox="1"/>
          <p:nvPr/>
        </p:nvSpPr>
        <p:spPr>
          <a:xfrm>
            <a:off x="1035050" y="4762500"/>
            <a:ext cx="458788" cy="514350"/>
          </a:xfrm>
          <a:prstGeom prst="rect">
            <a:avLst/>
          </a:prstGeom>
        </p:spPr>
        <p:txBody>
          <a:bodyPr lIns="0" tIns="13335" rIns="0" bIns="0">
            <a:spAutoFit/>
          </a:bodyPr>
          <a:lstStyle/>
          <a:p>
            <a:pPr marL="12700">
              <a:spcBef>
                <a:spcPts val="105"/>
              </a:spcBef>
              <a:defRPr/>
            </a:pPr>
            <a:r>
              <a:rPr sz="3200" spc="-5" dirty="0">
                <a:solidFill>
                  <a:srgbClr val="F1F1F1"/>
                </a:solidFill>
                <a:latin typeface="Impact" panose="020B0806030902050204"/>
                <a:ea typeface="宋体" panose="02010600030101010101" pitchFamily="2" charset="-122"/>
                <a:cs typeface="Impact" panose="020B0806030902050204"/>
              </a:rPr>
              <a:t>03</a:t>
            </a:r>
            <a:endParaRPr sz="3200">
              <a:latin typeface="Impact" panose="020B0806030902050204"/>
              <a:ea typeface="宋体" panose="02010600030101010101" pitchFamily="2" charset="-122"/>
              <a:cs typeface="Impact" panose="020B0806030902050204"/>
            </a:endParaRPr>
          </a:p>
        </p:txBody>
      </p:sp>
      <p:sp>
        <p:nvSpPr>
          <p:cNvPr id="68620" name="object 13"/>
          <p:cNvSpPr/>
          <p:nvPr/>
        </p:nvSpPr>
        <p:spPr bwMode="auto">
          <a:xfrm>
            <a:off x="1763713" y="1738313"/>
            <a:ext cx="365125" cy="846137"/>
          </a:xfrm>
          <a:custGeom>
            <a:avLst/>
            <a:gdLst/>
            <a:ahLst/>
            <a:cxnLst>
              <a:cxn ang="0">
                <a:pos x="0" y="0"/>
              </a:cxn>
              <a:cxn ang="0">
                <a:pos x="0" y="692023"/>
              </a:cxn>
              <a:cxn ang="0">
                <a:pos x="365759" y="845819"/>
              </a:cxn>
              <a:cxn ang="0">
                <a:pos x="365759" y="153796"/>
              </a:cxn>
              <a:cxn ang="0">
                <a:pos x="0" y="0"/>
              </a:cxn>
            </a:cxnLst>
            <a:rect l="0" t="0" r="r" b="b"/>
            <a:pathLst>
              <a:path w="365760" h="845819">
                <a:moveTo>
                  <a:pt x="0" y="0"/>
                </a:moveTo>
                <a:lnTo>
                  <a:pt x="0" y="692023"/>
                </a:lnTo>
                <a:lnTo>
                  <a:pt x="365759" y="845819"/>
                </a:lnTo>
                <a:lnTo>
                  <a:pt x="365759" y="153796"/>
                </a:lnTo>
                <a:lnTo>
                  <a:pt x="0" y="0"/>
                </a:lnTo>
                <a:close/>
              </a:path>
            </a:pathLst>
          </a:custGeom>
          <a:solidFill>
            <a:srgbClr val="6E1C23"/>
          </a:solidFill>
          <a:ln w="9525">
            <a:noFill/>
            <a:round/>
          </a:ln>
        </p:spPr>
        <p:txBody>
          <a:bodyPr lIns="0" tIns="0" rIns="0" bIns="0"/>
          <a:lstStyle/>
          <a:p>
            <a:endParaRPr lang="zh-CN" altLang="en-US"/>
          </a:p>
        </p:txBody>
      </p:sp>
      <p:sp>
        <p:nvSpPr>
          <p:cNvPr id="68621" name="object 14"/>
          <p:cNvSpPr/>
          <p:nvPr/>
        </p:nvSpPr>
        <p:spPr bwMode="auto">
          <a:xfrm>
            <a:off x="1763713" y="3097213"/>
            <a:ext cx="365125" cy="846137"/>
          </a:xfrm>
          <a:custGeom>
            <a:avLst/>
            <a:gdLst/>
            <a:ahLst/>
            <a:cxnLst>
              <a:cxn ang="0">
                <a:pos x="0" y="0"/>
              </a:cxn>
              <a:cxn ang="0">
                <a:pos x="0" y="692023"/>
              </a:cxn>
              <a:cxn ang="0">
                <a:pos x="365759" y="845820"/>
              </a:cxn>
              <a:cxn ang="0">
                <a:pos x="365759" y="153797"/>
              </a:cxn>
              <a:cxn ang="0">
                <a:pos x="0" y="0"/>
              </a:cxn>
            </a:cxnLst>
            <a:rect l="0" t="0" r="r" b="b"/>
            <a:pathLst>
              <a:path w="365760" h="845820">
                <a:moveTo>
                  <a:pt x="0" y="0"/>
                </a:moveTo>
                <a:lnTo>
                  <a:pt x="0" y="692023"/>
                </a:lnTo>
                <a:lnTo>
                  <a:pt x="365759" y="845820"/>
                </a:lnTo>
                <a:lnTo>
                  <a:pt x="365759" y="153797"/>
                </a:lnTo>
                <a:lnTo>
                  <a:pt x="0" y="0"/>
                </a:lnTo>
                <a:close/>
              </a:path>
            </a:pathLst>
          </a:custGeom>
          <a:solidFill>
            <a:srgbClr val="212A35"/>
          </a:solidFill>
          <a:ln w="9525">
            <a:noFill/>
            <a:round/>
          </a:ln>
        </p:spPr>
        <p:txBody>
          <a:bodyPr lIns="0" tIns="0" rIns="0" bIns="0"/>
          <a:lstStyle/>
          <a:p>
            <a:endParaRPr lang="zh-CN" altLang="en-US"/>
          </a:p>
        </p:txBody>
      </p:sp>
      <p:sp>
        <p:nvSpPr>
          <p:cNvPr id="68622" name="object 15"/>
          <p:cNvSpPr/>
          <p:nvPr/>
        </p:nvSpPr>
        <p:spPr bwMode="auto">
          <a:xfrm>
            <a:off x="1763713" y="4521200"/>
            <a:ext cx="365125" cy="846138"/>
          </a:xfrm>
          <a:custGeom>
            <a:avLst/>
            <a:gdLst/>
            <a:ahLst/>
            <a:cxnLst>
              <a:cxn ang="0">
                <a:pos x="0" y="0"/>
              </a:cxn>
              <a:cxn ang="0">
                <a:pos x="0" y="692023"/>
              </a:cxn>
              <a:cxn ang="0">
                <a:pos x="365759" y="845820"/>
              </a:cxn>
              <a:cxn ang="0">
                <a:pos x="365759" y="153797"/>
              </a:cxn>
              <a:cxn ang="0">
                <a:pos x="0" y="0"/>
              </a:cxn>
            </a:cxnLst>
            <a:rect l="0" t="0" r="r" b="b"/>
            <a:pathLst>
              <a:path w="365760" h="845820">
                <a:moveTo>
                  <a:pt x="0" y="0"/>
                </a:moveTo>
                <a:lnTo>
                  <a:pt x="0" y="692023"/>
                </a:lnTo>
                <a:lnTo>
                  <a:pt x="365759" y="845820"/>
                </a:lnTo>
                <a:lnTo>
                  <a:pt x="365759" y="153797"/>
                </a:lnTo>
                <a:lnTo>
                  <a:pt x="0" y="0"/>
                </a:lnTo>
                <a:close/>
              </a:path>
            </a:pathLst>
          </a:custGeom>
          <a:solidFill>
            <a:srgbClr val="1F4E79"/>
          </a:solidFill>
          <a:ln w="9525">
            <a:noFill/>
            <a:round/>
          </a:ln>
        </p:spPr>
        <p:txBody>
          <a:bodyPr lIns="0" tIns="0" rIns="0" bIns="0"/>
          <a:lstStyle/>
          <a:p>
            <a:endParaRPr lang="zh-CN" altLang="en-US"/>
          </a:p>
        </p:txBody>
      </p:sp>
      <p:sp>
        <p:nvSpPr>
          <p:cNvPr id="68623" name="object 16"/>
          <p:cNvSpPr/>
          <p:nvPr/>
        </p:nvSpPr>
        <p:spPr bwMode="auto">
          <a:xfrm>
            <a:off x="1763713" y="1738313"/>
            <a:ext cx="4332287" cy="692150"/>
          </a:xfrm>
          <a:custGeom>
            <a:avLst/>
            <a:gdLst/>
            <a:ahLst/>
            <a:cxnLst>
              <a:cxn ang="0">
                <a:pos x="3986783" y="0"/>
              </a:cxn>
              <a:cxn ang="0">
                <a:pos x="0" y="0"/>
              </a:cxn>
              <a:cxn ang="0">
                <a:pos x="0" y="691895"/>
              </a:cxn>
              <a:cxn ang="0">
                <a:pos x="3986783" y="691895"/>
              </a:cxn>
              <a:cxn ang="0">
                <a:pos x="4332732" y="345948"/>
              </a:cxn>
              <a:cxn ang="0">
                <a:pos x="3986783" y="0"/>
              </a:cxn>
            </a:cxnLst>
            <a:rect l="0" t="0" r="r" b="b"/>
            <a:pathLst>
              <a:path w="4333240" h="692150">
                <a:moveTo>
                  <a:pt x="3986783" y="0"/>
                </a:moveTo>
                <a:lnTo>
                  <a:pt x="0" y="0"/>
                </a:lnTo>
                <a:lnTo>
                  <a:pt x="0" y="691895"/>
                </a:lnTo>
                <a:lnTo>
                  <a:pt x="3986783" y="691895"/>
                </a:lnTo>
                <a:lnTo>
                  <a:pt x="4332732" y="345948"/>
                </a:lnTo>
                <a:lnTo>
                  <a:pt x="3986783" y="0"/>
                </a:lnTo>
                <a:close/>
              </a:path>
            </a:pathLst>
          </a:custGeom>
          <a:solidFill>
            <a:srgbClr val="D14552"/>
          </a:solidFill>
          <a:ln w="9525">
            <a:noFill/>
            <a:round/>
          </a:ln>
        </p:spPr>
        <p:txBody>
          <a:bodyPr lIns="0" tIns="0" rIns="0" bIns="0"/>
          <a:lstStyle/>
          <a:p>
            <a:endParaRPr lang="zh-CN" altLang="en-US"/>
          </a:p>
        </p:txBody>
      </p:sp>
      <p:sp>
        <p:nvSpPr>
          <p:cNvPr id="68624" name="object 17"/>
          <p:cNvSpPr/>
          <p:nvPr/>
        </p:nvSpPr>
        <p:spPr bwMode="auto">
          <a:xfrm>
            <a:off x="1763713" y="3097213"/>
            <a:ext cx="3640137" cy="692150"/>
          </a:xfrm>
          <a:custGeom>
            <a:avLst/>
            <a:gdLst/>
            <a:ahLst/>
            <a:cxnLst>
              <a:cxn ang="0">
                <a:pos x="3294887" y="0"/>
              </a:cxn>
              <a:cxn ang="0">
                <a:pos x="0" y="0"/>
              </a:cxn>
              <a:cxn ang="0">
                <a:pos x="0" y="691896"/>
              </a:cxn>
              <a:cxn ang="0">
                <a:pos x="3294887" y="691896"/>
              </a:cxn>
              <a:cxn ang="0">
                <a:pos x="3640835" y="345948"/>
              </a:cxn>
              <a:cxn ang="0">
                <a:pos x="3294887" y="0"/>
              </a:cxn>
            </a:cxnLst>
            <a:rect l="0" t="0" r="r" b="b"/>
            <a:pathLst>
              <a:path w="3641090" h="692150">
                <a:moveTo>
                  <a:pt x="3294887" y="0"/>
                </a:moveTo>
                <a:lnTo>
                  <a:pt x="0" y="0"/>
                </a:lnTo>
                <a:lnTo>
                  <a:pt x="0" y="691896"/>
                </a:lnTo>
                <a:lnTo>
                  <a:pt x="3294887" y="691896"/>
                </a:lnTo>
                <a:lnTo>
                  <a:pt x="3640835" y="345948"/>
                </a:lnTo>
                <a:lnTo>
                  <a:pt x="3294887" y="0"/>
                </a:lnTo>
                <a:close/>
              </a:path>
            </a:pathLst>
          </a:custGeom>
          <a:solidFill>
            <a:srgbClr val="44536B"/>
          </a:solidFill>
          <a:ln w="9525">
            <a:noFill/>
            <a:round/>
          </a:ln>
        </p:spPr>
        <p:txBody>
          <a:bodyPr lIns="0" tIns="0" rIns="0" bIns="0"/>
          <a:lstStyle/>
          <a:p>
            <a:endParaRPr lang="zh-CN" altLang="en-US"/>
          </a:p>
        </p:txBody>
      </p:sp>
      <p:sp>
        <p:nvSpPr>
          <p:cNvPr id="68625" name="object 18"/>
          <p:cNvSpPr/>
          <p:nvPr/>
        </p:nvSpPr>
        <p:spPr bwMode="auto">
          <a:xfrm>
            <a:off x="1763713" y="4521200"/>
            <a:ext cx="2947987" cy="692150"/>
          </a:xfrm>
          <a:custGeom>
            <a:avLst/>
            <a:gdLst/>
            <a:ahLst/>
            <a:cxnLst>
              <a:cxn ang="0">
                <a:pos x="2601468" y="0"/>
              </a:cxn>
              <a:cxn ang="0">
                <a:pos x="0" y="0"/>
              </a:cxn>
              <a:cxn ang="0">
                <a:pos x="0" y="691896"/>
              </a:cxn>
              <a:cxn ang="0">
                <a:pos x="2601468" y="691896"/>
              </a:cxn>
              <a:cxn ang="0">
                <a:pos x="2947416" y="345948"/>
              </a:cxn>
              <a:cxn ang="0">
                <a:pos x="2601468" y="0"/>
              </a:cxn>
            </a:cxnLst>
            <a:rect l="0" t="0" r="r" b="b"/>
            <a:pathLst>
              <a:path w="2947670" h="692150">
                <a:moveTo>
                  <a:pt x="2601468" y="0"/>
                </a:moveTo>
                <a:lnTo>
                  <a:pt x="0" y="0"/>
                </a:lnTo>
                <a:lnTo>
                  <a:pt x="0" y="691896"/>
                </a:lnTo>
                <a:lnTo>
                  <a:pt x="2601468" y="691896"/>
                </a:lnTo>
                <a:lnTo>
                  <a:pt x="2947416" y="345948"/>
                </a:lnTo>
                <a:lnTo>
                  <a:pt x="2601468" y="0"/>
                </a:lnTo>
                <a:close/>
              </a:path>
            </a:pathLst>
          </a:custGeom>
          <a:solidFill>
            <a:srgbClr val="5B9BD4"/>
          </a:solidFill>
          <a:ln w="9525">
            <a:noFill/>
            <a:round/>
          </a:ln>
        </p:spPr>
        <p:txBody>
          <a:bodyPr lIns="0" tIns="0" rIns="0" bIns="0"/>
          <a:lstStyle/>
          <a:p>
            <a:endParaRPr lang="zh-CN" altLang="en-US"/>
          </a:p>
        </p:txBody>
      </p:sp>
      <p:sp>
        <p:nvSpPr>
          <p:cNvPr id="19" name="object 19"/>
          <p:cNvSpPr txBox="1"/>
          <p:nvPr/>
        </p:nvSpPr>
        <p:spPr>
          <a:xfrm>
            <a:off x="3052763" y="1854200"/>
            <a:ext cx="2511425" cy="452438"/>
          </a:xfrm>
          <a:prstGeom prst="rect">
            <a:avLst/>
          </a:prstGeom>
        </p:spPr>
        <p:txBody>
          <a:bodyPr lIns="0" tIns="12065" rIns="0" bIns="0">
            <a:spAutoFit/>
          </a:bodyPr>
          <a:lstStyle/>
          <a:p>
            <a:pPr marL="12700">
              <a:spcBef>
                <a:spcPts val="100"/>
              </a:spcBef>
            </a:pPr>
            <a:r>
              <a:rPr lang="zh-CN" altLang="en-US" sz="2800" b="1">
                <a:solidFill>
                  <a:srgbClr val="F1F1F1"/>
                </a:solidFill>
                <a:latin typeface="微软雅黑" panose="020B0503020204020204" pitchFamily="34" charset="-122"/>
                <a:ea typeface="微软雅黑" panose="020B0503020204020204" pitchFamily="34" charset="-122"/>
              </a:rPr>
              <a:t>网上电子税务局</a:t>
            </a:r>
            <a:endParaRPr lang="zh-CN" altLang="en-US" sz="2800">
              <a:latin typeface="微软雅黑" panose="020B0503020204020204" pitchFamily="34" charset="-122"/>
              <a:ea typeface="微软雅黑" panose="020B0503020204020204" pitchFamily="34" charset="-122"/>
            </a:endParaRPr>
          </a:p>
        </p:txBody>
      </p:sp>
      <p:sp>
        <p:nvSpPr>
          <p:cNvPr id="20" name="object 20"/>
          <p:cNvSpPr txBox="1"/>
          <p:nvPr/>
        </p:nvSpPr>
        <p:spPr>
          <a:xfrm>
            <a:off x="4149725" y="3192463"/>
            <a:ext cx="735013" cy="452437"/>
          </a:xfrm>
          <a:prstGeom prst="rect">
            <a:avLst/>
          </a:prstGeom>
        </p:spPr>
        <p:txBody>
          <a:bodyPr lIns="0" tIns="12065" rIns="0" bIns="0">
            <a:spAutoFit/>
          </a:bodyPr>
          <a:lstStyle/>
          <a:p>
            <a:pPr marL="12700">
              <a:spcBef>
                <a:spcPts val="100"/>
              </a:spcBef>
            </a:pPr>
            <a:r>
              <a:rPr lang="zh-CN" altLang="en-US" sz="2800" b="1">
                <a:solidFill>
                  <a:srgbClr val="F1F1F1"/>
                </a:solidFill>
                <a:latin typeface="微软雅黑" panose="020B0503020204020204" pitchFamily="34" charset="-122"/>
                <a:ea typeface="微软雅黑" panose="020B0503020204020204" pitchFamily="34" charset="-122"/>
              </a:rPr>
              <a:t>邮寄</a:t>
            </a:r>
            <a:endParaRPr lang="zh-CN" altLang="en-US" sz="2800">
              <a:latin typeface="微软雅黑" panose="020B0503020204020204" pitchFamily="34" charset="-122"/>
              <a:ea typeface="微软雅黑" panose="020B0503020204020204" pitchFamily="34" charset="-122"/>
            </a:endParaRPr>
          </a:p>
        </p:txBody>
      </p:sp>
      <p:sp>
        <p:nvSpPr>
          <p:cNvPr id="21" name="object 21"/>
          <p:cNvSpPr txBox="1"/>
          <p:nvPr/>
        </p:nvSpPr>
        <p:spPr>
          <a:xfrm>
            <a:off x="2373313" y="4610100"/>
            <a:ext cx="1800225" cy="452438"/>
          </a:xfrm>
          <a:prstGeom prst="rect">
            <a:avLst/>
          </a:prstGeom>
        </p:spPr>
        <p:txBody>
          <a:bodyPr lIns="0" tIns="12065" rIns="0" bIns="0">
            <a:spAutoFit/>
          </a:bodyPr>
          <a:lstStyle/>
          <a:p>
            <a:pPr marL="12700">
              <a:spcBef>
                <a:spcPts val="100"/>
              </a:spcBef>
            </a:pPr>
            <a:r>
              <a:rPr lang="zh-CN" altLang="en-US" sz="2800" b="1">
                <a:solidFill>
                  <a:srgbClr val="F1F1F1"/>
                </a:solidFill>
                <a:latin typeface="微软雅黑" panose="020B0503020204020204" pitchFamily="34" charset="-122"/>
                <a:ea typeface="微软雅黑" panose="020B0503020204020204" pitchFamily="34" charset="-122"/>
              </a:rPr>
              <a:t>办税服务厅</a:t>
            </a:r>
            <a:endParaRPr lang="zh-CN" altLang="en-US" sz="2800">
              <a:latin typeface="微软雅黑" panose="020B0503020204020204" pitchFamily="34" charset="-122"/>
              <a:ea typeface="微软雅黑" panose="020B0503020204020204" pitchFamily="34" charset="-122"/>
            </a:endParaRPr>
          </a:p>
        </p:txBody>
      </p:sp>
      <p:sp>
        <p:nvSpPr>
          <p:cNvPr id="68629" name="object 22"/>
          <p:cNvSpPr/>
          <p:nvPr/>
        </p:nvSpPr>
        <p:spPr bwMode="auto">
          <a:xfrm>
            <a:off x="5588000" y="3038475"/>
            <a:ext cx="793750" cy="792163"/>
          </a:xfrm>
          <a:custGeom>
            <a:avLst/>
            <a:gdLst/>
            <a:ahLst/>
            <a:cxnLst>
              <a:cxn ang="0">
                <a:pos x="396239" y="0"/>
              </a:cxn>
              <a:cxn ang="0">
                <a:pos x="350033" y="2666"/>
              </a:cxn>
              <a:cxn ang="0">
                <a:pos x="305390" y="10465"/>
              </a:cxn>
              <a:cxn ang="0">
                <a:pos x="262611" y="23102"/>
              </a:cxn>
              <a:cxn ang="0">
                <a:pos x="221990" y="40277"/>
              </a:cxn>
              <a:cxn ang="0">
                <a:pos x="183827" y="61693"/>
              </a:cxn>
              <a:cxn ang="0">
                <a:pos x="148418" y="87054"/>
              </a:cxn>
              <a:cxn ang="0">
                <a:pos x="116062" y="116062"/>
              </a:cxn>
              <a:cxn ang="0">
                <a:pos x="87054" y="148418"/>
              </a:cxn>
              <a:cxn ang="0">
                <a:pos x="61693" y="183827"/>
              </a:cxn>
              <a:cxn ang="0">
                <a:pos x="40277" y="221990"/>
              </a:cxn>
              <a:cxn ang="0">
                <a:pos x="23102" y="262611"/>
              </a:cxn>
              <a:cxn ang="0">
                <a:pos x="10465" y="305390"/>
              </a:cxn>
              <a:cxn ang="0">
                <a:pos x="2666" y="350033"/>
              </a:cxn>
              <a:cxn ang="0">
                <a:pos x="0" y="396240"/>
              </a:cxn>
              <a:cxn ang="0">
                <a:pos x="2666" y="442446"/>
              </a:cxn>
              <a:cxn ang="0">
                <a:pos x="10465" y="487089"/>
              </a:cxn>
              <a:cxn ang="0">
                <a:pos x="23102" y="529868"/>
              </a:cxn>
              <a:cxn ang="0">
                <a:pos x="40277" y="570489"/>
              </a:cxn>
              <a:cxn ang="0">
                <a:pos x="61693" y="608652"/>
              </a:cxn>
              <a:cxn ang="0">
                <a:pos x="87054" y="644061"/>
              </a:cxn>
              <a:cxn ang="0">
                <a:pos x="116062" y="676417"/>
              </a:cxn>
              <a:cxn ang="0">
                <a:pos x="148418" y="705425"/>
              </a:cxn>
              <a:cxn ang="0">
                <a:pos x="183827" y="730786"/>
              </a:cxn>
              <a:cxn ang="0">
                <a:pos x="221990" y="752202"/>
              </a:cxn>
              <a:cxn ang="0">
                <a:pos x="262611" y="769377"/>
              </a:cxn>
              <a:cxn ang="0">
                <a:pos x="305390" y="782014"/>
              </a:cxn>
              <a:cxn ang="0">
                <a:pos x="350033" y="789813"/>
              </a:cxn>
              <a:cxn ang="0">
                <a:pos x="396239" y="792480"/>
              </a:cxn>
              <a:cxn ang="0">
                <a:pos x="442446" y="789813"/>
              </a:cxn>
              <a:cxn ang="0">
                <a:pos x="487089" y="782014"/>
              </a:cxn>
              <a:cxn ang="0">
                <a:pos x="529868" y="769377"/>
              </a:cxn>
              <a:cxn ang="0">
                <a:pos x="570489" y="752202"/>
              </a:cxn>
              <a:cxn ang="0">
                <a:pos x="608652" y="730786"/>
              </a:cxn>
              <a:cxn ang="0">
                <a:pos x="644061" y="705425"/>
              </a:cxn>
              <a:cxn ang="0">
                <a:pos x="676417" y="676417"/>
              </a:cxn>
              <a:cxn ang="0">
                <a:pos x="705425" y="644061"/>
              </a:cxn>
              <a:cxn ang="0">
                <a:pos x="730786" y="608652"/>
              </a:cxn>
              <a:cxn ang="0">
                <a:pos x="752202" y="570489"/>
              </a:cxn>
              <a:cxn ang="0">
                <a:pos x="769377" y="529868"/>
              </a:cxn>
              <a:cxn ang="0">
                <a:pos x="782014" y="487089"/>
              </a:cxn>
              <a:cxn ang="0">
                <a:pos x="789813" y="442446"/>
              </a:cxn>
              <a:cxn ang="0">
                <a:pos x="792479" y="396240"/>
              </a:cxn>
              <a:cxn ang="0">
                <a:pos x="789813" y="350033"/>
              </a:cxn>
              <a:cxn ang="0">
                <a:pos x="782014" y="305390"/>
              </a:cxn>
              <a:cxn ang="0">
                <a:pos x="769377" y="262611"/>
              </a:cxn>
              <a:cxn ang="0">
                <a:pos x="752202" y="221990"/>
              </a:cxn>
              <a:cxn ang="0">
                <a:pos x="730786" y="183827"/>
              </a:cxn>
              <a:cxn ang="0">
                <a:pos x="705425" y="148418"/>
              </a:cxn>
              <a:cxn ang="0">
                <a:pos x="676417" y="116062"/>
              </a:cxn>
              <a:cxn ang="0">
                <a:pos x="644061" y="87054"/>
              </a:cxn>
              <a:cxn ang="0">
                <a:pos x="608652" y="61693"/>
              </a:cxn>
              <a:cxn ang="0">
                <a:pos x="570489" y="40277"/>
              </a:cxn>
              <a:cxn ang="0">
                <a:pos x="529868" y="23102"/>
              </a:cxn>
              <a:cxn ang="0">
                <a:pos x="487089" y="10465"/>
              </a:cxn>
              <a:cxn ang="0">
                <a:pos x="442446" y="2666"/>
              </a:cxn>
              <a:cxn ang="0">
                <a:pos x="396239" y="0"/>
              </a:cxn>
            </a:cxnLst>
            <a:rect l="0" t="0" r="r" b="b"/>
            <a:pathLst>
              <a:path w="792479" h="792479">
                <a:moveTo>
                  <a:pt x="396239" y="0"/>
                </a:moveTo>
                <a:lnTo>
                  <a:pt x="350033" y="2666"/>
                </a:lnTo>
                <a:lnTo>
                  <a:pt x="305390" y="10465"/>
                </a:lnTo>
                <a:lnTo>
                  <a:pt x="262611" y="23102"/>
                </a:lnTo>
                <a:lnTo>
                  <a:pt x="221990" y="40277"/>
                </a:lnTo>
                <a:lnTo>
                  <a:pt x="183827" y="61693"/>
                </a:lnTo>
                <a:lnTo>
                  <a:pt x="148418" y="87054"/>
                </a:lnTo>
                <a:lnTo>
                  <a:pt x="116062" y="116062"/>
                </a:lnTo>
                <a:lnTo>
                  <a:pt x="87054" y="148418"/>
                </a:lnTo>
                <a:lnTo>
                  <a:pt x="61693" y="183827"/>
                </a:lnTo>
                <a:lnTo>
                  <a:pt x="40277" y="221990"/>
                </a:lnTo>
                <a:lnTo>
                  <a:pt x="23102" y="262611"/>
                </a:lnTo>
                <a:lnTo>
                  <a:pt x="10465" y="305390"/>
                </a:lnTo>
                <a:lnTo>
                  <a:pt x="2666" y="350033"/>
                </a:lnTo>
                <a:lnTo>
                  <a:pt x="0" y="396240"/>
                </a:lnTo>
                <a:lnTo>
                  <a:pt x="2666" y="442446"/>
                </a:lnTo>
                <a:lnTo>
                  <a:pt x="10465" y="487089"/>
                </a:lnTo>
                <a:lnTo>
                  <a:pt x="23102" y="529868"/>
                </a:lnTo>
                <a:lnTo>
                  <a:pt x="40277" y="570489"/>
                </a:lnTo>
                <a:lnTo>
                  <a:pt x="61693" y="608652"/>
                </a:lnTo>
                <a:lnTo>
                  <a:pt x="87054" y="644061"/>
                </a:lnTo>
                <a:lnTo>
                  <a:pt x="116062" y="676417"/>
                </a:lnTo>
                <a:lnTo>
                  <a:pt x="148418" y="705425"/>
                </a:lnTo>
                <a:lnTo>
                  <a:pt x="183827" y="730786"/>
                </a:lnTo>
                <a:lnTo>
                  <a:pt x="221990" y="752202"/>
                </a:lnTo>
                <a:lnTo>
                  <a:pt x="262611" y="769377"/>
                </a:lnTo>
                <a:lnTo>
                  <a:pt x="305390" y="782014"/>
                </a:lnTo>
                <a:lnTo>
                  <a:pt x="350033" y="789813"/>
                </a:lnTo>
                <a:lnTo>
                  <a:pt x="396239" y="792480"/>
                </a:lnTo>
                <a:lnTo>
                  <a:pt x="442446" y="789813"/>
                </a:lnTo>
                <a:lnTo>
                  <a:pt x="487089" y="782014"/>
                </a:lnTo>
                <a:lnTo>
                  <a:pt x="529868" y="769377"/>
                </a:lnTo>
                <a:lnTo>
                  <a:pt x="570489" y="752202"/>
                </a:lnTo>
                <a:lnTo>
                  <a:pt x="608652" y="730786"/>
                </a:lnTo>
                <a:lnTo>
                  <a:pt x="644061" y="705425"/>
                </a:lnTo>
                <a:lnTo>
                  <a:pt x="676417" y="676417"/>
                </a:lnTo>
                <a:lnTo>
                  <a:pt x="705425" y="644061"/>
                </a:lnTo>
                <a:lnTo>
                  <a:pt x="730786" y="608652"/>
                </a:lnTo>
                <a:lnTo>
                  <a:pt x="752202" y="570489"/>
                </a:lnTo>
                <a:lnTo>
                  <a:pt x="769377" y="529868"/>
                </a:lnTo>
                <a:lnTo>
                  <a:pt x="782014" y="487089"/>
                </a:lnTo>
                <a:lnTo>
                  <a:pt x="789813" y="442446"/>
                </a:lnTo>
                <a:lnTo>
                  <a:pt x="792479" y="396240"/>
                </a:lnTo>
                <a:lnTo>
                  <a:pt x="789813" y="350033"/>
                </a:lnTo>
                <a:lnTo>
                  <a:pt x="782014" y="305390"/>
                </a:lnTo>
                <a:lnTo>
                  <a:pt x="769377" y="262611"/>
                </a:lnTo>
                <a:lnTo>
                  <a:pt x="752202" y="221990"/>
                </a:lnTo>
                <a:lnTo>
                  <a:pt x="730786" y="183827"/>
                </a:lnTo>
                <a:lnTo>
                  <a:pt x="705425" y="148418"/>
                </a:lnTo>
                <a:lnTo>
                  <a:pt x="676417" y="116062"/>
                </a:lnTo>
                <a:lnTo>
                  <a:pt x="644061" y="87054"/>
                </a:lnTo>
                <a:lnTo>
                  <a:pt x="608652" y="61693"/>
                </a:lnTo>
                <a:lnTo>
                  <a:pt x="570489" y="40277"/>
                </a:lnTo>
                <a:lnTo>
                  <a:pt x="529868" y="23102"/>
                </a:lnTo>
                <a:lnTo>
                  <a:pt x="487089" y="10465"/>
                </a:lnTo>
                <a:lnTo>
                  <a:pt x="442446" y="2666"/>
                </a:lnTo>
                <a:lnTo>
                  <a:pt x="396239" y="0"/>
                </a:lnTo>
                <a:close/>
              </a:path>
            </a:pathLst>
          </a:custGeom>
          <a:solidFill>
            <a:srgbClr val="44536B"/>
          </a:solidFill>
          <a:ln w="9525">
            <a:noFill/>
            <a:round/>
          </a:ln>
        </p:spPr>
        <p:txBody>
          <a:bodyPr lIns="0" tIns="0" rIns="0" bIns="0"/>
          <a:lstStyle/>
          <a:p>
            <a:endParaRPr lang="zh-CN" altLang="en-US"/>
          </a:p>
        </p:txBody>
      </p:sp>
      <p:sp>
        <p:nvSpPr>
          <p:cNvPr id="68630" name="object 23"/>
          <p:cNvSpPr/>
          <p:nvPr/>
        </p:nvSpPr>
        <p:spPr bwMode="auto">
          <a:xfrm>
            <a:off x="6275388" y="1690688"/>
            <a:ext cx="792162" cy="792162"/>
          </a:xfrm>
          <a:custGeom>
            <a:avLst/>
            <a:gdLst/>
            <a:ahLst/>
            <a:cxnLst>
              <a:cxn ang="0">
                <a:pos x="396239" y="0"/>
              </a:cxn>
              <a:cxn ang="0">
                <a:pos x="350033" y="2666"/>
              </a:cxn>
              <a:cxn ang="0">
                <a:pos x="305390" y="10465"/>
              </a:cxn>
              <a:cxn ang="0">
                <a:pos x="262611" y="23102"/>
              </a:cxn>
              <a:cxn ang="0">
                <a:pos x="221990" y="40277"/>
              </a:cxn>
              <a:cxn ang="0">
                <a:pos x="183827" y="61693"/>
              </a:cxn>
              <a:cxn ang="0">
                <a:pos x="148418" y="87054"/>
              </a:cxn>
              <a:cxn ang="0">
                <a:pos x="116062" y="116062"/>
              </a:cxn>
              <a:cxn ang="0">
                <a:pos x="87054" y="148418"/>
              </a:cxn>
              <a:cxn ang="0">
                <a:pos x="61693" y="183827"/>
              </a:cxn>
              <a:cxn ang="0">
                <a:pos x="40277" y="221990"/>
              </a:cxn>
              <a:cxn ang="0">
                <a:pos x="23102" y="262611"/>
              </a:cxn>
              <a:cxn ang="0">
                <a:pos x="10465" y="305390"/>
              </a:cxn>
              <a:cxn ang="0">
                <a:pos x="2666" y="350033"/>
              </a:cxn>
              <a:cxn ang="0">
                <a:pos x="0" y="396239"/>
              </a:cxn>
              <a:cxn ang="0">
                <a:pos x="2666" y="442446"/>
              </a:cxn>
              <a:cxn ang="0">
                <a:pos x="10465" y="487089"/>
              </a:cxn>
              <a:cxn ang="0">
                <a:pos x="23102" y="529868"/>
              </a:cxn>
              <a:cxn ang="0">
                <a:pos x="40277" y="570489"/>
              </a:cxn>
              <a:cxn ang="0">
                <a:pos x="61693" y="608652"/>
              </a:cxn>
              <a:cxn ang="0">
                <a:pos x="87054" y="644061"/>
              </a:cxn>
              <a:cxn ang="0">
                <a:pos x="116062" y="676417"/>
              </a:cxn>
              <a:cxn ang="0">
                <a:pos x="148418" y="705425"/>
              </a:cxn>
              <a:cxn ang="0">
                <a:pos x="183827" y="730786"/>
              </a:cxn>
              <a:cxn ang="0">
                <a:pos x="221990" y="752202"/>
              </a:cxn>
              <a:cxn ang="0">
                <a:pos x="262611" y="769377"/>
              </a:cxn>
              <a:cxn ang="0">
                <a:pos x="305390" y="782014"/>
              </a:cxn>
              <a:cxn ang="0">
                <a:pos x="350033" y="789813"/>
              </a:cxn>
              <a:cxn ang="0">
                <a:pos x="396239" y="792480"/>
              </a:cxn>
              <a:cxn ang="0">
                <a:pos x="442446" y="789813"/>
              </a:cxn>
              <a:cxn ang="0">
                <a:pos x="487089" y="782014"/>
              </a:cxn>
              <a:cxn ang="0">
                <a:pos x="529868" y="769377"/>
              </a:cxn>
              <a:cxn ang="0">
                <a:pos x="570489" y="752202"/>
              </a:cxn>
              <a:cxn ang="0">
                <a:pos x="608652" y="730786"/>
              </a:cxn>
              <a:cxn ang="0">
                <a:pos x="644061" y="705425"/>
              </a:cxn>
              <a:cxn ang="0">
                <a:pos x="676417" y="676417"/>
              </a:cxn>
              <a:cxn ang="0">
                <a:pos x="705425" y="644061"/>
              </a:cxn>
              <a:cxn ang="0">
                <a:pos x="730786" y="608652"/>
              </a:cxn>
              <a:cxn ang="0">
                <a:pos x="752202" y="570489"/>
              </a:cxn>
              <a:cxn ang="0">
                <a:pos x="769377" y="529868"/>
              </a:cxn>
              <a:cxn ang="0">
                <a:pos x="782014" y="487089"/>
              </a:cxn>
              <a:cxn ang="0">
                <a:pos x="789813" y="442446"/>
              </a:cxn>
              <a:cxn ang="0">
                <a:pos x="792479" y="396239"/>
              </a:cxn>
              <a:cxn ang="0">
                <a:pos x="789813" y="350033"/>
              </a:cxn>
              <a:cxn ang="0">
                <a:pos x="782014" y="305390"/>
              </a:cxn>
              <a:cxn ang="0">
                <a:pos x="769377" y="262611"/>
              </a:cxn>
              <a:cxn ang="0">
                <a:pos x="752202" y="221990"/>
              </a:cxn>
              <a:cxn ang="0">
                <a:pos x="730786" y="183827"/>
              </a:cxn>
              <a:cxn ang="0">
                <a:pos x="705425" y="148418"/>
              </a:cxn>
              <a:cxn ang="0">
                <a:pos x="676417" y="116062"/>
              </a:cxn>
              <a:cxn ang="0">
                <a:pos x="644061" y="87054"/>
              </a:cxn>
              <a:cxn ang="0">
                <a:pos x="608652" y="61693"/>
              </a:cxn>
              <a:cxn ang="0">
                <a:pos x="570489" y="40277"/>
              </a:cxn>
              <a:cxn ang="0">
                <a:pos x="529868" y="23102"/>
              </a:cxn>
              <a:cxn ang="0">
                <a:pos x="487089" y="10465"/>
              </a:cxn>
              <a:cxn ang="0">
                <a:pos x="442446" y="2666"/>
              </a:cxn>
              <a:cxn ang="0">
                <a:pos x="396239" y="0"/>
              </a:cxn>
            </a:cxnLst>
            <a:rect l="0" t="0" r="r" b="b"/>
            <a:pathLst>
              <a:path w="792479" h="792480">
                <a:moveTo>
                  <a:pt x="396239" y="0"/>
                </a:moveTo>
                <a:lnTo>
                  <a:pt x="350033" y="2666"/>
                </a:lnTo>
                <a:lnTo>
                  <a:pt x="305390" y="10465"/>
                </a:lnTo>
                <a:lnTo>
                  <a:pt x="262611" y="23102"/>
                </a:lnTo>
                <a:lnTo>
                  <a:pt x="221990" y="40277"/>
                </a:lnTo>
                <a:lnTo>
                  <a:pt x="183827" y="61693"/>
                </a:lnTo>
                <a:lnTo>
                  <a:pt x="148418" y="87054"/>
                </a:lnTo>
                <a:lnTo>
                  <a:pt x="116062" y="116062"/>
                </a:lnTo>
                <a:lnTo>
                  <a:pt x="87054" y="148418"/>
                </a:lnTo>
                <a:lnTo>
                  <a:pt x="61693" y="183827"/>
                </a:lnTo>
                <a:lnTo>
                  <a:pt x="40277" y="221990"/>
                </a:lnTo>
                <a:lnTo>
                  <a:pt x="23102" y="262611"/>
                </a:lnTo>
                <a:lnTo>
                  <a:pt x="10465" y="305390"/>
                </a:lnTo>
                <a:lnTo>
                  <a:pt x="2666" y="350033"/>
                </a:lnTo>
                <a:lnTo>
                  <a:pt x="0" y="396239"/>
                </a:lnTo>
                <a:lnTo>
                  <a:pt x="2666" y="442446"/>
                </a:lnTo>
                <a:lnTo>
                  <a:pt x="10465" y="487089"/>
                </a:lnTo>
                <a:lnTo>
                  <a:pt x="23102" y="529868"/>
                </a:lnTo>
                <a:lnTo>
                  <a:pt x="40277" y="570489"/>
                </a:lnTo>
                <a:lnTo>
                  <a:pt x="61693" y="608652"/>
                </a:lnTo>
                <a:lnTo>
                  <a:pt x="87054" y="644061"/>
                </a:lnTo>
                <a:lnTo>
                  <a:pt x="116062" y="676417"/>
                </a:lnTo>
                <a:lnTo>
                  <a:pt x="148418" y="705425"/>
                </a:lnTo>
                <a:lnTo>
                  <a:pt x="183827" y="730786"/>
                </a:lnTo>
                <a:lnTo>
                  <a:pt x="221990" y="752202"/>
                </a:lnTo>
                <a:lnTo>
                  <a:pt x="262611" y="769377"/>
                </a:lnTo>
                <a:lnTo>
                  <a:pt x="305390" y="782014"/>
                </a:lnTo>
                <a:lnTo>
                  <a:pt x="350033" y="789813"/>
                </a:lnTo>
                <a:lnTo>
                  <a:pt x="396239" y="792480"/>
                </a:lnTo>
                <a:lnTo>
                  <a:pt x="442446" y="789813"/>
                </a:lnTo>
                <a:lnTo>
                  <a:pt x="487089" y="782014"/>
                </a:lnTo>
                <a:lnTo>
                  <a:pt x="529868" y="769377"/>
                </a:lnTo>
                <a:lnTo>
                  <a:pt x="570489" y="752202"/>
                </a:lnTo>
                <a:lnTo>
                  <a:pt x="608652" y="730786"/>
                </a:lnTo>
                <a:lnTo>
                  <a:pt x="644061" y="705425"/>
                </a:lnTo>
                <a:lnTo>
                  <a:pt x="676417" y="676417"/>
                </a:lnTo>
                <a:lnTo>
                  <a:pt x="705425" y="644061"/>
                </a:lnTo>
                <a:lnTo>
                  <a:pt x="730786" y="608652"/>
                </a:lnTo>
                <a:lnTo>
                  <a:pt x="752202" y="570489"/>
                </a:lnTo>
                <a:lnTo>
                  <a:pt x="769377" y="529868"/>
                </a:lnTo>
                <a:lnTo>
                  <a:pt x="782014" y="487089"/>
                </a:lnTo>
                <a:lnTo>
                  <a:pt x="789813" y="442446"/>
                </a:lnTo>
                <a:lnTo>
                  <a:pt x="792479" y="396239"/>
                </a:lnTo>
                <a:lnTo>
                  <a:pt x="789813" y="350033"/>
                </a:lnTo>
                <a:lnTo>
                  <a:pt x="782014" y="305390"/>
                </a:lnTo>
                <a:lnTo>
                  <a:pt x="769377" y="262611"/>
                </a:lnTo>
                <a:lnTo>
                  <a:pt x="752202" y="221990"/>
                </a:lnTo>
                <a:lnTo>
                  <a:pt x="730786" y="183827"/>
                </a:lnTo>
                <a:lnTo>
                  <a:pt x="705425" y="148418"/>
                </a:lnTo>
                <a:lnTo>
                  <a:pt x="676417" y="116062"/>
                </a:lnTo>
                <a:lnTo>
                  <a:pt x="644061" y="87054"/>
                </a:lnTo>
                <a:lnTo>
                  <a:pt x="608652" y="61693"/>
                </a:lnTo>
                <a:lnTo>
                  <a:pt x="570489" y="40277"/>
                </a:lnTo>
                <a:lnTo>
                  <a:pt x="529868" y="23102"/>
                </a:lnTo>
                <a:lnTo>
                  <a:pt x="487089" y="10465"/>
                </a:lnTo>
                <a:lnTo>
                  <a:pt x="442446" y="2666"/>
                </a:lnTo>
                <a:lnTo>
                  <a:pt x="396239" y="0"/>
                </a:lnTo>
                <a:close/>
              </a:path>
            </a:pathLst>
          </a:custGeom>
          <a:solidFill>
            <a:srgbClr val="D14552"/>
          </a:solidFill>
          <a:ln w="9525">
            <a:noFill/>
            <a:round/>
          </a:ln>
        </p:spPr>
        <p:txBody>
          <a:bodyPr lIns="0" tIns="0" rIns="0" bIns="0"/>
          <a:lstStyle/>
          <a:p>
            <a:endParaRPr lang="zh-CN" altLang="en-US"/>
          </a:p>
        </p:txBody>
      </p:sp>
      <p:sp>
        <p:nvSpPr>
          <p:cNvPr id="68631" name="object 24"/>
          <p:cNvSpPr/>
          <p:nvPr/>
        </p:nvSpPr>
        <p:spPr bwMode="auto">
          <a:xfrm>
            <a:off x="4886325" y="4497388"/>
            <a:ext cx="792163" cy="792162"/>
          </a:xfrm>
          <a:custGeom>
            <a:avLst/>
            <a:gdLst/>
            <a:ahLst/>
            <a:cxnLst>
              <a:cxn ang="0">
                <a:pos x="396239" y="0"/>
              </a:cxn>
              <a:cxn ang="0">
                <a:pos x="350033" y="2666"/>
              </a:cxn>
              <a:cxn ang="0">
                <a:pos x="305390" y="10465"/>
              </a:cxn>
              <a:cxn ang="0">
                <a:pos x="262611" y="23102"/>
              </a:cxn>
              <a:cxn ang="0">
                <a:pos x="221990" y="40277"/>
              </a:cxn>
              <a:cxn ang="0">
                <a:pos x="183827" y="61693"/>
              </a:cxn>
              <a:cxn ang="0">
                <a:pos x="148418" y="87054"/>
              </a:cxn>
              <a:cxn ang="0">
                <a:pos x="116062" y="116062"/>
              </a:cxn>
              <a:cxn ang="0">
                <a:pos x="87054" y="148418"/>
              </a:cxn>
              <a:cxn ang="0">
                <a:pos x="61693" y="183827"/>
              </a:cxn>
              <a:cxn ang="0">
                <a:pos x="40277" y="221990"/>
              </a:cxn>
              <a:cxn ang="0">
                <a:pos x="23102" y="262611"/>
              </a:cxn>
              <a:cxn ang="0">
                <a:pos x="10465" y="305390"/>
              </a:cxn>
              <a:cxn ang="0">
                <a:pos x="2666" y="350033"/>
              </a:cxn>
              <a:cxn ang="0">
                <a:pos x="0" y="396239"/>
              </a:cxn>
              <a:cxn ang="0">
                <a:pos x="2666" y="442446"/>
              </a:cxn>
              <a:cxn ang="0">
                <a:pos x="10465" y="487089"/>
              </a:cxn>
              <a:cxn ang="0">
                <a:pos x="23102" y="529868"/>
              </a:cxn>
              <a:cxn ang="0">
                <a:pos x="40277" y="570489"/>
              </a:cxn>
              <a:cxn ang="0">
                <a:pos x="61693" y="608652"/>
              </a:cxn>
              <a:cxn ang="0">
                <a:pos x="87054" y="644061"/>
              </a:cxn>
              <a:cxn ang="0">
                <a:pos x="116062" y="676417"/>
              </a:cxn>
              <a:cxn ang="0">
                <a:pos x="148418" y="705425"/>
              </a:cxn>
              <a:cxn ang="0">
                <a:pos x="183827" y="730786"/>
              </a:cxn>
              <a:cxn ang="0">
                <a:pos x="221990" y="752202"/>
              </a:cxn>
              <a:cxn ang="0">
                <a:pos x="262611" y="769377"/>
              </a:cxn>
              <a:cxn ang="0">
                <a:pos x="305390" y="782014"/>
              </a:cxn>
              <a:cxn ang="0">
                <a:pos x="350033" y="789813"/>
              </a:cxn>
              <a:cxn ang="0">
                <a:pos x="396239" y="792479"/>
              </a:cxn>
              <a:cxn ang="0">
                <a:pos x="442446" y="789813"/>
              </a:cxn>
              <a:cxn ang="0">
                <a:pos x="487089" y="782014"/>
              </a:cxn>
              <a:cxn ang="0">
                <a:pos x="529868" y="769377"/>
              </a:cxn>
              <a:cxn ang="0">
                <a:pos x="570489" y="752202"/>
              </a:cxn>
              <a:cxn ang="0">
                <a:pos x="608652" y="730786"/>
              </a:cxn>
              <a:cxn ang="0">
                <a:pos x="644061" y="705425"/>
              </a:cxn>
              <a:cxn ang="0">
                <a:pos x="676417" y="676417"/>
              </a:cxn>
              <a:cxn ang="0">
                <a:pos x="705425" y="644061"/>
              </a:cxn>
              <a:cxn ang="0">
                <a:pos x="730786" y="608652"/>
              </a:cxn>
              <a:cxn ang="0">
                <a:pos x="752202" y="570489"/>
              </a:cxn>
              <a:cxn ang="0">
                <a:pos x="769377" y="529868"/>
              </a:cxn>
              <a:cxn ang="0">
                <a:pos x="782014" y="487089"/>
              </a:cxn>
              <a:cxn ang="0">
                <a:pos x="789813" y="442446"/>
              </a:cxn>
              <a:cxn ang="0">
                <a:pos x="792479" y="396239"/>
              </a:cxn>
              <a:cxn ang="0">
                <a:pos x="789813" y="350033"/>
              </a:cxn>
              <a:cxn ang="0">
                <a:pos x="782014" y="305390"/>
              </a:cxn>
              <a:cxn ang="0">
                <a:pos x="769377" y="262611"/>
              </a:cxn>
              <a:cxn ang="0">
                <a:pos x="752202" y="221990"/>
              </a:cxn>
              <a:cxn ang="0">
                <a:pos x="730786" y="183827"/>
              </a:cxn>
              <a:cxn ang="0">
                <a:pos x="705425" y="148418"/>
              </a:cxn>
              <a:cxn ang="0">
                <a:pos x="676417" y="116062"/>
              </a:cxn>
              <a:cxn ang="0">
                <a:pos x="644061" y="87054"/>
              </a:cxn>
              <a:cxn ang="0">
                <a:pos x="608652" y="61693"/>
              </a:cxn>
              <a:cxn ang="0">
                <a:pos x="570489" y="40277"/>
              </a:cxn>
              <a:cxn ang="0">
                <a:pos x="529868" y="23102"/>
              </a:cxn>
              <a:cxn ang="0">
                <a:pos x="487089" y="10465"/>
              </a:cxn>
              <a:cxn ang="0">
                <a:pos x="442446" y="2666"/>
              </a:cxn>
              <a:cxn ang="0">
                <a:pos x="396239" y="0"/>
              </a:cxn>
            </a:cxnLst>
            <a:rect l="0" t="0" r="r" b="b"/>
            <a:pathLst>
              <a:path w="792479" h="792479">
                <a:moveTo>
                  <a:pt x="396239" y="0"/>
                </a:moveTo>
                <a:lnTo>
                  <a:pt x="350033" y="2666"/>
                </a:lnTo>
                <a:lnTo>
                  <a:pt x="305390" y="10465"/>
                </a:lnTo>
                <a:lnTo>
                  <a:pt x="262611" y="23102"/>
                </a:lnTo>
                <a:lnTo>
                  <a:pt x="221990" y="40277"/>
                </a:lnTo>
                <a:lnTo>
                  <a:pt x="183827" y="61693"/>
                </a:lnTo>
                <a:lnTo>
                  <a:pt x="148418" y="87054"/>
                </a:lnTo>
                <a:lnTo>
                  <a:pt x="116062" y="116062"/>
                </a:lnTo>
                <a:lnTo>
                  <a:pt x="87054" y="148418"/>
                </a:lnTo>
                <a:lnTo>
                  <a:pt x="61693" y="183827"/>
                </a:lnTo>
                <a:lnTo>
                  <a:pt x="40277" y="221990"/>
                </a:lnTo>
                <a:lnTo>
                  <a:pt x="23102" y="262611"/>
                </a:lnTo>
                <a:lnTo>
                  <a:pt x="10465" y="305390"/>
                </a:lnTo>
                <a:lnTo>
                  <a:pt x="2666" y="350033"/>
                </a:lnTo>
                <a:lnTo>
                  <a:pt x="0" y="396239"/>
                </a:lnTo>
                <a:lnTo>
                  <a:pt x="2666" y="442446"/>
                </a:lnTo>
                <a:lnTo>
                  <a:pt x="10465" y="487089"/>
                </a:lnTo>
                <a:lnTo>
                  <a:pt x="23102" y="529868"/>
                </a:lnTo>
                <a:lnTo>
                  <a:pt x="40277" y="570489"/>
                </a:lnTo>
                <a:lnTo>
                  <a:pt x="61693" y="608652"/>
                </a:lnTo>
                <a:lnTo>
                  <a:pt x="87054" y="644061"/>
                </a:lnTo>
                <a:lnTo>
                  <a:pt x="116062" y="676417"/>
                </a:lnTo>
                <a:lnTo>
                  <a:pt x="148418" y="705425"/>
                </a:lnTo>
                <a:lnTo>
                  <a:pt x="183827" y="730786"/>
                </a:lnTo>
                <a:lnTo>
                  <a:pt x="221990" y="752202"/>
                </a:lnTo>
                <a:lnTo>
                  <a:pt x="262611" y="769377"/>
                </a:lnTo>
                <a:lnTo>
                  <a:pt x="305390" y="782014"/>
                </a:lnTo>
                <a:lnTo>
                  <a:pt x="350033" y="789813"/>
                </a:lnTo>
                <a:lnTo>
                  <a:pt x="396239" y="792479"/>
                </a:lnTo>
                <a:lnTo>
                  <a:pt x="442446" y="789813"/>
                </a:lnTo>
                <a:lnTo>
                  <a:pt x="487089" y="782014"/>
                </a:lnTo>
                <a:lnTo>
                  <a:pt x="529868" y="769377"/>
                </a:lnTo>
                <a:lnTo>
                  <a:pt x="570489" y="752202"/>
                </a:lnTo>
                <a:lnTo>
                  <a:pt x="608652" y="730786"/>
                </a:lnTo>
                <a:lnTo>
                  <a:pt x="644061" y="705425"/>
                </a:lnTo>
                <a:lnTo>
                  <a:pt x="676417" y="676417"/>
                </a:lnTo>
                <a:lnTo>
                  <a:pt x="705425" y="644061"/>
                </a:lnTo>
                <a:lnTo>
                  <a:pt x="730786" y="608652"/>
                </a:lnTo>
                <a:lnTo>
                  <a:pt x="752202" y="570489"/>
                </a:lnTo>
                <a:lnTo>
                  <a:pt x="769377" y="529868"/>
                </a:lnTo>
                <a:lnTo>
                  <a:pt x="782014" y="487089"/>
                </a:lnTo>
                <a:lnTo>
                  <a:pt x="789813" y="442446"/>
                </a:lnTo>
                <a:lnTo>
                  <a:pt x="792479" y="396239"/>
                </a:lnTo>
                <a:lnTo>
                  <a:pt x="789813" y="350033"/>
                </a:lnTo>
                <a:lnTo>
                  <a:pt x="782014" y="305390"/>
                </a:lnTo>
                <a:lnTo>
                  <a:pt x="769377" y="262611"/>
                </a:lnTo>
                <a:lnTo>
                  <a:pt x="752202" y="221990"/>
                </a:lnTo>
                <a:lnTo>
                  <a:pt x="730786" y="183827"/>
                </a:lnTo>
                <a:lnTo>
                  <a:pt x="705425" y="148418"/>
                </a:lnTo>
                <a:lnTo>
                  <a:pt x="676417" y="116062"/>
                </a:lnTo>
                <a:lnTo>
                  <a:pt x="644061" y="87054"/>
                </a:lnTo>
                <a:lnTo>
                  <a:pt x="608652" y="61693"/>
                </a:lnTo>
                <a:lnTo>
                  <a:pt x="570489" y="40277"/>
                </a:lnTo>
                <a:lnTo>
                  <a:pt x="529868" y="23102"/>
                </a:lnTo>
                <a:lnTo>
                  <a:pt x="487089" y="10465"/>
                </a:lnTo>
                <a:lnTo>
                  <a:pt x="442446" y="2666"/>
                </a:lnTo>
                <a:lnTo>
                  <a:pt x="396239" y="0"/>
                </a:lnTo>
                <a:close/>
              </a:path>
            </a:pathLst>
          </a:custGeom>
          <a:solidFill>
            <a:srgbClr val="5B9BD4"/>
          </a:solidFill>
          <a:ln w="9525">
            <a:noFill/>
            <a:round/>
          </a:ln>
        </p:spPr>
        <p:txBody>
          <a:bodyPr lIns="0" tIns="0" rIns="0" bIns="0"/>
          <a:lstStyle/>
          <a:p>
            <a:endParaRPr lang="zh-CN" altLang="en-US"/>
          </a:p>
        </p:txBody>
      </p:sp>
      <p:sp>
        <p:nvSpPr>
          <p:cNvPr id="68632" name="object 25"/>
          <p:cNvSpPr/>
          <p:nvPr/>
        </p:nvSpPr>
        <p:spPr bwMode="auto">
          <a:xfrm>
            <a:off x="5754688" y="3235325"/>
            <a:ext cx="479425" cy="379413"/>
          </a:xfrm>
          <a:custGeom>
            <a:avLst/>
            <a:gdLst/>
            <a:ahLst/>
            <a:cxnLst>
              <a:cxn ang="0">
                <a:pos x="59816" y="0"/>
              </a:cxn>
              <a:cxn ang="0">
                <a:pos x="17525" y="21177"/>
              </a:cxn>
              <a:cxn ang="0">
                <a:pos x="0" y="72262"/>
              </a:cxn>
              <a:cxn ang="0">
                <a:pos x="4702" y="335327"/>
              </a:cxn>
              <a:cxn ang="0">
                <a:pos x="36540" y="373792"/>
              </a:cxn>
              <a:cxn ang="0">
                <a:pos x="418718" y="379475"/>
              </a:cxn>
              <a:cxn ang="0">
                <a:pos x="461009" y="358298"/>
              </a:cxn>
              <a:cxn ang="0">
                <a:pos x="59816" y="343281"/>
              </a:cxn>
              <a:cxn ang="0">
                <a:pos x="38639" y="332724"/>
              </a:cxn>
              <a:cxn ang="0">
                <a:pos x="29845" y="307213"/>
              </a:cxn>
              <a:cxn ang="0">
                <a:pos x="29845" y="284607"/>
              </a:cxn>
              <a:cxn ang="0">
                <a:pos x="54803" y="94869"/>
              </a:cxn>
              <a:cxn ang="0">
                <a:pos x="32206" y="58215"/>
              </a:cxn>
              <a:cxn ang="0">
                <a:pos x="48168" y="39026"/>
              </a:cxn>
              <a:cxn ang="0">
                <a:pos x="469393" y="36195"/>
              </a:cxn>
              <a:cxn ang="0">
                <a:pos x="441995" y="5683"/>
              </a:cxn>
              <a:cxn ang="0">
                <a:pos x="356384" y="201040"/>
              </a:cxn>
              <a:cxn ang="0">
                <a:pos x="448563" y="307213"/>
              </a:cxn>
              <a:cxn ang="0">
                <a:pos x="439832" y="332724"/>
              </a:cxn>
              <a:cxn ang="0">
                <a:pos x="418718" y="343281"/>
              </a:cxn>
              <a:cxn ang="0">
                <a:pos x="473833" y="335327"/>
              </a:cxn>
              <a:cxn ang="0">
                <a:pos x="478536" y="284607"/>
              </a:cxn>
              <a:cxn ang="0">
                <a:pos x="356384" y="201040"/>
              </a:cxn>
              <a:cxn ang="0">
                <a:pos x="29845" y="94869"/>
              </a:cxn>
              <a:cxn ang="0">
                <a:pos x="29845" y="284607"/>
              </a:cxn>
              <a:cxn ang="0">
                <a:pos x="147065" y="201040"/>
              </a:cxn>
              <a:cxn ang="0">
                <a:pos x="54803" y="94869"/>
              </a:cxn>
              <a:cxn ang="0">
                <a:pos x="448563" y="94869"/>
              </a:cxn>
              <a:cxn ang="0">
                <a:pos x="478536" y="284607"/>
              </a:cxn>
              <a:cxn ang="0">
                <a:pos x="171997" y="201040"/>
              </a:cxn>
              <a:cxn ang="0">
                <a:pos x="212343" y="260223"/>
              </a:cxn>
              <a:cxn ang="0">
                <a:pos x="225234" y="268335"/>
              </a:cxn>
              <a:cxn ang="0">
                <a:pos x="239267" y="271018"/>
              </a:cxn>
              <a:cxn ang="0">
                <a:pos x="253301" y="268335"/>
              </a:cxn>
              <a:cxn ang="0">
                <a:pos x="266191" y="260223"/>
              </a:cxn>
              <a:cxn ang="0">
                <a:pos x="232790" y="252984"/>
              </a:cxn>
              <a:cxn ang="0">
                <a:pos x="171997" y="201040"/>
              </a:cxn>
              <a:cxn ang="0">
                <a:pos x="418718" y="36195"/>
              </a:cxn>
              <a:cxn ang="0">
                <a:pos x="439832" y="46751"/>
              </a:cxn>
              <a:cxn ang="0">
                <a:pos x="448563" y="72262"/>
              </a:cxn>
              <a:cxn ang="0">
                <a:pos x="245745" y="252984"/>
              </a:cxn>
              <a:cxn ang="0">
                <a:pos x="331470" y="201040"/>
              </a:cxn>
              <a:cxn ang="0">
                <a:pos x="343915" y="189737"/>
              </a:cxn>
              <a:cxn ang="0">
                <a:pos x="478536" y="94869"/>
              </a:cxn>
              <a:cxn ang="0">
                <a:pos x="473833" y="44148"/>
              </a:cxn>
            </a:cxnLst>
            <a:rect l="0" t="0" r="r" b="b"/>
            <a:pathLst>
              <a:path w="478789" h="379729">
                <a:moveTo>
                  <a:pt x="418718" y="0"/>
                </a:moveTo>
                <a:lnTo>
                  <a:pt x="59816" y="0"/>
                </a:lnTo>
                <a:lnTo>
                  <a:pt x="36540" y="5683"/>
                </a:lnTo>
                <a:lnTo>
                  <a:pt x="17525" y="21177"/>
                </a:lnTo>
                <a:lnTo>
                  <a:pt x="4702" y="44148"/>
                </a:lnTo>
                <a:lnTo>
                  <a:pt x="0" y="72262"/>
                </a:lnTo>
                <a:lnTo>
                  <a:pt x="0" y="307213"/>
                </a:lnTo>
                <a:lnTo>
                  <a:pt x="4702" y="335327"/>
                </a:lnTo>
                <a:lnTo>
                  <a:pt x="17525" y="358298"/>
                </a:lnTo>
                <a:lnTo>
                  <a:pt x="36540" y="373792"/>
                </a:lnTo>
                <a:lnTo>
                  <a:pt x="59816" y="379475"/>
                </a:lnTo>
                <a:lnTo>
                  <a:pt x="418718" y="379475"/>
                </a:lnTo>
                <a:lnTo>
                  <a:pt x="441995" y="373792"/>
                </a:lnTo>
                <a:lnTo>
                  <a:pt x="461009" y="358298"/>
                </a:lnTo>
                <a:lnTo>
                  <a:pt x="469393" y="343281"/>
                </a:lnTo>
                <a:lnTo>
                  <a:pt x="59816" y="343281"/>
                </a:lnTo>
                <a:lnTo>
                  <a:pt x="48168" y="340449"/>
                </a:lnTo>
                <a:lnTo>
                  <a:pt x="38639" y="332724"/>
                </a:lnTo>
                <a:lnTo>
                  <a:pt x="32206" y="321260"/>
                </a:lnTo>
                <a:lnTo>
                  <a:pt x="29845" y="307213"/>
                </a:lnTo>
                <a:lnTo>
                  <a:pt x="54803" y="284607"/>
                </a:lnTo>
                <a:lnTo>
                  <a:pt x="29845" y="284607"/>
                </a:lnTo>
                <a:lnTo>
                  <a:pt x="29845" y="94869"/>
                </a:lnTo>
                <a:lnTo>
                  <a:pt x="54803" y="94869"/>
                </a:lnTo>
                <a:lnTo>
                  <a:pt x="29845" y="72262"/>
                </a:lnTo>
                <a:lnTo>
                  <a:pt x="32206" y="58215"/>
                </a:lnTo>
                <a:lnTo>
                  <a:pt x="38639" y="46751"/>
                </a:lnTo>
                <a:lnTo>
                  <a:pt x="48168" y="39026"/>
                </a:lnTo>
                <a:lnTo>
                  <a:pt x="59816" y="36195"/>
                </a:lnTo>
                <a:lnTo>
                  <a:pt x="469393" y="36195"/>
                </a:lnTo>
                <a:lnTo>
                  <a:pt x="461010" y="21177"/>
                </a:lnTo>
                <a:lnTo>
                  <a:pt x="441995" y="5683"/>
                </a:lnTo>
                <a:lnTo>
                  <a:pt x="418718" y="0"/>
                </a:lnTo>
                <a:close/>
              </a:path>
              <a:path w="478789" h="379729">
                <a:moveTo>
                  <a:pt x="356384" y="201040"/>
                </a:moveTo>
                <a:lnTo>
                  <a:pt x="331470" y="201040"/>
                </a:lnTo>
                <a:lnTo>
                  <a:pt x="448563" y="307213"/>
                </a:lnTo>
                <a:lnTo>
                  <a:pt x="446222" y="321260"/>
                </a:lnTo>
                <a:lnTo>
                  <a:pt x="439832" y="332724"/>
                </a:lnTo>
                <a:lnTo>
                  <a:pt x="430347" y="340449"/>
                </a:lnTo>
                <a:lnTo>
                  <a:pt x="418718" y="343281"/>
                </a:lnTo>
                <a:lnTo>
                  <a:pt x="469393" y="343281"/>
                </a:lnTo>
                <a:lnTo>
                  <a:pt x="473833" y="335327"/>
                </a:lnTo>
                <a:lnTo>
                  <a:pt x="478536" y="307213"/>
                </a:lnTo>
                <a:lnTo>
                  <a:pt x="478536" y="284607"/>
                </a:lnTo>
                <a:lnTo>
                  <a:pt x="448563" y="284607"/>
                </a:lnTo>
                <a:lnTo>
                  <a:pt x="356384" y="201040"/>
                </a:lnTo>
                <a:close/>
              </a:path>
              <a:path w="478789" h="379729">
                <a:moveTo>
                  <a:pt x="54803" y="94869"/>
                </a:moveTo>
                <a:lnTo>
                  <a:pt x="29845" y="94869"/>
                </a:lnTo>
                <a:lnTo>
                  <a:pt x="134620" y="189737"/>
                </a:lnTo>
                <a:lnTo>
                  <a:pt x="29845" y="284607"/>
                </a:lnTo>
                <a:lnTo>
                  <a:pt x="54803" y="284607"/>
                </a:lnTo>
                <a:lnTo>
                  <a:pt x="147065" y="201040"/>
                </a:lnTo>
                <a:lnTo>
                  <a:pt x="171997" y="201040"/>
                </a:lnTo>
                <a:lnTo>
                  <a:pt x="54803" y="94869"/>
                </a:lnTo>
                <a:close/>
              </a:path>
              <a:path w="478789" h="379729">
                <a:moveTo>
                  <a:pt x="478536" y="94869"/>
                </a:moveTo>
                <a:lnTo>
                  <a:pt x="448563" y="94869"/>
                </a:lnTo>
                <a:lnTo>
                  <a:pt x="448563" y="284607"/>
                </a:lnTo>
                <a:lnTo>
                  <a:pt x="478536" y="284607"/>
                </a:lnTo>
                <a:lnTo>
                  <a:pt x="478536" y="94869"/>
                </a:lnTo>
                <a:close/>
              </a:path>
              <a:path w="478789" h="379729">
                <a:moveTo>
                  <a:pt x="171997" y="201040"/>
                </a:moveTo>
                <a:lnTo>
                  <a:pt x="147065" y="201040"/>
                </a:lnTo>
                <a:lnTo>
                  <a:pt x="212343" y="260223"/>
                </a:lnTo>
                <a:lnTo>
                  <a:pt x="218586" y="264963"/>
                </a:lnTo>
                <a:lnTo>
                  <a:pt x="225234" y="268335"/>
                </a:lnTo>
                <a:lnTo>
                  <a:pt x="232167" y="270349"/>
                </a:lnTo>
                <a:lnTo>
                  <a:pt x="239267" y="271018"/>
                </a:lnTo>
                <a:lnTo>
                  <a:pt x="246368" y="270349"/>
                </a:lnTo>
                <a:lnTo>
                  <a:pt x="253301" y="268335"/>
                </a:lnTo>
                <a:lnTo>
                  <a:pt x="259949" y="264963"/>
                </a:lnTo>
                <a:lnTo>
                  <a:pt x="266191" y="260223"/>
                </a:lnTo>
                <a:lnTo>
                  <a:pt x="274176" y="252984"/>
                </a:lnTo>
                <a:lnTo>
                  <a:pt x="232790" y="252984"/>
                </a:lnTo>
                <a:lnTo>
                  <a:pt x="226567" y="250444"/>
                </a:lnTo>
                <a:lnTo>
                  <a:pt x="171997" y="201040"/>
                </a:lnTo>
                <a:close/>
              </a:path>
              <a:path w="478789" h="379729">
                <a:moveTo>
                  <a:pt x="469393" y="36195"/>
                </a:moveTo>
                <a:lnTo>
                  <a:pt x="418718" y="36195"/>
                </a:lnTo>
                <a:lnTo>
                  <a:pt x="430347" y="39026"/>
                </a:lnTo>
                <a:lnTo>
                  <a:pt x="439832" y="46751"/>
                </a:lnTo>
                <a:lnTo>
                  <a:pt x="446222" y="58215"/>
                </a:lnTo>
                <a:lnTo>
                  <a:pt x="448563" y="72262"/>
                </a:lnTo>
                <a:lnTo>
                  <a:pt x="251967" y="250444"/>
                </a:lnTo>
                <a:lnTo>
                  <a:pt x="245745" y="252984"/>
                </a:lnTo>
                <a:lnTo>
                  <a:pt x="274176" y="252984"/>
                </a:lnTo>
                <a:lnTo>
                  <a:pt x="331470" y="201040"/>
                </a:lnTo>
                <a:lnTo>
                  <a:pt x="356384" y="201040"/>
                </a:lnTo>
                <a:lnTo>
                  <a:pt x="343915" y="189737"/>
                </a:lnTo>
                <a:lnTo>
                  <a:pt x="448563" y="94869"/>
                </a:lnTo>
                <a:lnTo>
                  <a:pt x="478536" y="94869"/>
                </a:lnTo>
                <a:lnTo>
                  <a:pt x="478536" y="72262"/>
                </a:lnTo>
                <a:lnTo>
                  <a:pt x="473833" y="44148"/>
                </a:lnTo>
                <a:lnTo>
                  <a:pt x="469393" y="36195"/>
                </a:lnTo>
                <a:close/>
              </a:path>
            </a:pathLst>
          </a:custGeom>
          <a:solidFill>
            <a:srgbClr val="F1F1F1"/>
          </a:solidFill>
          <a:ln w="9525">
            <a:noFill/>
            <a:round/>
          </a:ln>
        </p:spPr>
        <p:txBody>
          <a:bodyPr lIns="0" tIns="0" rIns="0" bIns="0"/>
          <a:lstStyle/>
          <a:p>
            <a:endParaRPr lang="zh-CN" altLang="en-US"/>
          </a:p>
        </p:txBody>
      </p:sp>
      <p:sp>
        <p:nvSpPr>
          <p:cNvPr id="68633" name="object 26"/>
          <p:cNvSpPr/>
          <p:nvPr/>
        </p:nvSpPr>
        <p:spPr bwMode="auto">
          <a:xfrm>
            <a:off x="5027613" y="5068888"/>
            <a:ext cx="528637" cy="66675"/>
          </a:xfrm>
          <a:custGeom>
            <a:avLst/>
            <a:gdLst/>
            <a:ahLst/>
            <a:cxnLst>
              <a:cxn ang="0">
                <a:pos x="497713" y="0"/>
              </a:cxn>
              <a:cxn ang="0">
                <a:pos x="31114" y="0"/>
              </a:cxn>
              <a:cxn ang="0">
                <a:pos x="18055" y="2317"/>
              </a:cxn>
              <a:cxn ang="0">
                <a:pos x="8270" y="8731"/>
              </a:cxn>
              <a:cxn ang="0">
                <a:pos x="2129" y="18430"/>
              </a:cxn>
              <a:cxn ang="0">
                <a:pos x="0" y="30606"/>
              </a:cxn>
              <a:cxn ang="0">
                <a:pos x="2129" y="45279"/>
              </a:cxn>
              <a:cxn ang="0">
                <a:pos x="8270" y="56261"/>
              </a:cxn>
              <a:cxn ang="0">
                <a:pos x="18055" y="63146"/>
              </a:cxn>
              <a:cxn ang="0">
                <a:pos x="31114" y="65531"/>
              </a:cxn>
              <a:cxn ang="0">
                <a:pos x="497713" y="65531"/>
              </a:cxn>
              <a:cxn ang="0">
                <a:pos x="510772" y="63146"/>
              </a:cxn>
              <a:cxn ang="0">
                <a:pos x="520557" y="56261"/>
              </a:cxn>
              <a:cxn ang="0">
                <a:pos x="526698" y="45279"/>
              </a:cxn>
              <a:cxn ang="0">
                <a:pos x="528827" y="30606"/>
              </a:cxn>
              <a:cxn ang="0">
                <a:pos x="526698" y="18430"/>
              </a:cxn>
              <a:cxn ang="0">
                <a:pos x="520557" y="8731"/>
              </a:cxn>
              <a:cxn ang="0">
                <a:pos x="510772" y="2317"/>
              </a:cxn>
              <a:cxn ang="0">
                <a:pos x="497713" y="0"/>
              </a:cxn>
            </a:cxnLst>
            <a:rect l="0" t="0" r="r" b="b"/>
            <a:pathLst>
              <a:path w="528954" h="66039">
                <a:moveTo>
                  <a:pt x="497713" y="0"/>
                </a:moveTo>
                <a:lnTo>
                  <a:pt x="31114" y="0"/>
                </a:lnTo>
                <a:lnTo>
                  <a:pt x="18055" y="2317"/>
                </a:lnTo>
                <a:lnTo>
                  <a:pt x="8270" y="8731"/>
                </a:lnTo>
                <a:lnTo>
                  <a:pt x="2129" y="18430"/>
                </a:lnTo>
                <a:lnTo>
                  <a:pt x="0" y="30606"/>
                </a:lnTo>
                <a:lnTo>
                  <a:pt x="2129" y="45279"/>
                </a:lnTo>
                <a:lnTo>
                  <a:pt x="8270" y="56261"/>
                </a:lnTo>
                <a:lnTo>
                  <a:pt x="18055" y="63146"/>
                </a:lnTo>
                <a:lnTo>
                  <a:pt x="31114" y="65531"/>
                </a:lnTo>
                <a:lnTo>
                  <a:pt x="497713" y="65531"/>
                </a:lnTo>
                <a:lnTo>
                  <a:pt x="510772" y="63146"/>
                </a:lnTo>
                <a:lnTo>
                  <a:pt x="520557" y="56261"/>
                </a:lnTo>
                <a:lnTo>
                  <a:pt x="526698" y="45279"/>
                </a:lnTo>
                <a:lnTo>
                  <a:pt x="528827" y="30606"/>
                </a:lnTo>
                <a:lnTo>
                  <a:pt x="526698" y="18430"/>
                </a:lnTo>
                <a:lnTo>
                  <a:pt x="520557" y="8731"/>
                </a:lnTo>
                <a:lnTo>
                  <a:pt x="510772" y="2317"/>
                </a:lnTo>
                <a:lnTo>
                  <a:pt x="497713" y="0"/>
                </a:lnTo>
                <a:close/>
              </a:path>
            </a:pathLst>
          </a:custGeom>
          <a:solidFill>
            <a:srgbClr val="F1F1F1"/>
          </a:solidFill>
          <a:ln w="9525">
            <a:noFill/>
            <a:round/>
          </a:ln>
        </p:spPr>
        <p:txBody>
          <a:bodyPr lIns="0" tIns="0" rIns="0" bIns="0"/>
          <a:lstStyle/>
          <a:p>
            <a:endParaRPr lang="zh-CN" altLang="en-US"/>
          </a:p>
        </p:txBody>
      </p:sp>
      <p:sp>
        <p:nvSpPr>
          <p:cNvPr id="68634" name="object 27"/>
          <p:cNvSpPr/>
          <p:nvPr/>
        </p:nvSpPr>
        <p:spPr bwMode="auto">
          <a:xfrm>
            <a:off x="5092700" y="4827588"/>
            <a:ext cx="63500" cy="206375"/>
          </a:xfrm>
          <a:custGeom>
            <a:avLst/>
            <a:gdLst/>
            <a:ahLst/>
            <a:cxnLst>
              <a:cxn ang="0">
                <a:pos x="31241" y="0"/>
              </a:cxn>
              <a:cxn ang="0">
                <a:pos x="19770" y="3012"/>
              </a:cxn>
              <a:cxn ang="0">
                <a:pos x="9763" y="10953"/>
              </a:cxn>
              <a:cxn ang="0">
                <a:pos x="2684" y="22181"/>
              </a:cxn>
              <a:cxn ang="0">
                <a:pos x="0" y="35052"/>
              </a:cxn>
              <a:cxn ang="0">
                <a:pos x="0" y="170688"/>
              </a:cxn>
              <a:cxn ang="0">
                <a:pos x="2684" y="185433"/>
              </a:cxn>
              <a:cxn ang="0">
                <a:pos x="9763" y="196453"/>
              </a:cxn>
              <a:cxn ang="0">
                <a:pos x="19770" y="203352"/>
              </a:cxn>
              <a:cxn ang="0">
                <a:pos x="31241" y="205740"/>
              </a:cxn>
              <a:cxn ang="0">
                <a:pos x="42713" y="203352"/>
              </a:cxn>
              <a:cxn ang="0">
                <a:pos x="52720" y="196453"/>
              </a:cxn>
              <a:cxn ang="0">
                <a:pos x="59799" y="185433"/>
              </a:cxn>
              <a:cxn ang="0">
                <a:pos x="62483" y="170688"/>
              </a:cxn>
              <a:cxn ang="0">
                <a:pos x="62483" y="35052"/>
              </a:cxn>
              <a:cxn ang="0">
                <a:pos x="59799" y="22181"/>
              </a:cxn>
              <a:cxn ang="0">
                <a:pos x="52720" y="10953"/>
              </a:cxn>
              <a:cxn ang="0">
                <a:pos x="42713" y="3012"/>
              </a:cxn>
              <a:cxn ang="0">
                <a:pos x="31241" y="0"/>
              </a:cxn>
            </a:cxnLst>
            <a:rect l="0" t="0" r="r" b="b"/>
            <a:pathLst>
              <a:path w="62864" h="205739">
                <a:moveTo>
                  <a:pt x="31241" y="0"/>
                </a:moveTo>
                <a:lnTo>
                  <a:pt x="19770" y="3012"/>
                </a:lnTo>
                <a:lnTo>
                  <a:pt x="9763" y="10953"/>
                </a:lnTo>
                <a:lnTo>
                  <a:pt x="2684" y="22181"/>
                </a:lnTo>
                <a:lnTo>
                  <a:pt x="0" y="35052"/>
                </a:lnTo>
                <a:lnTo>
                  <a:pt x="0" y="170688"/>
                </a:lnTo>
                <a:lnTo>
                  <a:pt x="2684" y="185433"/>
                </a:lnTo>
                <a:lnTo>
                  <a:pt x="9763" y="196453"/>
                </a:lnTo>
                <a:lnTo>
                  <a:pt x="19770" y="203352"/>
                </a:lnTo>
                <a:lnTo>
                  <a:pt x="31241" y="205740"/>
                </a:lnTo>
                <a:lnTo>
                  <a:pt x="42713" y="203352"/>
                </a:lnTo>
                <a:lnTo>
                  <a:pt x="52720" y="196453"/>
                </a:lnTo>
                <a:lnTo>
                  <a:pt x="59799" y="185433"/>
                </a:lnTo>
                <a:lnTo>
                  <a:pt x="62483" y="170688"/>
                </a:lnTo>
                <a:lnTo>
                  <a:pt x="62483" y="35052"/>
                </a:lnTo>
                <a:lnTo>
                  <a:pt x="59799" y="22181"/>
                </a:lnTo>
                <a:lnTo>
                  <a:pt x="52720" y="10953"/>
                </a:lnTo>
                <a:lnTo>
                  <a:pt x="42713" y="3012"/>
                </a:lnTo>
                <a:lnTo>
                  <a:pt x="31241" y="0"/>
                </a:lnTo>
                <a:close/>
              </a:path>
            </a:pathLst>
          </a:custGeom>
          <a:solidFill>
            <a:srgbClr val="F1F1F1"/>
          </a:solidFill>
          <a:ln w="9525">
            <a:noFill/>
            <a:round/>
          </a:ln>
        </p:spPr>
        <p:txBody>
          <a:bodyPr lIns="0" tIns="0" rIns="0" bIns="0"/>
          <a:lstStyle/>
          <a:p>
            <a:endParaRPr lang="zh-CN" altLang="en-US"/>
          </a:p>
        </p:txBody>
      </p:sp>
      <p:sp>
        <p:nvSpPr>
          <p:cNvPr id="68635" name="object 28"/>
          <p:cNvSpPr/>
          <p:nvPr/>
        </p:nvSpPr>
        <p:spPr bwMode="auto">
          <a:xfrm>
            <a:off x="5207000" y="4827588"/>
            <a:ext cx="58738" cy="206375"/>
          </a:xfrm>
          <a:custGeom>
            <a:avLst/>
            <a:gdLst/>
            <a:ahLst/>
            <a:cxnLst>
              <a:cxn ang="0">
                <a:pos x="30861" y="0"/>
              </a:cxn>
              <a:cxn ang="0">
                <a:pos x="17895" y="3012"/>
              </a:cxn>
              <a:cxn ang="0">
                <a:pos x="8191" y="10953"/>
              </a:cxn>
              <a:cxn ang="0">
                <a:pos x="2107" y="22181"/>
              </a:cxn>
              <a:cxn ang="0">
                <a:pos x="0" y="35052"/>
              </a:cxn>
              <a:cxn ang="0">
                <a:pos x="0" y="170688"/>
              </a:cxn>
              <a:cxn ang="0">
                <a:pos x="2107" y="185433"/>
              </a:cxn>
              <a:cxn ang="0">
                <a:pos x="8191" y="196453"/>
              </a:cxn>
              <a:cxn ang="0">
                <a:pos x="17895" y="203352"/>
              </a:cxn>
              <a:cxn ang="0">
                <a:pos x="30861" y="205740"/>
              </a:cxn>
              <a:cxn ang="0">
                <a:pos x="41624" y="203352"/>
              </a:cxn>
              <a:cxn ang="0">
                <a:pos x="50196" y="196453"/>
              </a:cxn>
              <a:cxn ang="0">
                <a:pos x="55864" y="185433"/>
              </a:cxn>
              <a:cxn ang="0">
                <a:pos x="57912" y="170688"/>
              </a:cxn>
              <a:cxn ang="0">
                <a:pos x="57912" y="35052"/>
              </a:cxn>
              <a:cxn ang="0">
                <a:pos x="55864" y="22181"/>
              </a:cxn>
              <a:cxn ang="0">
                <a:pos x="50196" y="10953"/>
              </a:cxn>
              <a:cxn ang="0">
                <a:pos x="41624" y="3012"/>
              </a:cxn>
              <a:cxn ang="0">
                <a:pos x="30861" y="0"/>
              </a:cxn>
            </a:cxnLst>
            <a:rect l="0" t="0" r="r" b="b"/>
            <a:pathLst>
              <a:path w="58420" h="205739">
                <a:moveTo>
                  <a:pt x="30861" y="0"/>
                </a:moveTo>
                <a:lnTo>
                  <a:pt x="17895" y="3012"/>
                </a:lnTo>
                <a:lnTo>
                  <a:pt x="8191" y="10953"/>
                </a:lnTo>
                <a:lnTo>
                  <a:pt x="2107" y="22181"/>
                </a:lnTo>
                <a:lnTo>
                  <a:pt x="0" y="35052"/>
                </a:lnTo>
                <a:lnTo>
                  <a:pt x="0" y="170688"/>
                </a:lnTo>
                <a:lnTo>
                  <a:pt x="2107" y="185433"/>
                </a:lnTo>
                <a:lnTo>
                  <a:pt x="8191" y="196453"/>
                </a:lnTo>
                <a:lnTo>
                  <a:pt x="17895" y="203352"/>
                </a:lnTo>
                <a:lnTo>
                  <a:pt x="30861" y="205740"/>
                </a:lnTo>
                <a:lnTo>
                  <a:pt x="41624" y="203352"/>
                </a:lnTo>
                <a:lnTo>
                  <a:pt x="50196" y="196453"/>
                </a:lnTo>
                <a:lnTo>
                  <a:pt x="55864" y="185433"/>
                </a:lnTo>
                <a:lnTo>
                  <a:pt x="57912" y="170688"/>
                </a:lnTo>
                <a:lnTo>
                  <a:pt x="57912" y="35052"/>
                </a:lnTo>
                <a:lnTo>
                  <a:pt x="55864" y="22181"/>
                </a:lnTo>
                <a:lnTo>
                  <a:pt x="50196" y="10953"/>
                </a:lnTo>
                <a:lnTo>
                  <a:pt x="41624" y="3012"/>
                </a:lnTo>
                <a:lnTo>
                  <a:pt x="30861" y="0"/>
                </a:lnTo>
                <a:close/>
              </a:path>
            </a:pathLst>
          </a:custGeom>
          <a:solidFill>
            <a:srgbClr val="F1F1F1"/>
          </a:solidFill>
          <a:ln w="9525">
            <a:noFill/>
            <a:round/>
          </a:ln>
        </p:spPr>
        <p:txBody>
          <a:bodyPr lIns="0" tIns="0" rIns="0" bIns="0"/>
          <a:lstStyle/>
          <a:p>
            <a:endParaRPr lang="zh-CN" altLang="en-US"/>
          </a:p>
        </p:txBody>
      </p:sp>
      <p:sp>
        <p:nvSpPr>
          <p:cNvPr id="68636" name="object 29"/>
          <p:cNvSpPr/>
          <p:nvPr/>
        </p:nvSpPr>
        <p:spPr bwMode="auto">
          <a:xfrm>
            <a:off x="5318125" y="4827588"/>
            <a:ext cx="60325" cy="206375"/>
          </a:xfrm>
          <a:custGeom>
            <a:avLst/>
            <a:gdLst/>
            <a:ahLst/>
            <a:cxnLst>
              <a:cxn ang="0">
                <a:pos x="27686" y="0"/>
              </a:cxn>
              <a:cxn ang="0">
                <a:pos x="16716" y="3012"/>
              </a:cxn>
              <a:cxn ang="0">
                <a:pos x="7937" y="10953"/>
              </a:cxn>
              <a:cxn ang="0">
                <a:pos x="2111" y="22181"/>
              </a:cxn>
              <a:cxn ang="0">
                <a:pos x="0" y="35052"/>
              </a:cxn>
              <a:cxn ang="0">
                <a:pos x="0" y="170688"/>
              </a:cxn>
              <a:cxn ang="0">
                <a:pos x="2111" y="185433"/>
              </a:cxn>
              <a:cxn ang="0">
                <a:pos x="7937" y="196453"/>
              </a:cxn>
              <a:cxn ang="0">
                <a:pos x="16716" y="203352"/>
              </a:cxn>
              <a:cxn ang="0">
                <a:pos x="27686" y="205740"/>
              </a:cxn>
              <a:cxn ang="0">
                <a:pos x="41005" y="203352"/>
              </a:cxn>
              <a:cxn ang="0">
                <a:pos x="50990" y="196453"/>
              </a:cxn>
              <a:cxn ang="0">
                <a:pos x="57261" y="185433"/>
              </a:cxn>
              <a:cxn ang="0">
                <a:pos x="59436" y="170688"/>
              </a:cxn>
              <a:cxn ang="0">
                <a:pos x="59436" y="35052"/>
              </a:cxn>
              <a:cxn ang="0">
                <a:pos x="57261" y="22181"/>
              </a:cxn>
              <a:cxn ang="0">
                <a:pos x="50990" y="10953"/>
              </a:cxn>
              <a:cxn ang="0">
                <a:pos x="41005" y="3012"/>
              </a:cxn>
              <a:cxn ang="0">
                <a:pos x="27686" y="0"/>
              </a:cxn>
            </a:cxnLst>
            <a:rect l="0" t="0" r="r" b="b"/>
            <a:pathLst>
              <a:path w="59689" h="205739">
                <a:moveTo>
                  <a:pt x="27686" y="0"/>
                </a:moveTo>
                <a:lnTo>
                  <a:pt x="16716" y="3012"/>
                </a:lnTo>
                <a:lnTo>
                  <a:pt x="7937" y="10953"/>
                </a:lnTo>
                <a:lnTo>
                  <a:pt x="2111" y="22181"/>
                </a:lnTo>
                <a:lnTo>
                  <a:pt x="0" y="35052"/>
                </a:lnTo>
                <a:lnTo>
                  <a:pt x="0" y="170688"/>
                </a:lnTo>
                <a:lnTo>
                  <a:pt x="2111" y="185433"/>
                </a:lnTo>
                <a:lnTo>
                  <a:pt x="7937" y="196453"/>
                </a:lnTo>
                <a:lnTo>
                  <a:pt x="16716" y="203352"/>
                </a:lnTo>
                <a:lnTo>
                  <a:pt x="27686" y="205740"/>
                </a:lnTo>
                <a:lnTo>
                  <a:pt x="41005" y="203352"/>
                </a:lnTo>
                <a:lnTo>
                  <a:pt x="50990" y="196453"/>
                </a:lnTo>
                <a:lnTo>
                  <a:pt x="57261" y="185433"/>
                </a:lnTo>
                <a:lnTo>
                  <a:pt x="59436" y="170688"/>
                </a:lnTo>
                <a:lnTo>
                  <a:pt x="59436" y="35052"/>
                </a:lnTo>
                <a:lnTo>
                  <a:pt x="57261" y="22181"/>
                </a:lnTo>
                <a:lnTo>
                  <a:pt x="50990" y="10953"/>
                </a:lnTo>
                <a:lnTo>
                  <a:pt x="41005" y="3012"/>
                </a:lnTo>
                <a:lnTo>
                  <a:pt x="27686" y="0"/>
                </a:lnTo>
                <a:close/>
              </a:path>
            </a:pathLst>
          </a:custGeom>
          <a:solidFill>
            <a:srgbClr val="F1F1F1"/>
          </a:solidFill>
          <a:ln w="9525">
            <a:noFill/>
            <a:round/>
          </a:ln>
        </p:spPr>
        <p:txBody>
          <a:bodyPr lIns="0" tIns="0" rIns="0" bIns="0"/>
          <a:lstStyle/>
          <a:p>
            <a:endParaRPr lang="zh-CN" altLang="en-US"/>
          </a:p>
        </p:txBody>
      </p:sp>
      <p:sp>
        <p:nvSpPr>
          <p:cNvPr id="68637" name="object 30"/>
          <p:cNvSpPr/>
          <p:nvPr/>
        </p:nvSpPr>
        <p:spPr bwMode="auto">
          <a:xfrm>
            <a:off x="5429250" y="4827588"/>
            <a:ext cx="60325" cy="206375"/>
          </a:xfrm>
          <a:custGeom>
            <a:avLst/>
            <a:gdLst/>
            <a:ahLst/>
            <a:cxnLst>
              <a:cxn ang="0">
                <a:pos x="30479" y="0"/>
              </a:cxn>
              <a:cxn ang="0">
                <a:pos x="19288" y="3012"/>
              </a:cxn>
              <a:cxn ang="0">
                <a:pos x="9525" y="10953"/>
              </a:cxn>
              <a:cxn ang="0">
                <a:pos x="2619" y="22181"/>
              </a:cxn>
              <a:cxn ang="0">
                <a:pos x="0" y="35052"/>
              </a:cxn>
              <a:cxn ang="0">
                <a:pos x="0" y="170688"/>
              </a:cxn>
              <a:cxn ang="0">
                <a:pos x="2619" y="185433"/>
              </a:cxn>
              <a:cxn ang="0">
                <a:pos x="9525" y="196453"/>
              </a:cxn>
              <a:cxn ang="0">
                <a:pos x="19288" y="203352"/>
              </a:cxn>
              <a:cxn ang="0">
                <a:pos x="30479" y="205740"/>
              </a:cxn>
              <a:cxn ang="0">
                <a:pos x="41671" y="203352"/>
              </a:cxn>
              <a:cxn ang="0">
                <a:pos x="51435" y="196453"/>
              </a:cxn>
              <a:cxn ang="0">
                <a:pos x="58340" y="185433"/>
              </a:cxn>
              <a:cxn ang="0">
                <a:pos x="60960" y="170688"/>
              </a:cxn>
              <a:cxn ang="0">
                <a:pos x="60960" y="35052"/>
              </a:cxn>
              <a:cxn ang="0">
                <a:pos x="58340" y="22181"/>
              </a:cxn>
              <a:cxn ang="0">
                <a:pos x="51435" y="10953"/>
              </a:cxn>
              <a:cxn ang="0">
                <a:pos x="41671" y="3012"/>
              </a:cxn>
              <a:cxn ang="0">
                <a:pos x="30479" y="0"/>
              </a:cxn>
            </a:cxnLst>
            <a:rect l="0" t="0" r="r" b="b"/>
            <a:pathLst>
              <a:path w="60960" h="205739">
                <a:moveTo>
                  <a:pt x="30479" y="0"/>
                </a:moveTo>
                <a:lnTo>
                  <a:pt x="19288" y="3012"/>
                </a:lnTo>
                <a:lnTo>
                  <a:pt x="9525" y="10953"/>
                </a:lnTo>
                <a:lnTo>
                  <a:pt x="2619" y="22181"/>
                </a:lnTo>
                <a:lnTo>
                  <a:pt x="0" y="35052"/>
                </a:lnTo>
                <a:lnTo>
                  <a:pt x="0" y="170688"/>
                </a:lnTo>
                <a:lnTo>
                  <a:pt x="2619" y="185433"/>
                </a:lnTo>
                <a:lnTo>
                  <a:pt x="9525" y="196453"/>
                </a:lnTo>
                <a:lnTo>
                  <a:pt x="19288" y="203352"/>
                </a:lnTo>
                <a:lnTo>
                  <a:pt x="30479" y="205740"/>
                </a:lnTo>
                <a:lnTo>
                  <a:pt x="41671" y="203352"/>
                </a:lnTo>
                <a:lnTo>
                  <a:pt x="51435" y="196453"/>
                </a:lnTo>
                <a:lnTo>
                  <a:pt x="58340" y="185433"/>
                </a:lnTo>
                <a:lnTo>
                  <a:pt x="60960" y="170688"/>
                </a:lnTo>
                <a:lnTo>
                  <a:pt x="60960" y="35052"/>
                </a:lnTo>
                <a:lnTo>
                  <a:pt x="58340" y="22181"/>
                </a:lnTo>
                <a:lnTo>
                  <a:pt x="51435" y="10953"/>
                </a:lnTo>
                <a:lnTo>
                  <a:pt x="41671" y="3012"/>
                </a:lnTo>
                <a:lnTo>
                  <a:pt x="30479" y="0"/>
                </a:lnTo>
                <a:close/>
              </a:path>
            </a:pathLst>
          </a:custGeom>
          <a:solidFill>
            <a:srgbClr val="F1F1F1"/>
          </a:solidFill>
          <a:ln w="9525">
            <a:noFill/>
            <a:round/>
          </a:ln>
        </p:spPr>
        <p:txBody>
          <a:bodyPr lIns="0" tIns="0" rIns="0" bIns="0"/>
          <a:lstStyle/>
          <a:p>
            <a:endParaRPr lang="zh-CN" altLang="en-US"/>
          </a:p>
        </p:txBody>
      </p:sp>
      <p:sp>
        <p:nvSpPr>
          <p:cNvPr id="68638" name="object 31"/>
          <p:cNvSpPr/>
          <p:nvPr/>
        </p:nvSpPr>
        <p:spPr bwMode="auto">
          <a:xfrm>
            <a:off x="5127625" y="4597400"/>
            <a:ext cx="327025" cy="106363"/>
          </a:xfrm>
          <a:custGeom>
            <a:avLst/>
            <a:gdLst/>
            <a:ahLst/>
            <a:cxnLst>
              <a:cxn ang="0">
                <a:pos x="163067" y="0"/>
              </a:cxn>
              <a:cxn ang="0">
                <a:pos x="142922" y="3286"/>
              </a:cxn>
              <a:cxn ang="0">
                <a:pos x="124205" y="13144"/>
              </a:cxn>
              <a:cxn ang="0">
                <a:pos x="69850" y="52641"/>
              </a:cxn>
              <a:cxn ang="0">
                <a:pos x="0" y="105346"/>
              </a:cxn>
              <a:cxn ang="0">
                <a:pos x="326136" y="105346"/>
              </a:cxn>
              <a:cxn ang="0">
                <a:pos x="201929" y="13144"/>
              </a:cxn>
              <a:cxn ang="0">
                <a:pos x="183213" y="3286"/>
              </a:cxn>
              <a:cxn ang="0">
                <a:pos x="163067" y="0"/>
              </a:cxn>
            </a:cxnLst>
            <a:rect l="0" t="0" r="r" b="b"/>
            <a:pathLst>
              <a:path w="326389" h="105410">
                <a:moveTo>
                  <a:pt x="163067" y="0"/>
                </a:moveTo>
                <a:lnTo>
                  <a:pt x="142922" y="3286"/>
                </a:lnTo>
                <a:lnTo>
                  <a:pt x="124205" y="13144"/>
                </a:lnTo>
                <a:lnTo>
                  <a:pt x="69850" y="52641"/>
                </a:lnTo>
                <a:lnTo>
                  <a:pt x="0" y="105346"/>
                </a:lnTo>
                <a:lnTo>
                  <a:pt x="326136" y="105346"/>
                </a:lnTo>
                <a:lnTo>
                  <a:pt x="201929" y="13144"/>
                </a:lnTo>
                <a:lnTo>
                  <a:pt x="183213" y="3286"/>
                </a:lnTo>
                <a:lnTo>
                  <a:pt x="163067" y="0"/>
                </a:lnTo>
                <a:close/>
              </a:path>
            </a:pathLst>
          </a:custGeom>
          <a:solidFill>
            <a:srgbClr val="F1F1F1"/>
          </a:solidFill>
          <a:ln w="9525">
            <a:noFill/>
            <a:round/>
          </a:ln>
        </p:spPr>
        <p:txBody>
          <a:bodyPr lIns="0" tIns="0" rIns="0" bIns="0"/>
          <a:lstStyle/>
          <a:p>
            <a:endParaRPr lang="zh-CN" altLang="en-US"/>
          </a:p>
        </p:txBody>
      </p:sp>
      <p:sp>
        <p:nvSpPr>
          <p:cNvPr id="68639" name="object 32"/>
          <p:cNvSpPr/>
          <p:nvPr/>
        </p:nvSpPr>
        <p:spPr bwMode="auto">
          <a:xfrm>
            <a:off x="5057775" y="4740275"/>
            <a:ext cx="466725" cy="69850"/>
          </a:xfrm>
          <a:custGeom>
            <a:avLst/>
            <a:gdLst/>
            <a:ahLst/>
            <a:cxnLst>
              <a:cxn ang="0">
                <a:pos x="435229" y="0"/>
              </a:cxn>
              <a:cxn ang="0">
                <a:pos x="31115" y="0"/>
              </a:cxn>
              <a:cxn ang="0">
                <a:pos x="19663" y="2387"/>
              </a:cxn>
              <a:cxn ang="0">
                <a:pos x="9699" y="9286"/>
              </a:cxn>
              <a:cxn ang="0">
                <a:pos x="2665" y="20306"/>
              </a:cxn>
              <a:cxn ang="0">
                <a:pos x="0" y="35052"/>
              </a:cxn>
              <a:cxn ang="0">
                <a:pos x="2665" y="47922"/>
              </a:cxn>
              <a:cxn ang="0">
                <a:pos x="9699" y="59150"/>
              </a:cxn>
              <a:cxn ang="0">
                <a:pos x="19663" y="67091"/>
              </a:cxn>
              <a:cxn ang="0">
                <a:pos x="31115" y="70104"/>
              </a:cxn>
              <a:cxn ang="0">
                <a:pos x="435229" y="70104"/>
              </a:cxn>
              <a:cxn ang="0">
                <a:pos x="446680" y="67091"/>
              </a:cxn>
              <a:cxn ang="0">
                <a:pos x="456644" y="59150"/>
              </a:cxn>
              <a:cxn ang="0">
                <a:pos x="463678" y="47922"/>
              </a:cxn>
              <a:cxn ang="0">
                <a:pos x="466344" y="35052"/>
              </a:cxn>
              <a:cxn ang="0">
                <a:pos x="463678" y="20306"/>
              </a:cxn>
              <a:cxn ang="0">
                <a:pos x="456644" y="9286"/>
              </a:cxn>
              <a:cxn ang="0">
                <a:pos x="446680" y="2387"/>
              </a:cxn>
              <a:cxn ang="0">
                <a:pos x="435229" y="0"/>
              </a:cxn>
            </a:cxnLst>
            <a:rect l="0" t="0" r="r" b="b"/>
            <a:pathLst>
              <a:path w="466725" h="70485">
                <a:moveTo>
                  <a:pt x="435229" y="0"/>
                </a:moveTo>
                <a:lnTo>
                  <a:pt x="31115" y="0"/>
                </a:lnTo>
                <a:lnTo>
                  <a:pt x="19663" y="2387"/>
                </a:lnTo>
                <a:lnTo>
                  <a:pt x="9699" y="9286"/>
                </a:lnTo>
                <a:lnTo>
                  <a:pt x="2665" y="20306"/>
                </a:lnTo>
                <a:lnTo>
                  <a:pt x="0" y="35052"/>
                </a:lnTo>
                <a:lnTo>
                  <a:pt x="2665" y="47922"/>
                </a:lnTo>
                <a:lnTo>
                  <a:pt x="9699" y="59150"/>
                </a:lnTo>
                <a:lnTo>
                  <a:pt x="19663" y="67091"/>
                </a:lnTo>
                <a:lnTo>
                  <a:pt x="31115" y="70104"/>
                </a:lnTo>
                <a:lnTo>
                  <a:pt x="435229" y="70104"/>
                </a:lnTo>
                <a:lnTo>
                  <a:pt x="446680" y="67091"/>
                </a:lnTo>
                <a:lnTo>
                  <a:pt x="456644" y="59150"/>
                </a:lnTo>
                <a:lnTo>
                  <a:pt x="463678" y="47922"/>
                </a:lnTo>
                <a:lnTo>
                  <a:pt x="466344" y="35052"/>
                </a:lnTo>
                <a:lnTo>
                  <a:pt x="463678" y="20306"/>
                </a:lnTo>
                <a:lnTo>
                  <a:pt x="456644" y="9286"/>
                </a:lnTo>
                <a:lnTo>
                  <a:pt x="446680" y="2387"/>
                </a:lnTo>
                <a:lnTo>
                  <a:pt x="435229" y="0"/>
                </a:lnTo>
                <a:close/>
              </a:path>
            </a:pathLst>
          </a:custGeom>
          <a:solidFill>
            <a:srgbClr val="F1F1F1"/>
          </a:solidFill>
          <a:ln w="9525">
            <a:noFill/>
            <a:round/>
          </a:ln>
        </p:spPr>
        <p:txBody>
          <a:bodyPr lIns="0" tIns="0" rIns="0" bIns="0"/>
          <a:lstStyle/>
          <a:p>
            <a:endParaRPr lang="zh-CN" altLang="en-US"/>
          </a:p>
        </p:txBody>
      </p:sp>
      <p:sp>
        <p:nvSpPr>
          <p:cNvPr id="68640" name="object 33"/>
          <p:cNvSpPr/>
          <p:nvPr/>
        </p:nvSpPr>
        <p:spPr bwMode="auto">
          <a:xfrm>
            <a:off x="6397625" y="1854200"/>
            <a:ext cx="536575" cy="455613"/>
          </a:xfrm>
          <a:custGeom>
            <a:avLst/>
            <a:gdLst/>
            <a:ahLst/>
            <a:cxnLst>
              <a:cxn ang="0">
                <a:pos x="170815" y="449199"/>
              </a:cxn>
              <a:cxn ang="0">
                <a:pos x="287881" y="451877"/>
              </a:cxn>
              <a:cxn ang="0">
                <a:pos x="177800" y="436752"/>
              </a:cxn>
              <a:cxn ang="0">
                <a:pos x="126873" y="223900"/>
              </a:cxn>
              <a:cxn ang="0">
                <a:pos x="5302" y="229155"/>
              </a:cxn>
              <a:cxn ang="0">
                <a:pos x="0" y="435355"/>
              </a:cxn>
              <a:cxn ang="0">
                <a:pos x="11037" y="452090"/>
              </a:cxn>
              <a:cxn ang="0">
                <a:pos x="133923" y="452090"/>
              </a:cxn>
              <a:cxn ang="0">
                <a:pos x="64770" y="443229"/>
              </a:cxn>
              <a:cxn ang="0">
                <a:pos x="64770" y="415289"/>
              </a:cxn>
              <a:cxn ang="0">
                <a:pos x="29463" y="386841"/>
              </a:cxn>
              <a:cxn ang="0">
                <a:pos x="144906" y="241934"/>
              </a:cxn>
              <a:cxn ang="0">
                <a:pos x="133923" y="225307"/>
              </a:cxn>
              <a:cxn ang="0">
                <a:pos x="470280" y="42417"/>
              </a:cxn>
              <a:cxn ang="0">
                <a:pos x="488765" y="54794"/>
              </a:cxn>
              <a:cxn ang="0">
                <a:pos x="488765" y="260219"/>
              </a:cxn>
              <a:cxn ang="0">
                <a:pos x="470280" y="272541"/>
              </a:cxn>
              <a:cxn ang="0">
                <a:pos x="331708" y="434183"/>
              </a:cxn>
              <a:cxn ang="0">
                <a:pos x="324993" y="452881"/>
              </a:cxn>
              <a:cxn ang="0">
                <a:pos x="434800" y="446976"/>
              </a:cxn>
              <a:cxn ang="0">
                <a:pos x="440690" y="406907"/>
              </a:cxn>
              <a:cxn ang="0">
                <a:pos x="428420" y="388423"/>
              </a:cxn>
              <a:cxn ang="0">
                <a:pos x="371221" y="351027"/>
              </a:cxn>
              <a:cxn ang="0">
                <a:pos x="520906" y="335438"/>
              </a:cxn>
              <a:cxn ang="0">
                <a:pos x="440690" y="317753"/>
              </a:cxn>
              <a:cxn ang="0">
                <a:pos x="536448" y="291972"/>
              </a:cxn>
              <a:cxn ang="0">
                <a:pos x="144906" y="415289"/>
              </a:cxn>
              <a:cxn ang="0">
                <a:pos x="86360" y="436879"/>
              </a:cxn>
              <a:cxn ang="0">
                <a:pos x="143500" y="442426"/>
              </a:cxn>
              <a:cxn ang="0">
                <a:pos x="305562" y="403605"/>
              </a:cxn>
              <a:cxn ang="0">
                <a:pos x="197993" y="429259"/>
              </a:cxn>
              <a:cxn ang="0">
                <a:pos x="303287" y="436471"/>
              </a:cxn>
              <a:cxn ang="0">
                <a:pos x="305562" y="175513"/>
              </a:cxn>
              <a:cxn ang="0">
                <a:pos x="172084" y="374650"/>
              </a:cxn>
              <a:cxn ang="0">
                <a:pos x="177800" y="403605"/>
              </a:cxn>
              <a:cxn ang="0">
                <a:pos x="144906" y="259841"/>
              </a:cxn>
              <a:cxn ang="0">
                <a:pos x="144906" y="386841"/>
              </a:cxn>
              <a:cxn ang="0">
                <a:pos x="466471" y="291972"/>
              </a:cxn>
              <a:cxn ang="0">
                <a:pos x="466471" y="325119"/>
              </a:cxn>
              <a:cxn ang="0">
                <a:pos x="536448" y="297941"/>
              </a:cxn>
              <a:cxn ang="0">
                <a:pos x="86233" y="129920"/>
              </a:cxn>
              <a:cxn ang="0">
                <a:pos x="59551" y="147708"/>
              </a:cxn>
              <a:cxn ang="0">
                <a:pos x="97027" y="199516"/>
              </a:cxn>
              <a:cxn ang="0">
                <a:pos x="305562" y="159003"/>
              </a:cxn>
              <a:cxn ang="0">
                <a:pos x="287881" y="132214"/>
              </a:cxn>
              <a:cxn ang="0">
                <a:pos x="161798" y="0"/>
              </a:cxn>
              <a:cxn ang="0">
                <a:pos x="112881" y="32414"/>
              </a:cxn>
              <a:cxn ang="0">
                <a:pos x="154813" y="102869"/>
              </a:cxn>
              <a:cxn ang="0">
                <a:pos x="160718" y="48371"/>
              </a:cxn>
              <a:cxn ang="0">
                <a:pos x="534296" y="42417"/>
              </a:cxn>
              <a:cxn ang="0">
                <a:pos x="504033" y="4169"/>
              </a:cxn>
            </a:cxnLst>
            <a:rect l="0" t="0" r="r" b="b"/>
            <a:pathLst>
              <a:path w="536575" h="454660">
                <a:moveTo>
                  <a:pt x="172084" y="433450"/>
                </a:moveTo>
                <a:lnTo>
                  <a:pt x="172084" y="443864"/>
                </a:lnTo>
                <a:lnTo>
                  <a:pt x="170815" y="449199"/>
                </a:lnTo>
                <a:lnTo>
                  <a:pt x="169037" y="454151"/>
                </a:lnTo>
                <a:lnTo>
                  <a:pt x="276605" y="454151"/>
                </a:lnTo>
                <a:lnTo>
                  <a:pt x="287881" y="451877"/>
                </a:lnTo>
                <a:lnTo>
                  <a:pt x="297084" y="445674"/>
                </a:lnTo>
                <a:lnTo>
                  <a:pt x="303097" y="436752"/>
                </a:lnTo>
                <a:lnTo>
                  <a:pt x="177800" y="436752"/>
                </a:lnTo>
                <a:lnTo>
                  <a:pt x="174751" y="435355"/>
                </a:lnTo>
                <a:lnTo>
                  <a:pt x="172084" y="433450"/>
                </a:lnTo>
                <a:close/>
              </a:path>
              <a:path w="536575" h="454660">
                <a:moveTo>
                  <a:pt x="126873" y="223900"/>
                </a:moveTo>
                <a:lnTo>
                  <a:pt x="18034" y="223900"/>
                </a:lnTo>
                <a:lnTo>
                  <a:pt x="11037" y="225307"/>
                </a:lnTo>
                <a:lnTo>
                  <a:pt x="5302" y="229155"/>
                </a:lnTo>
                <a:lnTo>
                  <a:pt x="1424" y="234884"/>
                </a:lnTo>
                <a:lnTo>
                  <a:pt x="0" y="241934"/>
                </a:lnTo>
                <a:lnTo>
                  <a:pt x="0" y="435355"/>
                </a:lnTo>
                <a:lnTo>
                  <a:pt x="1424" y="442426"/>
                </a:lnTo>
                <a:lnTo>
                  <a:pt x="5302" y="448198"/>
                </a:lnTo>
                <a:lnTo>
                  <a:pt x="11037" y="452090"/>
                </a:lnTo>
                <a:lnTo>
                  <a:pt x="18034" y="453516"/>
                </a:lnTo>
                <a:lnTo>
                  <a:pt x="126873" y="453516"/>
                </a:lnTo>
                <a:lnTo>
                  <a:pt x="133923" y="452090"/>
                </a:lnTo>
                <a:lnTo>
                  <a:pt x="139652" y="448198"/>
                </a:lnTo>
                <a:lnTo>
                  <a:pt x="142964" y="443229"/>
                </a:lnTo>
                <a:lnTo>
                  <a:pt x="64770" y="443229"/>
                </a:lnTo>
                <a:lnTo>
                  <a:pt x="58547" y="436879"/>
                </a:lnTo>
                <a:lnTo>
                  <a:pt x="58547" y="421639"/>
                </a:lnTo>
                <a:lnTo>
                  <a:pt x="64770" y="415289"/>
                </a:lnTo>
                <a:lnTo>
                  <a:pt x="144906" y="415289"/>
                </a:lnTo>
                <a:lnTo>
                  <a:pt x="144906" y="386841"/>
                </a:lnTo>
                <a:lnTo>
                  <a:pt x="29463" y="386841"/>
                </a:lnTo>
                <a:lnTo>
                  <a:pt x="29463" y="259841"/>
                </a:lnTo>
                <a:lnTo>
                  <a:pt x="144906" y="259841"/>
                </a:lnTo>
                <a:lnTo>
                  <a:pt x="144906" y="241934"/>
                </a:lnTo>
                <a:lnTo>
                  <a:pt x="143500" y="234884"/>
                </a:lnTo>
                <a:lnTo>
                  <a:pt x="139652" y="229155"/>
                </a:lnTo>
                <a:lnTo>
                  <a:pt x="133923" y="225307"/>
                </a:lnTo>
                <a:lnTo>
                  <a:pt x="126873" y="223900"/>
                </a:lnTo>
                <a:close/>
              </a:path>
              <a:path w="536575" h="454660">
                <a:moveTo>
                  <a:pt x="534296" y="42417"/>
                </a:moveTo>
                <a:lnTo>
                  <a:pt x="470280" y="42417"/>
                </a:lnTo>
                <a:lnTo>
                  <a:pt x="478077" y="44019"/>
                </a:lnTo>
                <a:lnTo>
                  <a:pt x="484457" y="48371"/>
                </a:lnTo>
                <a:lnTo>
                  <a:pt x="488765" y="54794"/>
                </a:lnTo>
                <a:lnTo>
                  <a:pt x="490347" y="62611"/>
                </a:lnTo>
                <a:lnTo>
                  <a:pt x="490347" y="252349"/>
                </a:lnTo>
                <a:lnTo>
                  <a:pt x="488765" y="260219"/>
                </a:lnTo>
                <a:lnTo>
                  <a:pt x="484457" y="266636"/>
                </a:lnTo>
                <a:lnTo>
                  <a:pt x="478077" y="270958"/>
                </a:lnTo>
                <a:lnTo>
                  <a:pt x="470280" y="272541"/>
                </a:lnTo>
                <a:lnTo>
                  <a:pt x="332613" y="272541"/>
                </a:lnTo>
                <a:lnTo>
                  <a:pt x="332486" y="427354"/>
                </a:lnTo>
                <a:lnTo>
                  <a:pt x="331708" y="434183"/>
                </a:lnTo>
                <a:lnTo>
                  <a:pt x="330168" y="440737"/>
                </a:lnTo>
                <a:lnTo>
                  <a:pt x="327914" y="446982"/>
                </a:lnTo>
                <a:lnTo>
                  <a:pt x="324993" y="452881"/>
                </a:lnTo>
                <a:lnTo>
                  <a:pt x="420624" y="452881"/>
                </a:lnTo>
                <a:lnTo>
                  <a:pt x="428420" y="451298"/>
                </a:lnTo>
                <a:lnTo>
                  <a:pt x="434800" y="446976"/>
                </a:lnTo>
                <a:lnTo>
                  <a:pt x="439108" y="440559"/>
                </a:lnTo>
                <a:lnTo>
                  <a:pt x="440690" y="432688"/>
                </a:lnTo>
                <a:lnTo>
                  <a:pt x="440690" y="406907"/>
                </a:lnTo>
                <a:lnTo>
                  <a:pt x="439108" y="399111"/>
                </a:lnTo>
                <a:lnTo>
                  <a:pt x="434800" y="392731"/>
                </a:lnTo>
                <a:lnTo>
                  <a:pt x="428420" y="388423"/>
                </a:lnTo>
                <a:lnTo>
                  <a:pt x="420624" y="386841"/>
                </a:lnTo>
                <a:lnTo>
                  <a:pt x="371221" y="386841"/>
                </a:lnTo>
                <a:lnTo>
                  <a:pt x="371221" y="351027"/>
                </a:lnTo>
                <a:lnTo>
                  <a:pt x="483362" y="351027"/>
                </a:lnTo>
                <a:lnTo>
                  <a:pt x="504033" y="346840"/>
                </a:lnTo>
                <a:lnTo>
                  <a:pt x="520906" y="335438"/>
                </a:lnTo>
                <a:lnTo>
                  <a:pt x="527858" y="325119"/>
                </a:lnTo>
                <a:lnTo>
                  <a:pt x="448182" y="325119"/>
                </a:lnTo>
                <a:lnTo>
                  <a:pt x="440690" y="317753"/>
                </a:lnTo>
                <a:lnTo>
                  <a:pt x="440690" y="299465"/>
                </a:lnTo>
                <a:lnTo>
                  <a:pt x="448182" y="291972"/>
                </a:lnTo>
                <a:lnTo>
                  <a:pt x="536448" y="291972"/>
                </a:lnTo>
                <a:lnTo>
                  <a:pt x="536448" y="53086"/>
                </a:lnTo>
                <a:lnTo>
                  <a:pt x="534296" y="42417"/>
                </a:lnTo>
                <a:close/>
              </a:path>
              <a:path w="536575" h="454660">
                <a:moveTo>
                  <a:pt x="144906" y="415289"/>
                </a:moveTo>
                <a:lnTo>
                  <a:pt x="80137" y="415289"/>
                </a:lnTo>
                <a:lnTo>
                  <a:pt x="86360" y="421639"/>
                </a:lnTo>
                <a:lnTo>
                  <a:pt x="86360" y="436879"/>
                </a:lnTo>
                <a:lnTo>
                  <a:pt x="80137" y="443229"/>
                </a:lnTo>
                <a:lnTo>
                  <a:pt x="142964" y="443229"/>
                </a:lnTo>
                <a:lnTo>
                  <a:pt x="143500" y="442426"/>
                </a:lnTo>
                <a:lnTo>
                  <a:pt x="144906" y="435355"/>
                </a:lnTo>
                <a:lnTo>
                  <a:pt x="144906" y="415289"/>
                </a:lnTo>
                <a:close/>
              </a:path>
              <a:path w="536575" h="454660">
                <a:moveTo>
                  <a:pt x="305562" y="403605"/>
                </a:moveTo>
                <a:lnTo>
                  <a:pt x="190500" y="403605"/>
                </a:lnTo>
                <a:lnTo>
                  <a:pt x="197993" y="411099"/>
                </a:lnTo>
                <a:lnTo>
                  <a:pt x="197993" y="429259"/>
                </a:lnTo>
                <a:lnTo>
                  <a:pt x="190500" y="436752"/>
                </a:lnTo>
                <a:lnTo>
                  <a:pt x="303097" y="436752"/>
                </a:lnTo>
                <a:lnTo>
                  <a:pt x="303287" y="436471"/>
                </a:lnTo>
                <a:lnTo>
                  <a:pt x="305562" y="425195"/>
                </a:lnTo>
                <a:lnTo>
                  <a:pt x="305562" y="403605"/>
                </a:lnTo>
                <a:close/>
              </a:path>
              <a:path w="536575" h="454660">
                <a:moveTo>
                  <a:pt x="305562" y="175513"/>
                </a:moveTo>
                <a:lnTo>
                  <a:pt x="265683" y="175513"/>
                </a:lnTo>
                <a:lnTo>
                  <a:pt x="265683" y="374650"/>
                </a:lnTo>
                <a:lnTo>
                  <a:pt x="172084" y="374650"/>
                </a:lnTo>
                <a:lnTo>
                  <a:pt x="172084" y="406907"/>
                </a:lnTo>
                <a:lnTo>
                  <a:pt x="174751" y="405002"/>
                </a:lnTo>
                <a:lnTo>
                  <a:pt x="177800" y="403605"/>
                </a:lnTo>
                <a:lnTo>
                  <a:pt x="305562" y="403605"/>
                </a:lnTo>
                <a:lnTo>
                  <a:pt x="305562" y="175513"/>
                </a:lnTo>
                <a:close/>
              </a:path>
              <a:path w="536575" h="454660">
                <a:moveTo>
                  <a:pt x="144906" y="259841"/>
                </a:moveTo>
                <a:lnTo>
                  <a:pt x="115570" y="259841"/>
                </a:lnTo>
                <a:lnTo>
                  <a:pt x="115570" y="386841"/>
                </a:lnTo>
                <a:lnTo>
                  <a:pt x="144906" y="386841"/>
                </a:lnTo>
                <a:lnTo>
                  <a:pt x="144906" y="259841"/>
                </a:lnTo>
                <a:close/>
              </a:path>
              <a:path w="536575" h="454660">
                <a:moveTo>
                  <a:pt x="536448" y="291972"/>
                </a:moveTo>
                <a:lnTo>
                  <a:pt x="466471" y="291972"/>
                </a:lnTo>
                <a:lnTo>
                  <a:pt x="473837" y="299465"/>
                </a:lnTo>
                <a:lnTo>
                  <a:pt x="473837" y="317753"/>
                </a:lnTo>
                <a:lnTo>
                  <a:pt x="466471" y="325119"/>
                </a:lnTo>
                <a:lnTo>
                  <a:pt x="527858" y="325119"/>
                </a:lnTo>
                <a:lnTo>
                  <a:pt x="532278" y="318559"/>
                </a:lnTo>
                <a:lnTo>
                  <a:pt x="536448" y="297941"/>
                </a:lnTo>
                <a:lnTo>
                  <a:pt x="536448" y="291972"/>
                </a:lnTo>
                <a:close/>
              </a:path>
              <a:path w="536575" h="454660">
                <a:moveTo>
                  <a:pt x="276605" y="129920"/>
                </a:moveTo>
                <a:lnTo>
                  <a:pt x="86233" y="129920"/>
                </a:lnTo>
                <a:lnTo>
                  <a:pt x="74957" y="132214"/>
                </a:lnTo>
                <a:lnTo>
                  <a:pt x="65754" y="138461"/>
                </a:lnTo>
                <a:lnTo>
                  <a:pt x="59551" y="147708"/>
                </a:lnTo>
                <a:lnTo>
                  <a:pt x="57276" y="159003"/>
                </a:lnTo>
                <a:lnTo>
                  <a:pt x="57276" y="199516"/>
                </a:lnTo>
                <a:lnTo>
                  <a:pt x="97027" y="199516"/>
                </a:lnTo>
                <a:lnTo>
                  <a:pt x="97027" y="175513"/>
                </a:lnTo>
                <a:lnTo>
                  <a:pt x="305562" y="175513"/>
                </a:lnTo>
                <a:lnTo>
                  <a:pt x="305562" y="159003"/>
                </a:lnTo>
                <a:lnTo>
                  <a:pt x="303287" y="147708"/>
                </a:lnTo>
                <a:lnTo>
                  <a:pt x="297084" y="138461"/>
                </a:lnTo>
                <a:lnTo>
                  <a:pt x="287881" y="132214"/>
                </a:lnTo>
                <a:lnTo>
                  <a:pt x="276605" y="129920"/>
                </a:lnTo>
                <a:close/>
              </a:path>
              <a:path w="536575" h="454660">
                <a:moveTo>
                  <a:pt x="483362" y="0"/>
                </a:moveTo>
                <a:lnTo>
                  <a:pt x="161798" y="0"/>
                </a:lnTo>
                <a:lnTo>
                  <a:pt x="141126" y="4169"/>
                </a:lnTo>
                <a:lnTo>
                  <a:pt x="124253" y="15541"/>
                </a:lnTo>
                <a:lnTo>
                  <a:pt x="112881" y="32414"/>
                </a:lnTo>
                <a:lnTo>
                  <a:pt x="108712" y="53086"/>
                </a:lnTo>
                <a:lnTo>
                  <a:pt x="108712" y="102869"/>
                </a:lnTo>
                <a:lnTo>
                  <a:pt x="154813" y="102869"/>
                </a:lnTo>
                <a:lnTo>
                  <a:pt x="154813" y="62611"/>
                </a:lnTo>
                <a:lnTo>
                  <a:pt x="156396" y="54794"/>
                </a:lnTo>
                <a:lnTo>
                  <a:pt x="160718" y="48371"/>
                </a:lnTo>
                <a:lnTo>
                  <a:pt x="167135" y="44019"/>
                </a:lnTo>
                <a:lnTo>
                  <a:pt x="175005" y="42417"/>
                </a:lnTo>
                <a:lnTo>
                  <a:pt x="534296" y="42417"/>
                </a:lnTo>
                <a:lnTo>
                  <a:pt x="532278" y="32414"/>
                </a:lnTo>
                <a:lnTo>
                  <a:pt x="520906" y="15541"/>
                </a:lnTo>
                <a:lnTo>
                  <a:pt x="504033" y="4169"/>
                </a:lnTo>
                <a:lnTo>
                  <a:pt x="483362" y="0"/>
                </a:lnTo>
                <a:close/>
              </a:path>
            </a:pathLst>
          </a:custGeom>
          <a:solidFill>
            <a:srgbClr val="F1F1F1"/>
          </a:solidFill>
          <a:ln w="9525">
            <a:noFill/>
            <a:round/>
          </a:ln>
        </p:spPr>
        <p:txBody>
          <a:bodyPr lIns="0" tIns="0" rIns="0" bIns="0"/>
          <a:lstStyle/>
          <a:p>
            <a:endParaRPr lang="zh-CN" altLang="en-US"/>
          </a:p>
        </p:txBody>
      </p:sp>
      <p:sp>
        <p:nvSpPr>
          <p:cNvPr id="34" name="object 34"/>
          <p:cNvSpPr txBox="1"/>
          <p:nvPr/>
        </p:nvSpPr>
        <p:spPr>
          <a:xfrm>
            <a:off x="6703060" y="692150"/>
            <a:ext cx="5276215" cy="4605655"/>
          </a:xfrm>
          <a:prstGeom prst="rect">
            <a:avLst/>
          </a:prstGeom>
        </p:spPr>
        <p:txBody>
          <a:bodyPr wrap="square" lIns="0" tIns="164465" rIns="0" bIns="0">
            <a:spAutoFit/>
          </a:bodyPr>
          <a:lstStyle/>
          <a:p>
            <a:pPr marL="113030" indent="-113030" algn="r" defTabSz="0">
              <a:spcBef>
                <a:spcPts val="1300"/>
              </a:spcBef>
              <a:buSzPct val="95000"/>
              <a:buFontTx/>
              <a:buChar char="·"/>
              <a:tabLst>
                <a:tab pos="112395" algn="l"/>
              </a:tabLst>
            </a:pPr>
            <a:r>
              <a:rPr lang="zh-CN" altLang="en-US" sz="2000" b="1">
                <a:solidFill>
                  <a:srgbClr val="44536B"/>
                </a:solidFill>
                <a:latin typeface="微软雅黑" panose="020B0503020204020204" pitchFamily="34" charset="-122"/>
                <a:ea typeface="微软雅黑" panose="020B0503020204020204" pitchFamily="34" charset="-122"/>
              </a:rPr>
              <a:t>纳税人可通过网上电子税务局（手机</a:t>
            </a:r>
            <a:r>
              <a:rPr lang="en-US" altLang="zh-CN" sz="2000" b="1">
                <a:solidFill>
                  <a:srgbClr val="44536B"/>
                </a:solidFill>
                <a:latin typeface="微软雅黑" panose="020B0503020204020204" pitchFamily="34" charset="-122"/>
                <a:ea typeface="微软雅黑" panose="020B0503020204020204" pitchFamily="34" charset="-122"/>
              </a:rPr>
              <a:t>APP</a:t>
            </a:r>
            <a:r>
              <a:rPr lang="zh-CN" altLang="en-US" sz="2000" b="1">
                <a:solidFill>
                  <a:srgbClr val="44536B"/>
                </a:solidFill>
                <a:latin typeface="微软雅黑" panose="020B0503020204020204" pitchFamily="34" charset="-122"/>
                <a:ea typeface="微软雅黑" panose="020B0503020204020204" pitchFamily="34" charset="-122"/>
              </a:rPr>
              <a:t>或</a:t>
            </a:r>
            <a:endParaRPr lang="zh-CN" altLang="en-US" sz="2000">
              <a:latin typeface="微软雅黑" panose="020B0503020204020204" pitchFamily="34" charset="-122"/>
              <a:ea typeface="微软雅黑" panose="020B0503020204020204" pitchFamily="34" charset="-122"/>
            </a:endParaRPr>
          </a:p>
          <a:p>
            <a:pPr marL="113030" indent="-113030" defTabSz="0">
              <a:spcBef>
                <a:spcPts val="1200"/>
              </a:spcBef>
              <a:tabLst>
                <a:tab pos="112395" algn="l"/>
              </a:tabLst>
            </a:pPr>
            <a:r>
              <a:rPr lang="en-US" altLang="zh-CN" sz="2000" b="1">
                <a:solidFill>
                  <a:srgbClr val="44536B"/>
                </a:solidFill>
                <a:latin typeface="微软雅黑" panose="020B0503020204020204" pitchFamily="34" charset="-122"/>
                <a:ea typeface="微软雅黑" panose="020B0503020204020204" pitchFamily="34" charset="-122"/>
              </a:rPr>
              <a:t>WEB</a:t>
            </a:r>
            <a:r>
              <a:rPr lang="zh-CN" altLang="en-US" sz="2000" b="1">
                <a:solidFill>
                  <a:srgbClr val="44536B"/>
                </a:solidFill>
                <a:latin typeface="微软雅黑" panose="020B0503020204020204" pitchFamily="34" charset="-122"/>
                <a:ea typeface="微软雅黑" panose="020B0503020204020204" pitchFamily="34" charset="-122"/>
              </a:rPr>
              <a:t>端）办理年度汇算。建议选择手机</a:t>
            </a:r>
            <a:r>
              <a:rPr lang="en-US" altLang="zh-CN" sz="2000" b="1">
                <a:solidFill>
                  <a:srgbClr val="44536B"/>
                </a:solidFill>
                <a:latin typeface="微软雅黑" panose="020B0503020204020204" pitchFamily="34" charset="-122"/>
                <a:ea typeface="微软雅黑" panose="020B0503020204020204" pitchFamily="34" charset="-122"/>
              </a:rPr>
              <a:t>APP</a:t>
            </a:r>
            <a:r>
              <a:rPr lang="zh-CN" altLang="en-US" sz="2000" b="1">
                <a:solidFill>
                  <a:srgbClr val="44536B"/>
                </a:solidFill>
                <a:latin typeface="微软雅黑" panose="020B0503020204020204" pitchFamily="34" charset="-122"/>
                <a:ea typeface="微软雅黑" panose="020B0503020204020204" pitchFamily="34" charset="-122"/>
              </a:rPr>
              <a:t>。</a:t>
            </a:r>
          </a:p>
          <a:p>
            <a:pPr marL="113030" indent="-113030" defTabSz="0">
              <a:spcBef>
                <a:spcPts val="1200"/>
              </a:spcBef>
              <a:tabLst>
                <a:tab pos="112395" algn="l"/>
              </a:tabLst>
            </a:pPr>
            <a:r>
              <a:rPr lang="zh-CN" altLang="en-US" sz="2000" b="1">
                <a:solidFill>
                  <a:srgbClr val="44536B"/>
                </a:solidFill>
                <a:latin typeface="微软雅黑" panose="020B0503020204020204" pitchFamily="34" charset="-122"/>
                <a:ea typeface="微软雅黑" panose="020B0503020204020204" pitchFamily="34" charset="-122"/>
              </a:rPr>
              <a:t>      </a:t>
            </a:r>
            <a:r>
              <a:rPr lang="zh-CN" altLang="en-US" sz="2000" b="1">
                <a:solidFill>
                  <a:srgbClr val="FF0000"/>
                </a:solidFill>
                <a:latin typeface="微软雅黑" panose="020B0503020204020204" pitchFamily="34" charset="-122"/>
                <a:ea typeface="微软雅黑" panose="020B0503020204020204" pitchFamily="34" charset="-122"/>
              </a:rPr>
              <a:t>标准申报直接预填四项综合所得预缴数据。</a:t>
            </a:r>
          </a:p>
          <a:p>
            <a:pPr marL="113030" indent="-113030" defTabSz="0">
              <a:spcBef>
                <a:spcPts val="1200"/>
              </a:spcBef>
              <a:tabLst>
                <a:tab pos="112395" algn="l"/>
              </a:tabLst>
            </a:pPr>
            <a:r>
              <a:rPr lang="zh-CN" altLang="en-US" sz="2000" b="1">
                <a:solidFill>
                  <a:srgbClr val="FF0000"/>
                </a:solidFill>
                <a:latin typeface="微软雅黑" panose="020B0503020204020204" pitchFamily="34" charset="-122"/>
                <a:ea typeface="微软雅黑" panose="020B0503020204020204" pitchFamily="34" charset="-122"/>
              </a:rPr>
              <a:t>      开放网上税务局（网页端）境外所得申报功能。</a:t>
            </a:r>
          </a:p>
          <a:p>
            <a:pPr marL="113030" indent="-113030" defTabSz="0">
              <a:spcBef>
                <a:spcPts val="1200"/>
              </a:spcBef>
              <a:tabLst>
                <a:tab pos="112395" algn="l"/>
              </a:tabLst>
            </a:pPr>
            <a:endParaRPr lang="zh-CN" altLang="en-US" sz="2000" b="1">
              <a:solidFill>
                <a:srgbClr val="FF0000"/>
              </a:solidFill>
              <a:latin typeface="微软雅黑" panose="020B0503020204020204" pitchFamily="34" charset="-122"/>
              <a:ea typeface="微软雅黑" panose="020B0503020204020204" pitchFamily="34" charset="-122"/>
            </a:endParaRPr>
          </a:p>
          <a:p>
            <a:pPr marL="113030" indent="-113030" algn="r" defTabSz="0">
              <a:buSzPct val="95000"/>
              <a:buFontTx/>
              <a:buChar char="·"/>
              <a:tabLst>
                <a:tab pos="112395" algn="l"/>
              </a:tabLst>
            </a:pPr>
            <a:r>
              <a:rPr lang="zh-CN" altLang="en-US" sz="2000" b="1">
                <a:solidFill>
                  <a:srgbClr val="44536B"/>
                </a:solidFill>
                <a:latin typeface="微软雅黑" panose="020B0503020204020204" pitchFamily="34" charset="-122"/>
                <a:ea typeface="微软雅黑" panose="020B0503020204020204" pitchFamily="34" charset="-122"/>
              </a:rPr>
              <a:t>纳税人寄送至指定的邮寄申报受理税务机关</a:t>
            </a:r>
            <a:endParaRPr lang="zh-CN" altLang="en-US" sz="2000">
              <a:latin typeface="微软雅黑" panose="020B0503020204020204" pitchFamily="34" charset="-122"/>
              <a:ea typeface="微软雅黑" panose="020B0503020204020204" pitchFamily="34" charset="-122"/>
            </a:endParaRPr>
          </a:p>
          <a:p>
            <a:pPr marL="113030" indent="-113030" defTabSz="0">
              <a:spcBef>
                <a:spcPts val="1200"/>
              </a:spcBef>
              <a:tabLst>
                <a:tab pos="112395" algn="l"/>
              </a:tabLst>
            </a:pPr>
            <a:r>
              <a:rPr lang="zh-CN" altLang="en-US" sz="2000" b="1">
                <a:solidFill>
                  <a:srgbClr val="44536B"/>
                </a:solidFill>
                <a:latin typeface="微软雅黑" panose="020B0503020204020204" pitchFamily="34" charset="-122"/>
                <a:ea typeface="微软雅黑" panose="020B0503020204020204" pitchFamily="34" charset="-122"/>
              </a:rPr>
              <a:t>办理汇算。</a:t>
            </a:r>
          </a:p>
          <a:p>
            <a:pPr marL="113030" indent="-113030" defTabSz="0">
              <a:spcBef>
                <a:spcPts val="1200"/>
              </a:spcBef>
              <a:tabLst>
                <a:tab pos="112395" algn="l"/>
              </a:tabLst>
            </a:pPr>
            <a:r>
              <a:rPr lang="zh-CN" altLang="en-US" sz="2000" b="1">
                <a:solidFill>
                  <a:srgbClr val="44536B"/>
                </a:solidFill>
                <a:latin typeface="微软雅黑" panose="020B0503020204020204" pitchFamily="34" charset="-122"/>
                <a:ea typeface="微软雅黑" panose="020B0503020204020204" pitchFamily="34" charset="-122"/>
              </a:rPr>
              <a:t>安徽省邮寄申报接收机关是国家税务总局安徽省税务局个人所得税处</a:t>
            </a:r>
          </a:p>
          <a:p>
            <a:pPr marL="113030" indent="-113030" defTabSz="0">
              <a:spcBef>
                <a:spcPts val="1200"/>
              </a:spcBef>
              <a:tabLst>
                <a:tab pos="112395" algn="l"/>
              </a:tabLst>
            </a:pPr>
            <a:r>
              <a:rPr lang="zh-CN" altLang="en-US" sz="2000" b="1">
                <a:solidFill>
                  <a:srgbClr val="44536B"/>
                </a:solidFill>
                <a:latin typeface="微软雅黑" panose="020B0503020204020204" pitchFamily="34" charset="-122"/>
                <a:ea typeface="微软雅黑" panose="020B0503020204020204" pitchFamily="34" charset="-122"/>
              </a:rPr>
              <a:t>邮寄地址：安徽省合肥市包河区中山路3398号</a:t>
            </a:r>
          </a:p>
        </p:txBody>
      </p:sp>
      <p:sp>
        <p:nvSpPr>
          <p:cNvPr id="35" name="object 35"/>
          <p:cNvSpPr txBox="1"/>
          <p:nvPr/>
        </p:nvSpPr>
        <p:spPr>
          <a:xfrm>
            <a:off x="1254125" y="5530850"/>
            <a:ext cx="4354513" cy="707390"/>
          </a:xfrm>
          <a:prstGeom prst="rect">
            <a:avLst/>
          </a:prstGeom>
        </p:spPr>
        <p:txBody>
          <a:bodyPr lIns="0" tIns="12700" rIns="0" bIns="0">
            <a:spAutoFit/>
          </a:bodyPr>
          <a:lstStyle/>
          <a:p>
            <a:pPr marL="12700" indent="0" defTabSz="0">
              <a:lnSpc>
                <a:spcPct val="114000"/>
              </a:lnSpc>
              <a:spcBef>
                <a:spcPts val="100"/>
              </a:spcBef>
              <a:buSzPct val="95000"/>
              <a:buFontTx/>
              <a:buNone/>
              <a:tabLst>
                <a:tab pos="277495" algn="l"/>
              </a:tabLst>
            </a:pPr>
            <a:r>
              <a:rPr lang="zh-CN" altLang="en-US" sz="2000" b="1">
                <a:solidFill>
                  <a:srgbClr val="44536B"/>
                </a:solidFill>
                <a:latin typeface="微软雅黑" panose="020B0503020204020204" pitchFamily="34" charset="-122"/>
                <a:ea typeface="微软雅黑" panose="020B0503020204020204" pitchFamily="34" charset="-122"/>
              </a:rPr>
              <a:t>纳税人至年度汇算地主管税务机关办 税服务厅办理。</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69634"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69635"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69636"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1.8</a:t>
            </a:r>
          </a:p>
        </p:txBody>
      </p:sp>
      <p:sp>
        <p:nvSpPr>
          <p:cNvPr id="7" name="object 7"/>
          <p:cNvSpPr txBox="1"/>
          <p:nvPr/>
        </p:nvSpPr>
        <p:spPr>
          <a:xfrm>
            <a:off x="2176463" y="3395663"/>
            <a:ext cx="8532812" cy="690562"/>
          </a:xfrm>
          <a:prstGeom prst="rect">
            <a:avLst/>
          </a:prstGeom>
        </p:spPr>
        <p:txBody>
          <a:bodyPr lIns="0" tIns="13335" rIns="0" bIns="0">
            <a:spAutoFit/>
          </a:bodyPr>
          <a:lstStyle/>
          <a:p>
            <a:pPr marL="12700" algn="ctr">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rPr>
              <a:t>申报信息及资料留存</a:t>
            </a:r>
            <a:endParaRPr sz="4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object 2"/>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70658" name="object 3"/>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4" name="object 4"/>
          <p:cNvSpPr txBox="1">
            <a:spLocks noGrp="1"/>
          </p:cNvSpPr>
          <p:nvPr>
            <p:ph type="title"/>
          </p:nvPr>
        </p:nvSpPr>
        <p:spPr>
          <a:xfrm>
            <a:off x="527050" y="-187960"/>
            <a:ext cx="7538720" cy="1181100"/>
          </a:xfrm>
        </p:spPr>
        <p:txBody>
          <a:bodyPr wrap="square" tIns="12700"/>
          <a:lstStyle/>
          <a:p>
            <a:pPr marL="12700" eaLnBrk="1" hangingPunct="1">
              <a:spcBef>
                <a:spcPts val="100"/>
              </a:spcBef>
            </a:pPr>
            <a:r>
              <a:rPr lang="zh-CN" altLang="en-US">
                <a:ea typeface="微软雅黑" panose="020B0503020204020204" pitchFamily="34" charset="-122"/>
              </a:rPr>
              <a:t/>
            </a:r>
            <a:br>
              <a:rPr lang="zh-CN" altLang="en-US">
                <a:ea typeface="微软雅黑" panose="020B0503020204020204" pitchFamily="34" charset="-122"/>
              </a:rPr>
            </a:br>
            <a:r>
              <a:rPr lang="zh-CN" altLang="en-US">
                <a:ea typeface="微软雅黑" panose="020B0503020204020204" pitchFamily="34" charset="-122"/>
              </a:rPr>
              <a:t>申报信息及资料留存</a:t>
            </a:r>
          </a:p>
        </p:txBody>
      </p:sp>
      <p:sp>
        <p:nvSpPr>
          <p:cNvPr id="70660" name="object 5"/>
          <p:cNvSpPr/>
          <p:nvPr/>
        </p:nvSpPr>
        <p:spPr bwMode="auto">
          <a:xfrm>
            <a:off x="527050" y="5372100"/>
            <a:ext cx="850900" cy="784225"/>
          </a:xfrm>
          <a:custGeom>
            <a:avLst/>
            <a:gdLst/>
            <a:ahLst/>
            <a:cxnLst>
              <a:cxn ang="0">
                <a:pos x="292608" y="455409"/>
              </a:cxn>
              <a:cxn ang="0">
                <a:pos x="91440" y="455409"/>
              </a:cxn>
              <a:cxn ang="0">
                <a:pos x="182880" y="784860"/>
              </a:cxn>
              <a:cxn ang="0">
                <a:pos x="402336" y="784860"/>
              </a:cxn>
              <a:cxn ang="0">
                <a:pos x="402336" y="678268"/>
              </a:cxn>
              <a:cxn ang="0">
                <a:pos x="356616" y="678268"/>
              </a:cxn>
              <a:cxn ang="0">
                <a:pos x="292608" y="455409"/>
              </a:cxn>
              <a:cxn ang="0">
                <a:pos x="658368" y="0"/>
              </a:cxn>
              <a:cxn ang="0">
                <a:pos x="448056" y="155066"/>
              </a:cxn>
              <a:cxn ang="0">
                <a:pos x="411480" y="184150"/>
              </a:cxn>
              <a:cxn ang="0">
                <a:pos x="27432" y="184150"/>
              </a:cxn>
              <a:cxn ang="0">
                <a:pos x="12192" y="227778"/>
              </a:cxn>
              <a:cxn ang="0">
                <a:pos x="3048" y="271683"/>
              </a:cxn>
              <a:cxn ang="0">
                <a:pos x="0" y="316131"/>
              </a:cxn>
              <a:cxn ang="0">
                <a:pos x="3048" y="361390"/>
              </a:cxn>
              <a:cxn ang="0">
                <a:pos x="12192" y="407727"/>
              </a:cxn>
              <a:cxn ang="0">
                <a:pos x="27432" y="455409"/>
              </a:cxn>
              <a:cxn ang="0">
                <a:pos x="411480" y="455409"/>
              </a:cxn>
              <a:cxn ang="0">
                <a:pos x="448056" y="474789"/>
              </a:cxn>
              <a:cxn ang="0">
                <a:pos x="658368" y="639521"/>
              </a:cxn>
              <a:cxn ang="0">
                <a:pos x="658368" y="0"/>
              </a:cxn>
              <a:cxn ang="0">
                <a:pos x="411480" y="474789"/>
              </a:cxn>
              <a:cxn ang="0">
                <a:pos x="329184" y="474789"/>
              </a:cxn>
              <a:cxn ang="0">
                <a:pos x="356616" y="591070"/>
              </a:cxn>
              <a:cxn ang="0">
                <a:pos x="384048" y="591070"/>
              </a:cxn>
              <a:cxn ang="0">
                <a:pos x="384048" y="552310"/>
              </a:cxn>
              <a:cxn ang="0">
                <a:pos x="411480" y="474789"/>
              </a:cxn>
              <a:cxn ang="0">
                <a:pos x="786384" y="0"/>
              </a:cxn>
              <a:cxn ang="0">
                <a:pos x="704088" y="0"/>
              </a:cxn>
              <a:cxn ang="0">
                <a:pos x="704088" y="639521"/>
              </a:cxn>
              <a:cxn ang="0">
                <a:pos x="786384" y="639521"/>
              </a:cxn>
              <a:cxn ang="0">
                <a:pos x="786384" y="416648"/>
              </a:cxn>
              <a:cxn ang="0">
                <a:pos x="811815" y="404235"/>
              </a:cxn>
              <a:cxn ang="0">
                <a:pos x="832104" y="382739"/>
              </a:cxn>
              <a:cxn ang="0">
                <a:pos x="845534" y="353976"/>
              </a:cxn>
              <a:cxn ang="0">
                <a:pos x="850392" y="319760"/>
              </a:cxn>
              <a:cxn ang="0">
                <a:pos x="845534" y="285542"/>
              </a:cxn>
              <a:cxn ang="0">
                <a:pos x="832104" y="256774"/>
              </a:cxn>
              <a:cxn ang="0">
                <a:pos x="811815" y="235275"/>
              </a:cxn>
              <a:cxn ang="0">
                <a:pos x="786384" y="222859"/>
              </a:cxn>
              <a:cxn ang="0">
                <a:pos x="786384" y="0"/>
              </a:cxn>
            </a:cxnLst>
            <a:rect l="0" t="0" r="r" b="b"/>
            <a:pathLst>
              <a:path w="850900" h="784860">
                <a:moveTo>
                  <a:pt x="292608" y="455409"/>
                </a:moveTo>
                <a:lnTo>
                  <a:pt x="91440" y="455409"/>
                </a:lnTo>
                <a:lnTo>
                  <a:pt x="182880" y="784860"/>
                </a:lnTo>
                <a:lnTo>
                  <a:pt x="402336" y="784860"/>
                </a:lnTo>
                <a:lnTo>
                  <a:pt x="402336" y="678268"/>
                </a:lnTo>
                <a:lnTo>
                  <a:pt x="356616" y="678268"/>
                </a:lnTo>
                <a:lnTo>
                  <a:pt x="292608" y="455409"/>
                </a:lnTo>
                <a:close/>
              </a:path>
              <a:path w="850900" h="784860">
                <a:moveTo>
                  <a:pt x="658368" y="0"/>
                </a:moveTo>
                <a:lnTo>
                  <a:pt x="448056" y="155066"/>
                </a:lnTo>
                <a:lnTo>
                  <a:pt x="411480" y="184150"/>
                </a:lnTo>
                <a:lnTo>
                  <a:pt x="27432" y="184150"/>
                </a:lnTo>
                <a:lnTo>
                  <a:pt x="12192" y="227778"/>
                </a:lnTo>
                <a:lnTo>
                  <a:pt x="3048" y="271683"/>
                </a:lnTo>
                <a:lnTo>
                  <a:pt x="0" y="316131"/>
                </a:lnTo>
                <a:lnTo>
                  <a:pt x="3048" y="361390"/>
                </a:lnTo>
                <a:lnTo>
                  <a:pt x="12192" y="407727"/>
                </a:lnTo>
                <a:lnTo>
                  <a:pt x="27432" y="455409"/>
                </a:lnTo>
                <a:lnTo>
                  <a:pt x="411480" y="455409"/>
                </a:lnTo>
                <a:lnTo>
                  <a:pt x="448056" y="474789"/>
                </a:lnTo>
                <a:lnTo>
                  <a:pt x="658368" y="639521"/>
                </a:lnTo>
                <a:lnTo>
                  <a:pt x="658368" y="0"/>
                </a:lnTo>
                <a:close/>
              </a:path>
              <a:path w="850900" h="784860">
                <a:moveTo>
                  <a:pt x="411480" y="474789"/>
                </a:moveTo>
                <a:lnTo>
                  <a:pt x="329184" y="474789"/>
                </a:lnTo>
                <a:lnTo>
                  <a:pt x="356616" y="591070"/>
                </a:lnTo>
                <a:lnTo>
                  <a:pt x="384048" y="591070"/>
                </a:lnTo>
                <a:lnTo>
                  <a:pt x="384048" y="552310"/>
                </a:lnTo>
                <a:lnTo>
                  <a:pt x="411480" y="474789"/>
                </a:lnTo>
                <a:close/>
              </a:path>
              <a:path w="850900" h="784860">
                <a:moveTo>
                  <a:pt x="786384" y="0"/>
                </a:moveTo>
                <a:lnTo>
                  <a:pt x="704088" y="0"/>
                </a:lnTo>
                <a:lnTo>
                  <a:pt x="704088" y="639521"/>
                </a:lnTo>
                <a:lnTo>
                  <a:pt x="786384" y="639521"/>
                </a:lnTo>
                <a:lnTo>
                  <a:pt x="786384" y="416648"/>
                </a:lnTo>
                <a:lnTo>
                  <a:pt x="811815" y="404235"/>
                </a:lnTo>
                <a:lnTo>
                  <a:pt x="832104" y="382739"/>
                </a:lnTo>
                <a:lnTo>
                  <a:pt x="845534" y="353976"/>
                </a:lnTo>
                <a:lnTo>
                  <a:pt x="850392" y="319760"/>
                </a:lnTo>
                <a:lnTo>
                  <a:pt x="845534" y="285542"/>
                </a:lnTo>
                <a:lnTo>
                  <a:pt x="832104" y="256774"/>
                </a:lnTo>
                <a:lnTo>
                  <a:pt x="811815" y="235275"/>
                </a:lnTo>
                <a:lnTo>
                  <a:pt x="786384" y="222859"/>
                </a:lnTo>
                <a:lnTo>
                  <a:pt x="786384" y="0"/>
                </a:lnTo>
                <a:close/>
              </a:path>
            </a:pathLst>
          </a:custGeom>
          <a:solidFill>
            <a:srgbClr val="F1F1F1"/>
          </a:solidFill>
          <a:ln w="9525">
            <a:noFill/>
            <a:round/>
          </a:ln>
        </p:spPr>
        <p:txBody>
          <a:bodyPr lIns="0" tIns="0" rIns="0" bIns="0"/>
          <a:lstStyle/>
          <a:p>
            <a:endParaRPr lang="zh-CN" altLang="en-US"/>
          </a:p>
        </p:txBody>
      </p:sp>
      <p:sp>
        <p:nvSpPr>
          <p:cNvPr id="6" name="object 6"/>
          <p:cNvSpPr txBox="1"/>
          <p:nvPr/>
        </p:nvSpPr>
        <p:spPr>
          <a:xfrm>
            <a:off x="788035" y="1376680"/>
            <a:ext cx="10144125" cy="3613785"/>
          </a:xfrm>
          <a:prstGeom prst="rect">
            <a:avLst/>
          </a:prstGeom>
        </p:spPr>
        <p:txBody>
          <a:bodyPr wrap="square" lIns="0" tIns="12700" rIns="0" bIns="0">
            <a:spAutoFit/>
          </a:bodyPr>
          <a:lstStyle/>
          <a:p>
            <a:pPr marL="468630" lvl="1" indent="-342900" defTabSz="0">
              <a:spcBef>
                <a:spcPts val="1990"/>
              </a:spcBef>
              <a:buFont typeface="Arial" panose="020B0604020202020204" pitchFamily="34" charset="0"/>
              <a:buChar char="•"/>
              <a:tabLst>
                <a:tab pos="120650" algn="l"/>
              </a:tabLst>
            </a:pPr>
            <a:r>
              <a:rPr lang="zh-CN" altLang="en-US" sz="2400" b="1">
                <a:solidFill>
                  <a:srgbClr val="D14552"/>
                </a:solidFill>
                <a:latin typeface="微软雅黑" panose="020B0503020204020204" pitchFamily="34" charset="-122"/>
                <a:ea typeface="微软雅黑" panose="020B0503020204020204" pitchFamily="34" charset="-122"/>
              </a:rPr>
              <a:t>提交资料</a:t>
            </a:r>
          </a:p>
          <a:p>
            <a:pPr marL="468630" lvl="1" indent="-342900" defTabSz="0">
              <a:spcBef>
                <a:spcPts val="1990"/>
              </a:spcBef>
              <a:buFont typeface="Arial" panose="020B0604020202020204" pitchFamily="34" charset="0"/>
              <a:buChar char="•"/>
              <a:tabLst>
                <a:tab pos="120650" algn="l"/>
              </a:tabLst>
            </a:pPr>
            <a:r>
              <a:rPr lang="zh-CN" altLang="en-US" sz="2000">
                <a:solidFill>
                  <a:srgbClr val="44536B"/>
                </a:solidFill>
                <a:latin typeface="微软雅黑" panose="020B0503020204020204" pitchFamily="34" charset="-122"/>
                <a:ea typeface="微软雅黑" panose="020B0503020204020204" pitchFamily="34" charset="-122"/>
              </a:rPr>
              <a:t>一般情况下，只需要报送年度汇算申报表</a:t>
            </a:r>
            <a:endParaRPr lang="zh-CN" altLang="en-US" sz="2000">
              <a:latin typeface="微软雅黑" panose="020B0503020204020204" pitchFamily="34" charset="-122"/>
              <a:ea typeface="微软雅黑" panose="020B0503020204020204" pitchFamily="34" charset="-122"/>
            </a:endParaRPr>
          </a:p>
          <a:p>
            <a:pPr marL="468630" lvl="1" indent="-342900" defTabSz="0" eaLnBrk="1" latinLnBrk="0" hangingPunct="1">
              <a:lnSpc>
                <a:spcPct val="150000"/>
              </a:lnSpc>
              <a:spcBef>
                <a:spcPts val="1200"/>
              </a:spcBef>
              <a:buFont typeface="Arial" panose="020B0604020202020204" pitchFamily="34" charset="0"/>
              <a:buChar char="•"/>
              <a:tabLst>
                <a:tab pos="120650" algn="l"/>
              </a:tabLst>
            </a:pPr>
            <a:r>
              <a:rPr lang="zh-CN" altLang="en-US" sz="2000">
                <a:solidFill>
                  <a:srgbClr val="44536B"/>
                </a:solidFill>
                <a:latin typeface="微软雅黑" panose="020B0503020204020204" pitchFamily="34" charset="-122"/>
                <a:ea typeface="微软雅黑" panose="020B0503020204020204" pitchFamily="34" charset="-122"/>
              </a:rPr>
              <a:t>如需修改个人相关基础信息、新增享受扣除或者税收优惠，才需要一并报送相关信息</a:t>
            </a:r>
          </a:p>
          <a:p>
            <a:pPr marL="468630" lvl="1" indent="-342900" defTabSz="0">
              <a:spcBef>
                <a:spcPts val="1200"/>
              </a:spcBef>
              <a:buFont typeface="Arial" panose="020B0604020202020204" pitchFamily="34" charset="0"/>
              <a:buChar char="•"/>
              <a:tabLst>
                <a:tab pos="120650" algn="l"/>
              </a:tabLst>
            </a:pPr>
            <a:r>
              <a:rPr lang="zh-CN" altLang="en-US" sz="2400" b="1">
                <a:solidFill>
                  <a:srgbClr val="D14552"/>
                </a:solidFill>
                <a:latin typeface="微软雅黑" panose="020B0503020204020204" pitchFamily="34" charset="-122"/>
                <a:ea typeface="微软雅黑" panose="020B0503020204020204" pitchFamily="34" charset="-122"/>
              </a:rPr>
              <a:t>资料留存</a:t>
            </a:r>
            <a:endParaRPr lang="zh-CN" altLang="en-US" sz="2000">
              <a:latin typeface="微软雅黑" panose="020B0503020204020204" pitchFamily="34" charset="-122"/>
              <a:ea typeface="微软雅黑" panose="020B0503020204020204" pitchFamily="34" charset="-122"/>
            </a:endParaRPr>
          </a:p>
          <a:p>
            <a:pPr marL="468630" lvl="1" indent="-342900" defTabSz="0" eaLnBrk="1" latinLnBrk="0" hangingPunct="1">
              <a:lnSpc>
                <a:spcPct val="150000"/>
              </a:lnSpc>
              <a:spcBef>
                <a:spcPts val="1200"/>
              </a:spcBef>
              <a:buFont typeface="Arial" panose="020B0604020202020204" pitchFamily="34" charset="0"/>
              <a:buChar char="•"/>
              <a:tabLst>
                <a:tab pos="120650" algn="l"/>
              </a:tabLst>
            </a:pPr>
            <a:r>
              <a:rPr lang="zh-CN" altLang="en-US" sz="2000">
                <a:solidFill>
                  <a:srgbClr val="44536B"/>
                </a:solidFill>
                <a:latin typeface="微软雅黑" panose="020B0503020204020204" pitchFamily="34" charset="-122"/>
                <a:ea typeface="微软雅黑" panose="020B0503020204020204" pitchFamily="34" charset="-122"/>
              </a:rPr>
              <a:t>纳税人、代办年度汇算的单位，需各自将年度汇算申报表以及纳税人综合所得收入、扣除、已缴税额或税收优惠等相关资料，自年度汇算期结束之日起留存5年。 （2021年7月1日至2026年6月30日）</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71682"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71683"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71684"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1.9</a:t>
            </a:r>
          </a:p>
        </p:txBody>
      </p:sp>
      <p:sp>
        <p:nvSpPr>
          <p:cNvPr id="7" name="object 7"/>
          <p:cNvSpPr txBox="1"/>
          <p:nvPr/>
        </p:nvSpPr>
        <p:spPr>
          <a:xfrm>
            <a:off x="2176463" y="3395663"/>
            <a:ext cx="8532812" cy="690562"/>
          </a:xfrm>
          <a:prstGeom prst="rect">
            <a:avLst/>
          </a:prstGeom>
        </p:spPr>
        <p:txBody>
          <a:bodyPr lIns="0" tIns="13335" rIns="0" bIns="0">
            <a:spAutoFit/>
          </a:bodyPr>
          <a:lstStyle/>
          <a:p>
            <a:pPr marL="12700" algn="ctr">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rPr>
              <a:t>接受年度汇算申报的税务机关</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object 2"/>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72706" name="object 3"/>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4" name="object 4"/>
          <p:cNvSpPr txBox="1"/>
          <p:nvPr/>
        </p:nvSpPr>
        <p:spPr>
          <a:xfrm>
            <a:off x="866775" y="342900"/>
            <a:ext cx="4545013" cy="381000"/>
          </a:xfrm>
          <a:prstGeom prst="rect">
            <a:avLst/>
          </a:prstGeom>
        </p:spPr>
        <p:txBody>
          <a:bodyPr lIns="0" tIns="12700" rIns="0" bIns="0">
            <a:spAutoFit/>
          </a:bodyPr>
          <a:lstStyle/>
          <a:p>
            <a:pPr marL="12700">
              <a:spcBef>
                <a:spcPts val="100"/>
              </a:spcBef>
            </a:pPr>
            <a:r>
              <a:rPr lang="zh-CN" altLang="en-US" sz="2400" b="1">
                <a:solidFill>
                  <a:srgbClr val="44536B"/>
                </a:solidFill>
                <a:latin typeface="微软雅黑" panose="020B0503020204020204" pitchFamily="34" charset="-122"/>
                <a:ea typeface="微软雅黑" panose="020B0503020204020204" pitchFamily="34" charset="-122"/>
                <a:sym typeface="+mn-ea"/>
              </a:rPr>
              <a:t>接受年度汇算申报的税务机关</a:t>
            </a:r>
            <a:endParaRPr lang="zh-CN" altLang="en-US" sz="2400" b="1">
              <a:solidFill>
                <a:srgbClr val="44536B"/>
              </a:solidFill>
              <a:latin typeface="微软雅黑" panose="020B0503020204020204" pitchFamily="34" charset="-122"/>
              <a:ea typeface="微软雅黑" panose="020B0503020204020204" pitchFamily="34" charset="-122"/>
            </a:endParaRPr>
          </a:p>
        </p:txBody>
      </p:sp>
      <p:sp>
        <p:nvSpPr>
          <p:cNvPr id="72708" name="文本框 4"/>
          <p:cNvSpPr txBox="1">
            <a:spLocks noChangeArrowheads="1"/>
          </p:cNvSpPr>
          <p:nvPr/>
        </p:nvSpPr>
        <p:spPr bwMode="auto">
          <a:xfrm>
            <a:off x="729615" y="1123315"/>
            <a:ext cx="10395585" cy="5303520"/>
          </a:xfrm>
          <a:prstGeom prst="rect">
            <a:avLst/>
          </a:prstGeom>
          <a:noFill/>
          <a:ln w="9525">
            <a:noFill/>
            <a:miter lim="800000"/>
          </a:ln>
        </p:spPr>
        <p:txBody>
          <a:bodyPr wrap="square">
            <a:spAutoFit/>
          </a:bodyPr>
          <a:lstStyle/>
          <a:p>
            <a:pPr eaLnBrk="1" latinLnBrk="0" hangingPunct="1">
              <a:lnSpc>
                <a:spcPct val="150000"/>
              </a:lnSpc>
            </a:pPr>
            <a:r>
              <a:rPr lang="zh-CN" altLang="en-US" sz="2400" b="1">
                <a:solidFill>
                  <a:srgbClr val="44536B"/>
                </a:solidFill>
                <a:latin typeface="微软雅黑" panose="020B0503020204020204" pitchFamily="34" charset="-122"/>
                <a:ea typeface="微软雅黑" panose="020B0503020204020204" pitchFamily="34" charset="-122"/>
                <a:sym typeface="+mn-ea"/>
              </a:rPr>
              <a:t>情形一：纳税人自行办理或受托人为纳税人代为办理年度汇算</a:t>
            </a:r>
          </a:p>
          <a:p>
            <a:pPr eaLnBrk="1" latinLnBrk="0" hangingPunct="1">
              <a:lnSpc>
                <a:spcPct val="150000"/>
              </a:lnSpc>
            </a:pPr>
            <a:r>
              <a:rPr lang="en-US" altLang="zh-CN" sz="2000">
                <a:solidFill>
                  <a:srgbClr val="44536B"/>
                </a:solidFill>
                <a:latin typeface="微软雅黑" panose="020B0503020204020204" pitchFamily="34" charset="-122"/>
                <a:ea typeface="微软雅黑" panose="020B0503020204020204" pitchFamily="34" charset="-122"/>
                <a:sym typeface="+mn-ea"/>
              </a:rPr>
              <a:t>1.</a:t>
            </a:r>
            <a:r>
              <a:rPr lang="zh-CN" altLang="en-US" sz="2000">
                <a:solidFill>
                  <a:srgbClr val="44536B"/>
                </a:solidFill>
                <a:latin typeface="微软雅黑" panose="020B0503020204020204" pitchFamily="34" charset="-122"/>
                <a:ea typeface="微软雅黑" panose="020B0503020204020204" pitchFamily="34" charset="-122"/>
                <a:sym typeface="+mn-ea"/>
              </a:rPr>
              <a:t>纳税人有任职受雇单位</a:t>
            </a:r>
          </a:p>
          <a:p>
            <a:pPr eaLnBrk="1" latinLnBrk="0" hangingPunct="1">
              <a:lnSpc>
                <a:spcPct val="150000"/>
              </a:lnSpc>
            </a:pPr>
            <a:r>
              <a:rPr lang="zh-CN" altLang="en-US" sz="2000">
                <a:solidFill>
                  <a:srgbClr val="44536B"/>
                </a:solidFill>
                <a:latin typeface="微软雅黑" panose="020B0503020204020204" pitchFamily="34" charset="-122"/>
                <a:ea typeface="微软雅黑" panose="020B0503020204020204" pitchFamily="34" charset="-122"/>
                <a:sym typeface="+mn-ea"/>
              </a:rPr>
              <a:t>一处任职受雇单位，任职受雇单位的主管税务机关申报</a:t>
            </a:r>
          </a:p>
          <a:p>
            <a:pPr eaLnBrk="1" latinLnBrk="0" hangingPunct="1">
              <a:lnSpc>
                <a:spcPct val="150000"/>
              </a:lnSpc>
            </a:pPr>
            <a:r>
              <a:rPr lang="zh-CN" altLang="en-US" sz="2000">
                <a:solidFill>
                  <a:srgbClr val="44536B"/>
                </a:solidFill>
                <a:latin typeface="微软雅黑" panose="020B0503020204020204" pitchFamily="34" charset="-122"/>
                <a:ea typeface="微软雅黑" panose="020B0503020204020204" pitchFamily="34" charset="-122"/>
                <a:sym typeface="+mn-ea"/>
              </a:rPr>
              <a:t>有两处及以上任职受雇单位的，可自主选择向其中一处申报</a:t>
            </a:r>
          </a:p>
          <a:p>
            <a:pPr eaLnBrk="1" latinLnBrk="0" hangingPunct="1">
              <a:lnSpc>
                <a:spcPct val="150000"/>
              </a:lnSpc>
            </a:pPr>
            <a:r>
              <a:rPr lang="zh-CN" altLang="en-US" sz="2000">
                <a:solidFill>
                  <a:srgbClr val="FF0000"/>
                </a:solidFill>
                <a:latin typeface="微软雅黑" panose="020B0503020204020204" pitchFamily="34" charset="-122"/>
                <a:ea typeface="微软雅黑" panose="020B0503020204020204" pitchFamily="34" charset="-122"/>
                <a:sym typeface="+mn-ea"/>
              </a:rPr>
              <a:t>按照累计预扣法为纳税人预扣预缴劳务报酬的单位视同任职受雇单位</a:t>
            </a:r>
          </a:p>
          <a:p>
            <a:pPr eaLnBrk="1" latinLnBrk="0" hangingPunct="1">
              <a:lnSpc>
                <a:spcPct val="150000"/>
              </a:lnSpc>
            </a:pPr>
            <a:r>
              <a:rPr lang="en-US" altLang="zh-CN" sz="2000">
                <a:solidFill>
                  <a:srgbClr val="44536B"/>
                </a:solidFill>
                <a:latin typeface="微软雅黑" panose="020B0503020204020204" pitchFamily="34" charset="-122"/>
                <a:ea typeface="微软雅黑" panose="020B0503020204020204" pitchFamily="34" charset="-122"/>
                <a:sym typeface="+mn-ea"/>
              </a:rPr>
              <a:t>2.</a:t>
            </a:r>
            <a:r>
              <a:rPr lang="zh-CN" altLang="en-US" sz="2000">
                <a:solidFill>
                  <a:srgbClr val="44536B"/>
                </a:solidFill>
                <a:latin typeface="微软雅黑" panose="020B0503020204020204" pitchFamily="34" charset="-122"/>
                <a:ea typeface="微软雅黑" panose="020B0503020204020204" pitchFamily="34" charset="-122"/>
                <a:sym typeface="+mn-ea"/>
              </a:rPr>
              <a:t>纳税人没有任职受雇单位的</a:t>
            </a:r>
          </a:p>
          <a:p>
            <a:pPr eaLnBrk="1" latinLnBrk="0" hangingPunct="1">
              <a:lnSpc>
                <a:spcPct val="150000"/>
              </a:lnSpc>
            </a:pPr>
            <a:r>
              <a:rPr lang="zh-CN" altLang="en-US" sz="2000">
                <a:solidFill>
                  <a:srgbClr val="44536B"/>
                </a:solidFill>
                <a:latin typeface="微软雅黑" panose="020B0503020204020204" pitchFamily="34" charset="-122"/>
                <a:ea typeface="微软雅黑" panose="020B0503020204020204" pitchFamily="34" charset="-122"/>
                <a:sym typeface="+mn-ea"/>
              </a:rPr>
              <a:t>向其户籍所在地、经常居住地或者</a:t>
            </a:r>
            <a:r>
              <a:rPr lang="zh-CN" altLang="en-US" sz="2000">
                <a:solidFill>
                  <a:srgbClr val="FF0000"/>
                </a:solidFill>
                <a:latin typeface="微软雅黑" panose="020B0503020204020204" pitchFamily="34" charset="-122"/>
                <a:ea typeface="微软雅黑" panose="020B0503020204020204" pitchFamily="34" charset="-122"/>
                <a:sym typeface="+mn-ea"/>
              </a:rPr>
              <a:t>主要收入来源地</a:t>
            </a:r>
            <a:r>
              <a:rPr lang="zh-CN" altLang="en-US" sz="2000">
                <a:solidFill>
                  <a:srgbClr val="44536B"/>
                </a:solidFill>
                <a:latin typeface="微软雅黑" panose="020B0503020204020204" pitchFamily="34" charset="-122"/>
                <a:ea typeface="微软雅黑" panose="020B0503020204020204" pitchFamily="34" charset="-122"/>
                <a:sym typeface="+mn-ea"/>
              </a:rPr>
              <a:t>的主管税务机关申报</a:t>
            </a:r>
          </a:p>
          <a:p>
            <a:pPr eaLnBrk="1" latinLnBrk="0" hangingPunct="1">
              <a:lnSpc>
                <a:spcPct val="150000"/>
              </a:lnSpc>
            </a:pPr>
            <a:r>
              <a:rPr lang="en-US" altLang="zh-CN" sz="2000">
                <a:solidFill>
                  <a:srgbClr val="44536B"/>
                </a:solidFill>
                <a:latin typeface="微软雅黑" panose="020B0503020204020204" pitchFamily="34" charset="-122"/>
                <a:ea typeface="微软雅黑" panose="020B0503020204020204" pitchFamily="34" charset="-122"/>
                <a:sym typeface="+mn-ea"/>
              </a:rPr>
              <a:t>a.</a:t>
            </a:r>
            <a:r>
              <a:rPr lang="zh-CN" altLang="en-US" sz="2000">
                <a:solidFill>
                  <a:srgbClr val="44536B"/>
                </a:solidFill>
                <a:latin typeface="微软雅黑" panose="020B0503020204020204" pitchFamily="34" charset="-122"/>
                <a:ea typeface="微软雅黑" panose="020B0503020204020204" pitchFamily="34" charset="-122"/>
                <a:sym typeface="+mn-ea"/>
              </a:rPr>
              <a:t>经常居住地</a:t>
            </a:r>
            <a:r>
              <a:rPr lang="en-US" altLang="zh-CN" sz="2000">
                <a:solidFill>
                  <a:srgbClr val="44536B"/>
                </a:solidFill>
                <a:latin typeface="微软雅黑" panose="020B0503020204020204" pitchFamily="34" charset="-122"/>
                <a:ea typeface="微软雅黑" panose="020B0503020204020204" pitchFamily="34" charset="-122"/>
                <a:sym typeface="+mn-ea"/>
              </a:rPr>
              <a:t>:</a:t>
            </a:r>
            <a:r>
              <a:rPr lang="zh-CN" altLang="en-US" sz="2000">
                <a:solidFill>
                  <a:srgbClr val="44536B"/>
                </a:solidFill>
                <a:latin typeface="微软雅黑" panose="020B0503020204020204" pitchFamily="34" charset="-122"/>
                <a:ea typeface="微软雅黑" panose="020B0503020204020204" pitchFamily="34" charset="-122"/>
                <a:sym typeface="+mn-ea"/>
              </a:rPr>
              <a:t>居住证登载的居住地；若没有居住证则在实际居住地</a:t>
            </a:r>
          </a:p>
          <a:p>
            <a:pPr eaLnBrk="1" latinLnBrk="0" hangingPunct="1">
              <a:lnSpc>
                <a:spcPct val="150000"/>
              </a:lnSpc>
            </a:pPr>
            <a:r>
              <a:rPr lang="en-US" altLang="zh-CN" sz="2000">
                <a:solidFill>
                  <a:srgbClr val="44536B"/>
                </a:solidFill>
                <a:latin typeface="微软雅黑" panose="020B0503020204020204" pitchFamily="34" charset="-122"/>
                <a:ea typeface="微软雅黑" panose="020B0503020204020204" pitchFamily="34" charset="-122"/>
                <a:sym typeface="+mn-ea"/>
              </a:rPr>
              <a:t>b.</a:t>
            </a:r>
            <a:r>
              <a:rPr lang="zh-CN" altLang="en-US" sz="2000">
                <a:solidFill>
                  <a:srgbClr val="44536B"/>
                </a:solidFill>
                <a:latin typeface="微软雅黑" panose="020B0503020204020204" pitchFamily="34" charset="-122"/>
                <a:ea typeface="微软雅黑" panose="020B0503020204020204" pitchFamily="34" charset="-122"/>
                <a:sym typeface="+mn-ea"/>
              </a:rPr>
              <a:t>主要收入来源地，</a:t>
            </a:r>
            <a:r>
              <a:rPr lang="zh-CN" altLang="en-US" sz="2000">
                <a:solidFill>
                  <a:srgbClr val="FF0000"/>
                </a:solidFill>
                <a:latin typeface="微软雅黑" panose="020B0503020204020204" pitchFamily="34" charset="-122"/>
                <a:ea typeface="微软雅黑" panose="020B0503020204020204" pitchFamily="34" charset="-122"/>
                <a:sym typeface="+mn-ea"/>
              </a:rPr>
              <a:t>是指纳税人纳税年度内取得的劳务报酬、稿酬及特许权使用费三项所得累计收入最大的扣缴义务人所在地。</a:t>
            </a:r>
          </a:p>
          <a:p>
            <a:pPr eaLnBrk="1" latinLnBrk="0" hangingPunct="1">
              <a:lnSpc>
                <a:spcPct val="150000"/>
              </a:lnSpc>
            </a:pPr>
            <a:r>
              <a:rPr lang="zh-CN" altLang="en-US" sz="2400" b="1">
                <a:solidFill>
                  <a:srgbClr val="44536B"/>
                </a:solidFill>
                <a:latin typeface="微软雅黑" panose="020B0503020204020204" pitchFamily="34" charset="-122"/>
                <a:ea typeface="微软雅黑" panose="020B0503020204020204" pitchFamily="34" charset="-122"/>
                <a:sym typeface="+mn-ea"/>
              </a:rPr>
              <a:t>情形二：单位为纳税人代办年度汇算的，向单位的主管税务机关申报</a:t>
            </a:r>
            <a:endParaRPr lang="zh-CN" altLang="en-US" sz="2400" b="1">
              <a:solidFill>
                <a:srgbClr val="44536B"/>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73730"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73731"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73732"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1.10</a:t>
            </a:r>
          </a:p>
        </p:txBody>
      </p:sp>
      <p:sp>
        <p:nvSpPr>
          <p:cNvPr id="7" name="object 7"/>
          <p:cNvSpPr txBox="1"/>
          <p:nvPr/>
        </p:nvSpPr>
        <p:spPr>
          <a:xfrm>
            <a:off x="2176463" y="3395663"/>
            <a:ext cx="8532812" cy="690562"/>
          </a:xfrm>
          <a:prstGeom prst="rect">
            <a:avLst/>
          </a:prstGeom>
        </p:spPr>
        <p:txBody>
          <a:bodyPr lIns="0" tIns="13335" rIns="0" bIns="0">
            <a:spAutoFit/>
          </a:bodyPr>
          <a:lstStyle/>
          <a:p>
            <a:pPr marL="12700" algn="ctr">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rPr>
              <a:t>年度汇算的退税、补税</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object 2"/>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74754" name="object 3"/>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4" name="object 4"/>
          <p:cNvSpPr txBox="1">
            <a:spLocks noGrp="1"/>
          </p:cNvSpPr>
          <p:nvPr>
            <p:ph type="title"/>
          </p:nvPr>
        </p:nvSpPr>
        <p:spPr>
          <a:xfrm>
            <a:off x="866775" y="311150"/>
            <a:ext cx="2155825" cy="452438"/>
          </a:xfrm>
        </p:spPr>
        <p:txBody>
          <a:bodyPr vert="horz" wrap="square" lIns="0" tIns="12065" rIns="0" bIns="0" rtlCol="0">
            <a:spAutoFit/>
          </a:bodyPr>
          <a:lstStyle/>
          <a:p>
            <a:pPr marL="12700">
              <a:spcBef>
                <a:spcPts val="95"/>
              </a:spcBef>
              <a:defRPr/>
            </a:pPr>
            <a:r>
              <a:rPr sz="2800" spc="-5" dirty="0"/>
              <a:t>年度汇算退税</a:t>
            </a:r>
            <a:endParaRPr sz="2800"/>
          </a:p>
        </p:txBody>
      </p:sp>
      <p:sp>
        <p:nvSpPr>
          <p:cNvPr id="74756" name="object 5"/>
          <p:cNvSpPr/>
          <p:nvPr/>
        </p:nvSpPr>
        <p:spPr bwMode="auto">
          <a:xfrm>
            <a:off x="1819275" y="5037138"/>
            <a:ext cx="9269413" cy="1439862"/>
          </a:xfrm>
          <a:custGeom>
            <a:avLst/>
            <a:gdLst/>
            <a:ahLst/>
            <a:cxnLst>
              <a:cxn ang="0">
                <a:pos x="8606536" y="0"/>
              </a:cxn>
              <a:cxn ang="0">
                <a:pos x="0" y="0"/>
              </a:cxn>
              <a:cxn ang="0">
                <a:pos x="662432" y="720089"/>
              </a:cxn>
              <a:cxn ang="0">
                <a:pos x="0" y="1440179"/>
              </a:cxn>
              <a:cxn ang="0">
                <a:pos x="8606536" y="1440179"/>
              </a:cxn>
              <a:cxn ang="0">
                <a:pos x="9268968" y="720089"/>
              </a:cxn>
              <a:cxn ang="0">
                <a:pos x="8606536" y="0"/>
              </a:cxn>
            </a:cxnLst>
            <a:rect l="0" t="0" r="r" b="b"/>
            <a:pathLst>
              <a:path w="9269095" h="1440179">
                <a:moveTo>
                  <a:pt x="8606536" y="0"/>
                </a:moveTo>
                <a:lnTo>
                  <a:pt x="0" y="0"/>
                </a:lnTo>
                <a:lnTo>
                  <a:pt x="662432" y="720089"/>
                </a:lnTo>
                <a:lnTo>
                  <a:pt x="0" y="1440179"/>
                </a:lnTo>
                <a:lnTo>
                  <a:pt x="8606536" y="1440179"/>
                </a:lnTo>
                <a:lnTo>
                  <a:pt x="9268968" y="720089"/>
                </a:lnTo>
                <a:lnTo>
                  <a:pt x="8606536" y="0"/>
                </a:lnTo>
                <a:close/>
              </a:path>
            </a:pathLst>
          </a:custGeom>
          <a:solidFill>
            <a:srgbClr val="CACACA"/>
          </a:solidFill>
          <a:ln w="9525">
            <a:noFill/>
            <a:round/>
          </a:ln>
        </p:spPr>
        <p:txBody>
          <a:bodyPr lIns="0" tIns="0" rIns="0" bIns="0"/>
          <a:lstStyle/>
          <a:p>
            <a:endParaRPr lang="zh-CN" altLang="en-US"/>
          </a:p>
        </p:txBody>
      </p:sp>
      <p:sp>
        <p:nvSpPr>
          <p:cNvPr id="6" name="object 6"/>
          <p:cNvSpPr txBox="1"/>
          <p:nvPr/>
        </p:nvSpPr>
        <p:spPr>
          <a:xfrm>
            <a:off x="2714625" y="5214938"/>
            <a:ext cx="7207250" cy="1160462"/>
          </a:xfrm>
          <a:prstGeom prst="rect">
            <a:avLst/>
          </a:prstGeom>
        </p:spPr>
        <p:txBody>
          <a:bodyPr lIns="0" tIns="12700" rIns="0" bIns="0">
            <a:spAutoFit/>
          </a:bodyPr>
          <a:lstStyle/>
          <a:p>
            <a:pPr marL="12700">
              <a:spcBef>
                <a:spcPts val="100"/>
              </a:spcBef>
            </a:pPr>
            <a:r>
              <a:rPr lang="zh-CN" altLang="en-US" sz="2400" b="1">
                <a:solidFill>
                  <a:srgbClr val="5B9BD4"/>
                </a:solidFill>
                <a:latin typeface="微软雅黑" panose="020B0503020204020204" pitchFamily="34" charset="-122"/>
                <a:ea typeface="微软雅黑" panose="020B0503020204020204" pitchFamily="34" charset="-122"/>
              </a:rPr>
              <a:t>需注意事项</a:t>
            </a:r>
            <a:endParaRPr lang="zh-CN" altLang="en-US" sz="2400">
              <a:latin typeface="微软雅黑" panose="020B0503020204020204" pitchFamily="34" charset="-122"/>
              <a:ea typeface="微软雅黑" panose="020B0503020204020204" pitchFamily="34" charset="-122"/>
            </a:endParaRPr>
          </a:p>
          <a:p>
            <a:pPr marL="12700">
              <a:spcBef>
                <a:spcPts val="1440"/>
              </a:spcBef>
            </a:pPr>
            <a:r>
              <a:rPr lang="zh-CN" altLang="en-US" sz="1600">
                <a:solidFill>
                  <a:srgbClr val="576C89"/>
                </a:solidFill>
                <a:latin typeface="微软雅黑" panose="020B0503020204020204" pitchFamily="34" charset="-122"/>
                <a:ea typeface="微软雅黑" panose="020B0503020204020204" pitchFamily="34" charset="-122"/>
              </a:rPr>
              <a:t>为避免税款不能及时、准确退付，纳税人一定要准确填写身份信息资料和</a:t>
            </a:r>
            <a:r>
              <a:rPr lang="zh-CN" altLang="en-US">
                <a:solidFill>
                  <a:srgbClr val="C00000"/>
                </a:solidFill>
                <a:latin typeface="微软雅黑" panose="020B0503020204020204" pitchFamily="34" charset="-122"/>
                <a:ea typeface="微软雅黑" panose="020B0503020204020204" pitchFamily="34" charset="-122"/>
              </a:rPr>
              <a:t>在中国</a:t>
            </a:r>
            <a:endParaRPr lang="zh-CN" altLang="en-US">
              <a:latin typeface="微软雅黑" panose="020B0503020204020204" pitchFamily="34" charset="-122"/>
              <a:ea typeface="微软雅黑" panose="020B0503020204020204" pitchFamily="34" charset="-122"/>
            </a:endParaRPr>
          </a:p>
          <a:p>
            <a:pPr marL="12700">
              <a:spcBef>
                <a:spcPts val="300"/>
              </a:spcBef>
            </a:pPr>
            <a:r>
              <a:rPr lang="zh-CN" altLang="en-US">
                <a:solidFill>
                  <a:srgbClr val="C00000"/>
                </a:solidFill>
                <a:latin typeface="微软雅黑" panose="020B0503020204020204" pitchFamily="34" charset="-122"/>
                <a:ea typeface="微软雅黑" panose="020B0503020204020204" pitchFamily="34" charset="-122"/>
              </a:rPr>
              <a:t>境内开设的符合条件的银行账户</a:t>
            </a:r>
            <a:r>
              <a:rPr lang="zh-CN" altLang="en-US" sz="1600">
                <a:solidFill>
                  <a:srgbClr val="576C89"/>
                </a:solidFill>
                <a:latin typeface="微软雅黑" panose="020B0503020204020204" pitchFamily="34" charset="-122"/>
                <a:ea typeface="微软雅黑" panose="020B0503020204020204" pitchFamily="34" charset="-122"/>
              </a:rPr>
              <a:t>。</a:t>
            </a:r>
            <a:endParaRPr lang="zh-CN" altLang="en-US" sz="1600">
              <a:latin typeface="微软雅黑" panose="020B0503020204020204" pitchFamily="34" charset="-122"/>
              <a:ea typeface="微软雅黑" panose="020B0503020204020204" pitchFamily="34" charset="-122"/>
            </a:endParaRPr>
          </a:p>
        </p:txBody>
      </p:sp>
      <p:sp>
        <p:nvSpPr>
          <p:cNvPr id="74758" name="object 7"/>
          <p:cNvSpPr/>
          <p:nvPr/>
        </p:nvSpPr>
        <p:spPr bwMode="auto">
          <a:xfrm>
            <a:off x="0" y="5045075"/>
            <a:ext cx="2062163" cy="1439863"/>
          </a:xfrm>
          <a:custGeom>
            <a:avLst/>
            <a:gdLst/>
            <a:ahLst/>
            <a:cxnLst>
              <a:cxn ang="0">
                <a:pos x="1579118" y="0"/>
              </a:cxn>
              <a:cxn ang="0">
                <a:pos x="0" y="0"/>
              </a:cxn>
              <a:cxn ang="0">
                <a:pos x="0" y="1440180"/>
              </a:cxn>
              <a:cxn ang="0">
                <a:pos x="1579118" y="1440180"/>
              </a:cxn>
              <a:cxn ang="0">
                <a:pos x="2061972" y="720090"/>
              </a:cxn>
              <a:cxn ang="0">
                <a:pos x="1579118" y="0"/>
              </a:cxn>
            </a:cxnLst>
            <a:rect l="0" t="0" r="r" b="b"/>
            <a:pathLst>
              <a:path w="2062480" h="1440179">
                <a:moveTo>
                  <a:pt x="1579118" y="0"/>
                </a:moveTo>
                <a:lnTo>
                  <a:pt x="0" y="0"/>
                </a:lnTo>
                <a:lnTo>
                  <a:pt x="0" y="1440180"/>
                </a:lnTo>
                <a:lnTo>
                  <a:pt x="1579118" y="1440180"/>
                </a:lnTo>
                <a:lnTo>
                  <a:pt x="2061972" y="720090"/>
                </a:lnTo>
                <a:lnTo>
                  <a:pt x="1579118" y="0"/>
                </a:lnTo>
                <a:close/>
              </a:path>
            </a:pathLst>
          </a:custGeom>
          <a:solidFill>
            <a:srgbClr val="5B9BD4"/>
          </a:solidFill>
          <a:ln w="9525">
            <a:noFill/>
            <a:round/>
          </a:ln>
        </p:spPr>
        <p:txBody>
          <a:bodyPr lIns="0" tIns="0" rIns="0" bIns="0"/>
          <a:lstStyle/>
          <a:p>
            <a:endParaRPr lang="zh-CN" altLang="en-US"/>
          </a:p>
        </p:txBody>
      </p:sp>
      <p:sp>
        <p:nvSpPr>
          <p:cNvPr id="74759" name="object 8"/>
          <p:cNvSpPr/>
          <p:nvPr/>
        </p:nvSpPr>
        <p:spPr bwMode="auto">
          <a:xfrm>
            <a:off x="1016000" y="3219450"/>
            <a:ext cx="9285288" cy="1439863"/>
          </a:xfrm>
          <a:custGeom>
            <a:avLst/>
            <a:gdLst/>
            <a:ahLst/>
            <a:cxnLst>
              <a:cxn ang="0">
                <a:pos x="9284208" y="0"/>
              </a:cxn>
              <a:cxn ang="0">
                <a:pos x="662431" y="0"/>
              </a:cxn>
              <a:cxn ang="0">
                <a:pos x="0" y="720089"/>
              </a:cxn>
              <a:cxn ang="0">
                <a:pos x="662431" y="1440180"/>
              </a:cxn>
              <a:cxn ang="0">
                <a:pos x="9284208" y="1440180"/>
              </a:cxn>
              <a:cxn ang="0">
                <a:pos x="8621776" y="720089"/>
              </a:cxn>
              <a:cxn ang="0">
                <a:pos x="9284208" y="0"/>
              </a:cxn>
            </a:cxnLst>
            <a:rect l="0" t="0" r="r" b="b"/>
            <a:pathLst>
              <a:path w="9284335" h="1440179">
                <a:moveTo>
                  <a:pt x="9284208" y="0"/>
                </a:moveTo>
                <a:lnTo>
                  <a:pt x="662431" y="0"/>
                </a:lnTo>
                <a:lnTo>
                  <a:pt x="0" y="720089"/>
                </a:lnTo>
                <a:lnTo>
                  <a:pt x="662431" y="1440180"/>
                </a:lnTo>
                <a:lnTo>
                  <a:pt x="9284208" y="1440180"/>
                </a:lnTo>
                <a:lnTo>
                  <a:pt x="8621776" y="720089"/>
                </a:lnTo>
                <a:lnTo>
                  <a:pt x="9284208" y="0"/>
                </a:lnTo>
                <a:close/>
              </a:path>
            </a:pathLst>
          </a:custGeom>
          <a:solidFill>
            <a:srgbClr val="CACACA"/>
          </a:solidFill>
          <a:ln w="9525">
            <a:noFill/>
            <a:round/>
          </a:ln>
        </p:spPr>
        <p:txBody>
          <a:bodyPr lIns="0" tIns="0" rIns="0" bIns="0"/>
          <a:lstStyle/>
          <a:p>
            <a:endParaRPr lang="zh-CN" altLang="en-US"/>
          </a:p>
        </p:txBody>
      </p:sp>
      <p:sp>
        <p:nvSpPr>
          <p:cNvPr id="74760" name="object 9"/>
          <p:cNvSpPr/>
          <p:nvPr/>
        </p:nvSpPr>
        <p:spPr bwMode="auto">
          <a:xfrm>
            <a:off x="1374775" y="3624263"/>
            <a:ext cx="688975" cy="695325"/>
          </a:xfrm>
          <a:custGeom>
            <a:avLst/>
            <a:gdLst/>
            <a:ahLst/>
            <a:cxnLst>
              <a:cxn ang="0">
                <a:pos x="343662" y="0"/>
              </a:cxn>
              <a:cxn ang="0">
                <a:pos x="297041" y="3172"/>
              </a:cxn>
              <a:cxn ang="0">
                <a:pos x="252324" y="12412"/>
              </a:cxn>
              <a:cxn ang="0">
                <a:pos x="209919" y="27306"/>
              </a:cxn>
              <a:cxn ang="0">
                <a:pos x="170236" y="47441"/>
              </a:cxn>
              <a:cxn ang="0">
                <a:pos x="133686" y="72402"/>
              </a:cxn>
              <a:cxn ang="0">
                <a:pos x="100679" y="101774"/>
              </a:cxn>
              <a:cxn ang="0">
                <a:pos x="71624" y="135144"/>
              </a:cxn>
              <a:cxn ang="0">
                <a:pos x="46933" y="172099"/>
              </a:cxn>
              <a:cxn ang="0">
                <a:pos x="27015" y="212222"/>
              </a:cxn>
              <a:cxn ang="0">
                <a:pos x="12280" y="255102"/>
              </a:cxn>
              <a:cxn ang="0">
                <a:pos x="3138" y="300323"/>
              </a:cxn>
              <a:cxn ang="0">
                <a:pos x="0" y="347472"/>
              </a:cxn>
              <a:cxn ang="0">
                <a:pos x="3138" y="394620"/>
              </a:cxn>
              <a:cxn ang="0">
                <a:pos x="12280" y="439841"/>
              </a:cxn>
              <a:cxn ang="0">
                <a:pos x="27015" y="482721"/>
              </a:cxn>
              <a:cxn ang="0">
                <a:pos x="46933" y="522844"/>
              </a:cxn>
              <a:cxn ang="0">
                <a:pos x="71624" y="559799"/>
              </a:cxn>
              <a:cxn ang="0">
                <a:pos x="100679" y="593169"/>
              </a:cxn>
              <a:cxn ang="0">
                <a:pos x="133686" y="622541"/>
              </a:cxn>
              <a:cxn ang="0">
                <a:pos x="170236" y="647502"/>
              </a:cxn>
              <a:cxn ang="0">
                <a:pos x="209919" y="667637"/>
              </a:cxn>
              <a:cxn ang="0">
                <a:pos x="252324" y="682531"/>
              </a:cxn>
              <a:cxn ang="0">
                <a:pos x="297041" y="691771"/>
              </a:cxn>
              <a:cxn ang="0">
                <a:pos x="343662" y="694944"/>
              </a:cxn>
              <a:cxn ang="0">
                <a:pos x="390282" y="691771"/>
              </a:cxn>
              <a:cxn ang="0">
                <a:pos x="434999" y="682531"/>
              </a:cxn>
              <a:cxn ang="0">
                <a:pos x="477404" y="667637"/>
              </a:cxn>
              <a:cxn ang="0">
                <a:pos x="517087" y="647502"/>
              </a:cxn>
              <a:cxn ang="0">
                <a:pos x="553637" y="622541"/>
              </a:cxn>
              <a:cxn ang="0">
                <a:pos x="586644" y="593169"/>
              </a:cxn>
              <a:cxn ang="0">
                <a:pos x="615699" y="559799"/>
              </a:cxn>
              <a:cxn ang="0">
                <a:pos x="640390" y="522844"/>
              </a:cxn>
              <a:cxn ang="0">
                <a:pos x="660308" y="482721"/>
              </a:cxn>
              <a:cxn ang="0">
                <a:pos x="675043" y="439841"/>
              </a:cxn>
              <a:cxn ang="0">
                <a:pos x="684185" y="394620"/>
              </a:cxn>
              <a:cxn ang="0">
                <a:pos x="687323" y="347472"/>
              </a:cxn>
              <a:cxn ang="0">
                <a:pos x="684185" y="300323"/>
              </a:cxn>
              <a:cxn ang="0">
                <a:pos x="675043" y="255102"/>
              </a:cxn>
              <a:cxn ang="0">
                <a:pos x="660308" y="212222"/>
              </a:cxn>
              <a:cxn ang="0">
                <a:pos x="640390" y="172099"/>
              </a:cxn>
              <a:cxn ang="0">
                <a:pos x="615699" y="135144"/>
              </a:cxn>
              <a:cxn ang="0">
                <a:pos x="586644" y="101774"/>
              </a:cxn>
              <a:cxn ang="0">
                <a:pos x="553637" y="72402"/>
              </a:cxn>
              <a:cxn ang="0">
                <a:pos x="517087" y="47441"/>
              </a:cxn>
              <a:cxn ang="0">
                <a:pos x="477404" y="27306"/>
              </a:cxn>
              <a:cxn ang="0">
                <a:pos x="434999" y="12412"/>
              </a:cxn>
              <a:cxn ang="0">
                <a:pos x="390282" y="3172"/>
              </a:cxn>
              <a:cxn ang="0">
                <a:pos x="343662" y="0"/>
              </a:cxn>
            </a:cxnLst>
            <a:rect l="0" t="0" r="r" b="b"/>
            <a:pathLst>
              <a:path w="687705" h="695325">
                <a:moveTo>
                  <a:pt x="343662" y="0"/>
                </a:moveTo>
                <a:lnTo>
                  <a:pt x="297041" y="3172"/>
                </a:lnTo>
                <a:lnTo>
                  <a:pt x="252324" y="12412"/>
                </a:lnTo>
                <a:lnTo>
                  <a:pt x="209919" y="27306"/>
                </a:lnTo>
                <a:lnTo>
                  <a:pt x="170236" y="47441"/>
                </a:lnTo>
                <a:lnTo>
                  <a:pt x="133686" y="72402"/>
                </a:lnTo>
                <a:lnTo>
                  <a:pt x="100679" y="101774"/>
                </a:lnTo>
                <a:lnTo>
                  <a:pt x="71624" y="135144"/>
                </a:lnTo>
                <a:lnTo>
                  <a:pt x="46933" y="172099"/>
                </a:lnTo>
                <a:lnTo>
                  <a:pt x="27015" y="212222"/>
                </a:lnTo>
                <a:lnTo>
                  <a:pt x="12280" y="255102"/>
                </a:lnTo>
                <a:lnTo>
                  <a:pt x="3138" y="300323"/>
                </a:lnTo>
                <a:lnTo>
                  <a:pt x="0" y="347472"/>
                </a:lnTo>
                <a:lnTo>
                  <a:pt x="3138" y="394620"/>
                </a:lnTo>
                <a:lnTo>
                  <a:pt x="12280" y="439841"/>
                </a:lnTo>
                <a:lnTo>
                  <a:pt x="27015" y="482721"/>
                </a:lnTo>
                <a:lnTo>
                  <a:pt x="46933" y="522844"/>
                </a:lnTo>
                <a:lnTo>
                  <a:pt x="71624" y="559799"/>
                </a:lnTo>
                <a:lnTo>
                  <a:pt x="100679" y="593169"/>
                </a:lnTo>
                <a:lnTo>
                  <a:pt x="133686" y="622541"/>
                </a:lnTo>
                <a:lnTo>
                  <a:pt x="170236" y="647502"/>
                </a:lnTo>
                <a:lnTo>
                  <a:pt x="209919" y="667637"/>
                </a:lnTo>
                <a:lnTo>
                  <a:pt x="252324" y="682531"/>
                </a:lnTo>
                <a:lnTo>
                  <a:pt x="297041" y="691771"/>
                </a:lnTo>
                <a:lnTo>
                  <a:pt x="343662" y="694944"/>
                </a:lnTo>
                <a:lnTo>
                  <a:pt x="390282" y="691771"/>
                </a:lnTo>
                <a:lnTo>
                  <a:pt x="434999" y="682531"/>
                </a:lnTo>
                <a:lnTo>
                  <a:pt x="477404" y="667637"/>
                </a:lnTo>
                <a:lnTo>
                  <a:pt x="517087" y="647502"/>
                </a:lnTo>
                <a:lnTo>
                  <a:pt x="553637" y="622541"/>
                </a:lnTo>
                <a:lnTo>
                  <a:pt x="586644" y="593169"/>
                </a:lnTo>
                <a:lnTo>
                  <a:pt x="615699" y="559799"/>
                </a:lnTo>
                <a:lnTo>
                  <a:pt x="640390" y="522844"/>
                </a:lnTo>
                <a:lnTo>
                  <a:pt x="660308" y="482721"/>
                </a:lnTo>
                <a:lnTo>
                  <a:pt x="675043" y="439841"/>
                </a:lnTo>
                <a:lnTo>
                  <a:pt x="684185" y="394620"/>
                </a:lnTo>
                <a:lnTo>
                  <a:pt x="687323" y="347472"/>
                </a:lnTo>
                <a:lnTo>
                  <a:pt x="684185" y="300323"/>
                </a:lnTo>
                <a:lnTo>
                  <a:pt x="675043" y="255102"/>
                </a:lnTo>
                <a:lnTo>
                  <a:pt x="660308" y="212222"/>
                </a:lnTo>
                <a:lnTo>
                  <a:pt x="640390" y="172099"/>
                </a:lnTo>
                <a:lnTo>
                  <a:pt x="615699" y="135144"/>
                </a:lnTo>
                <a:lnTo>
                  <a:pt x="586644" y="101774"/>
                </a:lnTo>
                <a:lnTo>
                  <a:pt x="553637" y="72402"/>
                </a:lnTo>
                <a:lnTo>
                  <a:pt x="517087" y="47441"/>
                </a:lnTo>
                <a:lnTo>
                  <a:pt x="477404" y="27306"/>
                </a:lnTo>
                <a:lnTo>
                  <a:pt x="434999" y="12412"/>
                </a:lnTo>
                <a:lnTo>
                  <a:pt x="390282" y="3172"/>
                </a:lnTo>
                <a:lnTo>
                  <a:pt x="343662" y="0"/>
                </a:lnTo>
                <a:close/>
              </a:path>
            </a:pathLst>
          </a:custGeom>
          <a:solidFill>
            <a:srgbClr val="CACACA"/>
          </a:solidFill>
          <a:ln w="9525">
            <a:noFill/>
            <a:round/>
          </a:ln>
        </p:spPr>
        <p:txBody>
          <a:bodyPr lIns="0" tIns="0" rIns="0" bIns="0"/>
          <a:lstStyle/>
          <a:p>
            <a:endParaRPr lang="zh-CN" altLang="en-US"/>
          </a:p>
        </p:txBody>
      </p:sp>
      <p:sp>
        <p:nvSpPr>
          <p:cNvPr id="74761" name="object 10"/>
          <p:cNvSpPr/>
          <p:nvPr/>
        </p:nvSpPr>
        <p:spPr bwMode="auto">
          <a:xfrm>
            <a:off x="1374775" y="3624263"/>
            <a:ext cx="688975" cy="695325"/>
          </a:xfrm>
          <a:custGeom>
            <a:avLst/>
            <a:gdLst/>
            <a:ahLst/>
            <a:cxnLst>
              <a:cxn ang="0">
                <a:pos x="0" y="347472"/>
              </a:cxn>
              <a:cxn ang="0">
                <a:pos x="3138" y="300323"/>
              </a:cxn>
              <a:cxn ang="0">
                <a:pos x="12280" y="255102"/>
              </a:cxn>
              <a:cxn ang="0">
                <a:pos x="27015" y="212222"/>
              </a:cxn>
              <a:cxn ang="0">
                <a:pos x="46933" y="172099"/>
              </a:cxn>
              <a:cxn ang="0">
                <a:pos x="71624" y="135144"/>
              </a:cxn>
              <a:cxn ang="0">
                <a:pos x="100679" y="101774"/>
              </a:cxn>
              <a:cxn ang="0">
                <a:pos x="133686" y="72402"/>
              </a:cxn>
              <a:cxn ang="0">
                <a:pos x="170236" y="47441"/>
              </a:cxn>
              <a:cxn ang="0">
                <a:pos x="209919" y="27306"/>
              </a:cxn>
              <a:cxn ang="0">
                <a:pos x="252324" y="12412"/>
              </a:cxn>
              <a:cxn ang="0">
                <a:pos x="297041" y="3172"/>
              </a:cxn>
              <a:cxn ang="0">
                <a:pos x="343662" y="0"/>
              </a:cxn>
              <a:cxn ang="0">
                <a:pos x="390282" y="3172"/>
              </a:cxn>
              <a:cxn ang="0">
                <a:pos x="434999" y="12412"/>
              </a:cxn>
              <a:cxn ang="0">
                <a:pos x="477404" y="27306"/>
              </a:cxn>
              <a:cxn ang="0">
                <a:pos x="517087" y="47441"/>
              </a:cxn>
              <a:cxn ang="0">
                <a:pos x="553637" y="72402"/>
              </a:cxn>
              <a:cxn ang="0">
                <a:pos x="586644" y="101774"/>
              </a:cxn>
              <a:cxn ang="0">
                <a:pos x="615699" y="135144"/>
              </a:cxn>
              <a:cxn ang="0">
                <a:pos x="640390" y="172099"/>
              </a:cxn>
              <a:cxn ang="0">
                <a:pos x="660308" y="212222"/>
              </a:cxn>
              <a:cxn ang="0">
                <a:pos x="675043" y="255102"/>
              </a:cxn>
              <a:cxn ang="0">
                <a:pos x="684185" y="300323"/>
              </a:cxn>
              <a:cxn ang="0">
                <a:pos x="687323" y="347472"/>
              </a:cxn>
              <a:cxn ang="0">
                <a:pos x="684185" y="394620"/>
              </a:cxn>
              <a:cxn ang="0">
                <a:pos x="675043" y="439841"/>
              </a:cxn>
              <a:cxn ang="0">
                <a:pos x="660308" y="482721"/>
              </a:cxn>
              <a:cxn ang="0">
                <a:pos x="640390" y="522844"/>
              </a:cxn>
              <a:cxn ang="0">
                <a:pos x="615699" y="559799"/>
              </a:cxn>
              <a:cxn ang="0">
                <a:pos x="586644" y="593169"/>
              </a:cxn>
              <a:cxn ang="0">
                <a:pos x="553637" y="622541"/>
              </a:cxn>
              <a:cxn ang="0">
                <a:pos x="517087" y="647502"/>
              </a:cxn>
              <a:cxn ang="0">
                <a:pos x="477404" y="667637"/>
              </a:cxn>
              <a:cxn ang="0">
                <a:pos x="434999" y="682531"/>
              </a:cxn>
              <a:cxn ang="0">
                <a:pos x="390282" y="691771"/>
              </a:cxn>
              <a:cxn ang="0">
                <a:pos x="343662" y="694944"/>
              </a:cxn>
              <a:cxn ang="0">
                <a:pos x="297041" y="691771"/>
              </a:cxn>
              <a:cxn ang="0">
                <a:pos x="252324" y="682531"/>
              </a:cxn>
              <a:cxn ang="0">
                <a:pos x="209919" y="667637"/>
              </a:cxn>
              <a:cxn ang="0">
                <a:pos x="170236" y="647502"/>
              </a:cxn>
              <a:cxn ang="0">
                <a:pos x="133686" y="622541"/>
              </a:cxn>
              <a:cxn ang="0">
                <a:pos x="100679" y="593169"/>
              </a:cxn>
              <a:cxn ang="0">
                <a:pos x="71624" y="559799"/>
              </a:cxn>
              <a:cxn ang="0">
                <a:pos x="46933" y="522844"/>
              </a:cxn>
              <a:cxn ang="0">
                <a:pos x="27015" y="482721"/>
              </a:cxn>
              <a:cxn ang="0">
                <a:pos x="12280" y="439841"/>
              </a:cxn>
              <a:cxn ang="0">
                <a:pos x="3138" y="394620"/>
              </a:cxn>
              <a:cxn ang="0">
                <a:pos x="0" y="347472"/>
              </a:cxn>
            </a:cxnLst>
            <a:rect l="0" t="0" r="r" b="b"/>
            <a:pathLst>
              <a:path w="687705" h="695325">
                <a:moveTo>
                  <a:pt x="0" y="347472"/>
                </a:moveTo>
                <a:lnTo>
                  <a:pt x="3138" y="300323"/>
                </a:lnTo>
                <a:lnTo>
                  <a:pt x="12280" y="255102"/>
                </a:lnTo>
                <a:lnTo>
                  <a:pt x="27015" y="212222"/>
                </a:lnTo>
                <a:lnTo>
                  <a:pt x="46933" y="172099"/>
                </a:lnTo>
                <a:lnTo>
                  <a:pt x="71624" y="135144"/>
                </a:lnTo>
                <a:lnTo>
                  <a:pt x="100679" y="101774"/>
                </a:lnTo>
                <a:lnTo>
                  <a:pt x="133686" y="72402"/>
                </a:lnTo>
                <a:lnTo>
                  <a:pt x="170236" y="47441"/>
                </a:lnTo>
                <a:lnTo>
                  <a:pt x="209919" y="27306"/>
                </a:lnTo>
                <a:lnTo>
                  <a:pt x="252324" y="12412"/>
                </a:lnTo>
                <a:lnTo>
                  <a:pt x="297041" y="3172"/>
                </a:lnTo>
                <a:lnTo>
                  <a:pt x="343662" y="0"/>
                </a:lnTo>
                <a:lnTo>
                  <a:pt x="390282" y="3172"/>
                </a:lnTo>
                <a:lnTo>
                  <a:pt x="434999" y="12412"/>
                </a:lnTo>
                <a:lnTo>
                  <a:pt x="477404" y="27306"/>
                </a:lnTo>
                <a:lnTo>
                  <a:pt x="517087" y="47441"/>
                </a:lnTo>
                <a:lnTo>
                  <a:pt x="553637" y="72402"/>
                </a:lnTo>
                <a:lnTo>
                  <a:pt x="586644" y="101774"/>
                </a:lnTo>
                <a:lnTo>
                  <a:pt x="615699" y="135144"/>
                </a:lnTo>
                <a:lnTo>
                  <a:pt x="640390" y="172099"/>
                </a:lnTo>
                <a:lnTo>
                  <a:pt x="660308" y="212222"/>
                </a:lnTo>
                <a:lnTo>
                  <a:pt x="675043" y="255102"/>
                </a:lnTo>
                <a:lnTo>
                  <a:pt x="684185" y="300323"/>
                </a:lnTo>
                <a:lnTo>
                  <a:pt x="687323" y="347472"/>
                </a:lnTo>
                <a:lnTo>
                  <a:pt x="684185" y="394620"/>
                </a:lnTo>
                <a:lnTo>
                  <a:pt x="675043" y="439841"/>
                </a:lnTo>
                <a:lnTo>
                  <a:pt x="660308" y="482721"/>
                </a:lnTo>
                <a:lnTo>
                  <a:pt x="640390" y="522844"/>
                </a:lnTo>
                <a:lnTo>
                  <a:pt x="615699" y="559799"/>
                </a:lnTo>
                <a:lnTo>
                  <a:pt x="586644" y="593169"/>
                </a:lnTo>
                <a:lnTo>
                  <a:pt x="553637" y="622541"/>
                </a:lnTo>
                <a:lnTo>
                  <a:pt x="517087" y="647502"/>
                </a:lnTo>
                <a:lnTo>
                  <a:pt x="477404" y="667637"/>
                </a:lnTo>
                <a:lnTo>
                  <a:pt x="434999" y="682531"/>
                </a:lnTo>
                <a:lnTo>
                  <a:pt x="390282" y="691771"/>
                </a:lnTo>
                <a:lnTo>
                  <a:pt x="343662" y="694944"/>
                </a:lnTo>
                <a:lnTo>
                  <a:pt x="297041" y="691771"/>
                </a:lnTo>
                <a:lnTo>
                  <a:pt x="252324" y="682531"/>
                </a:lnTo>
                <a:lnTo>
                  <a:pt x="209919" y="667637"/>
                </a:lnTo>
                <a:lnTo>
                  <a:pt x="170236" y="647502"/>
                </a:lnTo>
                <a:lnTo>
                  <a:pt x="133686" y="622541"/>
                </a:lnTo>
                <a:lnTo>
                  <a:pt x="100679" y="593169"/>
                </a:lnTo>
                <a:lnTo>
                  <a:pt x="71624" y="559799"/>
                </a:lnTo>
                <a:lnTo>
                  <a:pt x="46933" y="522844"/>
                </a:lnTo>
                <a:lnTo>
                  <a:pt x="27015" y="482721"/>
                </a:lnTo>
                <a:lnTo>
                  <a:pt x="12280" y="439841"/>
                </a:lnTo>
                <a:lnTo>
                  <a:pt x="3138" y="394620"/>
                </a:lnTo>
                <a:lnTo>
                  <a:pt x="0" y="347472"/>
                </a:lnTo>
                <a:close/>
              </a:path>
            </a:pathLst>
          </a:custGeom>
          <a:noFill/>
          <a:ln w="38100">
            <a:solidFill>
              <a:srgbClr val="44536B"/>
            </a:solidFill>
            <a:round/>
          </a:ln>
        </p:spPr>
        <p:txBody>
          <a:bodyPr lIns="0" tIns="0" rIns="0" bIns="0"/>
          <a:lstStyle/>
          <a:p>
            <a:endParaRPr lang="zh-CN" altLang="en-US"/>
          </a:p>
        </p:txBody>
      </p:sp>
      <p:sp>
        <p:nvSpPr>
          <p:cNvPr id="74762" name="object 11"/>
          <p:cNvSpPr txBox="1">
            <a:spLocks noChangeArrowheads="1"/>
          </p:cNvSpPr>
          <p:nvPr/>
        </p:nvSpPr>
        <p:spPr bwMode="auto">
          <a:xfrm>
            <a:off x="1587500" y="3403600"/>
            <a:ext cx="547688" cy="763588"/>
          </a:xfrm>
          <a:prstGeom prst="rect">
            <a:avLst/>
          </a:prstGeom>
          <a:noFill/>
          <a:ln w="9525">
            <a:noFill/>
            <a:miter lim="800000"/>
          </a:ln>
        </p:spPr>
        <p:txBody>
          <a:bodyPr lIns="0" tIns="12700" rIns="0" bIns="0">
            <a:spAutoFit/>
          </a:bodyPr>
          <a:lstStyle/>
          <a:p>
            <a:pPr marL="12700">
              <a:spcBef>
                <a:spcPts val="100"/>
              </a:spcBef>
            </a:pPr>
            <a:endParaRPr lang="zh-CN" altLang="en-US" sz="2400">
              <a:solidFill>
                <a:srgbClr val="44536B"/>
              </a:solidFill>
              <a:latin typeface="Impact" panose="020B0806030902050204" pitchFamily="34" charset="0"/>
            </a:endParaRPr>
          </a:p>
          <a:p>
            <a:pPr marL="12700">
              <a:spcBef>
                <a:spcPts val="100"/>
              </a:spcBef>
            </a:pPr>
            <a:r>
              <a:rPr lang="en-US" altLang="zh-CN" sz="2400">
                <a:solidFill>
                  <a:srgbClr val="44536B"/>
                </a:solidFill>
                <a:latin typeface="Impact" panose="020B0806030902050204" pitchFamily="34" charset="0"/>
              </a:rPr>
              <a:t>02</a:t>
            </a:r>
          </a:p>
        </p:txBody>
      </p:sp>
      <p:sp>
        <p:nvSpPr>
          <p:cNvPr id="12" name="object 12"/>
          <p:cNvSpPr txBox="1"/>
          <p:nvPr/>
        </p:nvSpPr>
        <p:spPr>
          <a:xfrm>
            <a:off x="2214563" y="3128963"/>
            <a:ext cx="7392987" cy="1438275"/>
          </a:xfrm>
          <a:prstGeom prst="rect">
            <a:avLst/>
          </a:prstGeom>
        </p:spPr>
        <p:txBody>
          <a:bodyPr lIns="0" tIns="161925" rIns="0" bIns="0">
            <a:spAutoFit/>
          </a:bodyPr>
          <a:lstStyle/>
          <a:p>
            <a:pPr algn="r">
              <a:spcBef>
                <a:spcPts val="1275"/>
              </a:spcBef>
            </a:pPr>
            <a:r>
              <a:rPr lang="zh-CN" altLang="en-US" sz="2400" b="1">
                <a:solidFill>
                  <a:srgbClr val="44536B"/>
                </a:solidFill>
                <a:latin typeface="微软雅黑" panose="020B0503020204020204" pitchFamily="34" charset="-122"/>
                <a:ea typeface="微软雅黑" panose="020B0503020204020204" pitchFamily="34" charset="-122"/>
              </a:rPr>
              <a:t>便捷退税</a:t>
            </a:r>
            <a:endParaRPr lang="zh-CN" altLang="en-US" sz="2400">
              <a:latin typeface="微软雅黑" panose="020B0503020204020204" pitchFamily="34" charset="-122"/>
              <a:ea typeface="微软雅黑" panose="020B0503020204020204" pitchFamily="34" charset="-122"/>
            </a:endParaRPr>
          </a:p>
          <a:p>
            <a:pPr algn="just">
              <a:lnSpc>
                <a:spcPct val="114000"/>
              </a:lnSpc>
              <a:spcBef>
                <a:spcPts val="500"/>
              </a:spcBef>
            </a:pPr>
            <a:r>
              <a:rPr lang="zh-CN" altLang="en-US" sz="1600">
                <a:solidFill>
                  <a:srgbClr val="576C89"/>
                </a:solidFill>
                <a:latin typeface="微软雅黑" panose="020B0503020204020204" pitchFamily="34" charset="-122"/>
                <a:ea typeface="微软雅黑" panose="020B0503020204020204" pitchFamily="34" charset="-122"/>
              </a:rPr>
              <a:t>对于</a:t>
            </a:r>
            <a:r>
              <a:rPr lang="en-US" altLang="zh-CN" sz="1600">
                <a:solidFill>
                  <a:srgbClr val="576C89"/>
                </a:solidFill>
                <a:latin typeface="微软雅黑" panose="020B0503020204020204" pitchFamily="34" charset="-122"/>
                <a:ea typeface="微软雅黑" panose="020B0503020204020204" pitchFamily="34" charset="-122"/>
              </a:rPr>
              <a:t>2019</a:t>
            </a:r>
            <a:r>
              <a:rPr lang="zh-CN" altLang="en-US" sz="1600">
                <a:solidFill>
                  <a:srgbClr val="576C89"/>
                </a:solidFill>
                <a:latin typeface="微软雅黑" panose="020B0503020204020204" pitchFamily="34" charset="-122"/>
                <a:ea typeface="微软雅黑" panose="020B0503020204020204" pitchFamily="34" charset="-122"/>
              </a:rPr>
              <a:t>年度综合所得年收入额不足</a:t>
            </a:r>
            <a:r>
              <a:rPr lang="en-US" altLang="zh-CN" sz="1600">
                <a:solidFill>
                  <a:srgbClr val="576C89"/>
                </a:solidFill>
                <a:latin typeface="微软雅黑" panose="020B0503020204020204" pitchFamily="34" charset="-122"/>
                <a:ea typeface="微软雅黑" panose="020B0503020204020204" pitchFamily="34" charset="-122"/>
              </a:rPr>
              <a:t>6</a:t>
            </a:r>
            <a:r>
              <a:rPr lang="zh-CN" altLang="en-US" sz="1600">
                <a:solidFill>
                  <a:srgbClr val="576C89"/>
                </a:solidFill>
                <a:latin typeface="微软雅黑" panose="020B0503020204020204" pitchFamily="34" charset="-122"/>
                <a:ea typeface="微软雅黑" panose="020B0503020204020204" pitchFamily="34" charset="-122"/>
              </a:rPr>
              <a:t>万元，简易方式办理退税。税务机关将提前 推送服务提示、预填简易申报表，纳税人只需确认已预缴税额、填写本人银行账户 信息，即可通过网络实现快捷退税。</a:t>
            </a:r>
            <a:endParaRPr lang="zh-CN" altLang="en-US" sz="1600">
              <a:latin typeface="微软雅黑" panose="020B0503020204020204" pitchFamily="34" charset="-122"/>
              <a:ea typeface="微软雅黑" panose="020B0503020204020204" pitchFamily="34" charset="-122"/>
            </a:endParaRPr>
          </a:p>
        </p:txBody>
      </p:sp>
      <p:sp>
        <p:nvSpPr>
          <p:cNvPr id="74764" name="object 13"/>
          <p:cNvSpPr/>
          <p:nvPr/>
        </p:nvSpPr>
        <p:spPr bwMode="auto">
          <a:xfrm>
            <a:off x="10077450" y="3203575"/>
            <a:ext cx="2112963" cy="1439863"/>
          </a:xfrm>
          <a:custGeom>
            <a:avLst/>
            <a:gdLst/>
            <a:ahLst/>
            <a:cxnLst>
              <a:cxn ang="0">
                <a:pos x="2112264" y="0"/>
              </a:cxn>
              <a:cxn ang="0">
                <a:pos x="490728" y="0"/>
              </a:cxn>
              <a:cxn ang="0">
                <a:pos x="2286" y="716152"/>
              </a:cxn>
              <a:cxn ang="0">
                <a:pos x="0" y="720089"/>
              </a:cxn>
              <a:cxn ang="0">
                <a:pos x="2286" y="724026"/>
              </a:cxn>
              <a:cxn ang="0">
                <a:pos x="490728" y="1440179"/>
              </a:cxn>
              <a:cxn ang="0">
                <a:pos x="2112264" y="1440179"/>
              </a:cxn>
              <a:cxn ang="0">
                <a:pos x="2112264" y="0"/>
              </a:cxn>
            </a:cxnLst>
            <a:rect l="0" t="0" r="r" b="b"/>
            <a:pathLst>
              <a:path w="2112645" h="1440179">
                <a:moveTo>
                  <a:pt x="2112264" y="0"/>
                </a:moveTo>
                <a:lnTo>
                  <a:pt x="490728" y="0"/>
                </a:lnTo>
                <a:lnTo>
                  <a:pt x="2286" y="716152"/>
                </a:lnTo>
                <a:lnTo>
                  <a:pt x="0" y="720089"/>
                </a:lnTo>
                <a:lnTo>
                  <a:pt x="2286" y="724026"/>
                </a:lnTo>
                <a:lnTo>
                  <a:pt x="490728" y="1440179"/>
                </a:lnTo>
                <a:lnTo>
                  <a:pt x="2112264" y="1440179"/>
                </a:lnTo>
                <a:lnTo>
                  <a:pt x="2112264" y="0"/>
                </a:lnTo>
                <a:close/>
              </a:path>
            </a:pathLst>
          </a:custGeom>
          <a:solidFill>
            <a:srgbClr val="44536B"/>
          </a:solidFill>
          <a:ln w="9525">
            <a:noFill/>
            <a:round/>
          </a:ln>
        </p:spPr>
        <p:txBody>
          <a:bodyPr lIns="0" tIns="0" rIns="0" bIns="0"/>
          <a:lstStyle/>
          <a:p>
            <a:endParaRPr lang="zh-CN" altLang="en-US"/>
          </a:p>
        </p:txBody>
      </p:sp>
      <p:sp>
        <p:nvSpPr>
          <p:cNvPr id="74765" name="object 14"/>
          <p:cNvSpPr/>
          <p:nvPr/>
        </p:nvSpPr>
        <p:spPr bwMode="auto">
          <a:xfrm>
            <a:off x="10744200" y="3560763"/>
            <a:ext cx="801688" cy="758825"/>
          </a:xfrm>
          <a:custGeom>
            <a:avLst/>
            <a:gdLst/>
            <a:ahLst/>
            <a:cxnLst>
              <a:cxn ang="0">
                <a:pos x="202104" y="623443"/>
              </a:cxn>
              <a:cxn ang="0">
                <a:pos x="85137" y="758952"/>
              </a:cxn>
              <a:cxn ang="0">
                <a:pos x="377491" y="416941"/>
              </a:cxn>
              <a:cxn ang="0">
                <a:pos x="315261" y="491998"/>
              </a:cxn>
              <a:cxn ang="0">
                <a:pos x="249602" y="758952"/>
              </a:cxn>
              <a:cxn ang="0">
                <a:pos x="414067" y="397510"/>
              </a:cxn>
              <a:cxn ang="0">
                <a:pos x="541829" y="508508"/>
              </a:cxn>
              <a:cxn ang="0">
                <a:pos x="480361" y="496950"/>
              </a:cxn>
              <a:cxn ang="0">
                <a:pos x="419274" y="405511"/>
              </a:cxn>
              <a:cxn ang="0">
                <a:pos x="638984" y="350900"/>
              </a:cxn>
              <a:cxn ang="0">
                <a:pos x="578405" y="758952"/>
              </a:cxn>
              <a:cxn ang="0">
                <a:pos x="414543" y="181244"/>
              </a:cxn>
              <a:cxn ang="0">
                <a:pos x="366645" y="223242"/>
              </a:cxn>
              <a:cxn ang="0">
                <a:pos x="301291" y="296799"/>
              </a:cxn>
              <a:cxn ang="0">
                <a:pos x="161591" y="452500"/>
              </a:cxn>
              <a:cxn ang="0">
                <a:pos x="0" y="650160"/>
              </a:cxn>
              <a:cxn ang="0">
                <a:pos x="11060" y="690294"/>
              </a:cxn>
              <a:cxn ang="0">
                <a:pos x="31670" y="695706"/>
              </a:cxn>
              <a:cxn ang="0">
                <a:pos x="161591" y="554609"/>
              </a:cxn>
              <a:cxn ang="0">
                <a:pos x="301291" y="398906"/>
              </a:cxn>
              <a:cxn ang="0">
                <a:pos x="366188" y="326009"/>
              </a:cxn>
              <a:cxn ang="0">
                <a:pos x="483155" y="267588"/>
              </a:cxn>
              <a:cxn ang="0">
                <a:pos x="423330" y="185648"/>
              </a:cxn>
              <a:cxn ang="0">
                <a:pos x="529129" y="487172"/>
              </a:cxn>
              <a:cxn ang="0">
                <a:pos x="498252" y="508508"/>
              </a:cxn>
              <a:cxn ang="0">
                <a:pos x="489653" y="277368"/>
              </a:cxn>
              <a:cxn ang="0">
                <a:pos x="483155" y="384429"/>
              </a:cxn>
              <a:cxn ang="0">
                <a:pos x="504237" y="405638"/>
              </a:cxn>
              <a:cxn ang="0">
                <a:pos x="535098" y="384429"/>
              </a:cxn>
              <a:cxn ang="0">
                <a:pos x="509063" y="306578"/>
              </a:cxn>
              <a:cxn ang="0">
                <a:pos x="638984" y="0"/>
              </a:cxn>
              <a:cxn ang="0">
                <a:pos x="625842" y="10197"/>
              </a:cxn>
              <a:cxn ang="0">
                <a:pos x="616251" y="38862"/>
              </a:cxn>
              <a:cxn ang="0">
                <a:pos x="628628" y="72473"/>
              </a:cxn>
              <a:cxn ang="0">
                <a:pos x="694229" y="82677"/>
              </a:cxn>
              <a:cxn ang="0">
                <a:pos x="577262" y="228727"/>
              </a:cxn>
              <a:cxn ang="0">
                <a:pos x="601593" y="306578"/>
              </a:cxn>
              <a:cxn ang="0">
                <a:pos x="742997" y="131318"/>
              </a:cxn>
              <a:cxn ang="0">
                <a:pos x="801417" y="38862"/>
              </a:cxn>
              <a:cxn ang="0">
                <a:pos x="801417" y="126492"/>
              </a:cxn>
              <a:cxn ang="0">
                <a:pos x="747954" y="238117"/>
              </a:cxn>
              <a:cxn ang="0">
                <a:pos x="772207" y="262763"/>
              </a:cxn>
              <a:cxn ang="0">
                <a:pos x="799139" y="238117"/>
              </a:cxn>
            </a:cxnLst>
            <a:rect l="0" t="0" r="r" b="b"/>
            <a:pathLst>
              <a:path w="802004" h="759460">
                <a:moveTo>
                  <a:pt x="213026" y="614426"/>
                </a:moveTo>
                <a:lnTo>
                  <a:pt x="205279" y="623443"/>
                </a:lnTo>
                <a:lnTo>
                  <a:pt x="202104" y="623443"/>
                </a:lnTo>
                <a:lnTo>
                  <a:pt x="169592" y="657479"/>
                </a:lnTo>
                <a:lnTo>
                  <a:pt x="85137" y="755904"/>
                </a:lnTo>
                <a:lnTo>
                  <a:pt x="85137" y="758952"/>
                </a:lnTo>
                <a:lnTo>
                  <a:pt x="213026" y="758952"/>
                </a:lnTo>
                <a:lnTo>
                  <a:pt x="213026" y="614426"/>
                </a:lnTo>
                <a:close/>
              </a:path>
              <a:path w="802004" h="759460">
                <a:moveTo>
                  <a:pt x="377491" y="416941"/>
                </a:moveTo>
                <a:lnTo>
                  <a:pt x="367204" y="428752"/>
                </a:lnTo>
                <a:lnTo>
                  <a:pt x="334692" y="467741"/>
                </a:lnTo>
                <a:lnTo>
                  <a:pt x="315261" y="491998"/>
                </a:lnTo>
                <a:lnTo>
                  <a:pt x="302307" y="501777"/>
                </a:lnTo>
                <a:lnTo>
                  <a:pt x="249602" y="563372"/>
                </a:lnTo>
                <a:lnTo>
                  <a:pt x="249602" y="758952"/>
                </a:lnTo>
                <a:lnTo>
                  <a:pt x="377491" y="758952"/>
                </a:lnTo>
                <a:lnTo>
                  <a:pt x="377491" y="416941"/>
                </a:lnTo>
                <a:close/>
              </a:path>
              <a:path w="802004" h="759460">
                <a:moveTo>
                  <a:pt x="414067" y="397510"/>
                </a:moveTo>
                <a:lnTo>
                  <a:pt x="414067" y="758952"/>
                </a:lnTo>
                <a:lnTo>
                  <a:pt x="541829" y="758952"/>
                </a:lnTo>
                <a:lnTo>
                  <a:pt x="541829" y="508508"/>
                </a:lnTo>
                <a:lnTo>
                  <a:pt x="498252" y="508508"/>
                </a:lnTo>
                <a:lnTo>
                  <a:pt x="488705" y="505241"/>
                </a:lnTo>
                <a:lnTo>
                  <a:pt x="480361" y="496950"/>
                </a:lnTo>
                <a:lnTo>
                  <a:pt x="477186" y="487172"/>
                </a:lnTo>
                <a:lnTo>
                  <a:pt x="464105" y="472567"/>
                </a:lnTo>
                <a:lnTo>
                  <a:pt x="419274" y="405511"/>
                </a:lnTo>
                <a:lnTo>
                  <a:pt x="414067" y="397510"/>
                </a:lnTo>
                <a:close/>
              </a:path>
              <a:path w="802004" h="759460">
                <a:moveTo>
                  <a:pt x="706294" y="264541"/>
                </a:moveTo>
                <a:lnTo>
                  <a:pt x="638984" y="350900"/>
                </a:lnTo>
                <a:lnTo>
                  <a:pt x="596820" y="399669"/>
                </a:lnTo>
                <a:lnTo>
                  <a:pt x="578405" y="421640"/>
                </a:lnTo>
                <a:lnTo>
                  <a:pt x="578405" y="758952"/>
                </a:lnTo>
                <a:lnTo>
                  <a:pt x="706294" y="758952"/>
                </a:lnTo>
                <a:lnTo>
                  <a:pt x="706294" y="264541"/>
                </a:lnTo>
                <a:close/>
              </a:path>
              <a:path w="802004" h="759460">
                <a:moveTo>
                  <a:pt x="414543" y="181244"/>
                </a:moveTo>
                <a:lnTo>
                  <a:pt x="405137" y="182294"/>
                </a:lnTo>
                <a:lnTo>
                  <a:pt x="395398" y="189737"/>
                </a:lnTo>
                <a:lnTo>
                  <a:pt x="366645" y="223242"/>
                </a:lnTo>
                <a:lnTo>
                  <a:pt x="333676" y="262763"/>
                </a:lnTo>
                <a:lnTo>
                  <a:pt x="310943" y="282194"/>
                </a:lnTo>
                <a:lnTo>
                  <a:pt x="301291" y="296799"/>
                </a:lnTo>
                <a:lnTo>
                  <a:pt x="197278" y="413512"/>
                </a:lnTo>
                <a:lnTo>
                  <a:pt x="194103" y="418465"/>
                </a:lnTo>
                <a:lnTo>
                  <a:pt x="161591" y="452500"/>
                </a:lnTo>
                <a:lnTo>
                  <a:pt x="25193" y="603377"/>
                </a:lnTo>
                <a:lnTo>
                  <a:pt x="2938" y="635347"/>
                </a:lnTo>
                <a:lnTo>
                  <a:pt x="0" y="650160"/>
                </a:lnTo>
                <a:lnTo>
                  <a:pt x="704" y="665902"/>
                </a:lnTo>
                <a:lnTo>
                  <a:pt x="5635" y="681228"/>
                </a:lnTo>
                <a:lnTo>
                  <a:pt x="11060" y="690294"/>
                </a:lnTo>
                <a:lnTo>
                  <a:pt x="17414" y="695753"/>
                </a:lnTo>
                <a:lnTo>
                  <a:pt x="24387" y="697569"/>
                </a:lnTo>
                <a:lnTo>
                  <a:pt x="31670" y="695706"/>
                </a:lnTo>
                <a:lnTo>
                  <a:pt x="41449" y="695706"/>
                </a:lnTo>
                <a:lnTo>
                  <a:pt x="44624" y="690880"/>
                </a:lnTo>
                <a:lnTo>
                  <a:pt x="161591" y="554609"/>
                </a:lnTo>
                <a:lnTo>
                  <a:pt x="194103" y="520573"/>
                </a:lnTo>
                <a:lnTo>
                  <a:pt x="197278" y="520573"/>
                </a:lnTo>
                <a:lnTo>
                  <a:pt x="301291" y="398906"/>
                </a:lnTo>
                <a:lnTo>
                  <a:pt x="314245" y="389255"/>
                </a:lnTo>
                <a:lnTo>
                  <a:pt x="333373" y="365252"/>
                </a:lnTo>
                <a:lnTo>
                  <a:pt x="366188" y="326009"/>
                </a:lnTo>
                <a:lnTo>
                  <a:pt x="408479" y="277368"/>
                </a:lnTo>
                <a:lnTo>
                  <a:pt x="489653" y="277368"/>
                </a:lnTo>
                <a:lnTo>
                  <a:pt x="483155" y="267588"/>
                </a:lnTo>
                <a:lnTo>
                  <a:pt x="470074" y="252984"/>
                </a:lnTo>
                <a:lnTo>
                  <a:pt x="431212" y="194563"/>
                </a:lnTo>
                <a:lnTo>
                  <a:pt x="423330" y="185648"/>
                </a:lnTo>
                <a:lnTo>
                  <a:pt x="414543" y="181244"/>
                </a:lnTo>
                <a:close/>
              </a:path>
              <a:path w="802004" h="759460">
                <a:moveTo>
                  <a:pt x="541829" y="472440"/>
                </a:moveTo>
                <a:lnTo>
                  <a:pt x="529129" y="487172"/>
                </a:lnTo>
                <a:lnTo>
                  <a:pt x="516048" y="501777"/>
                </a:lnTo>
                <a:lnTo>
                  <a:pt x="507775" y="507202"/>
                </a:lnTo>
                <a:lnTo>
                  <a:pt x="498252" y="508508"/>
                </a:lnTo>
                <a:lnTo>
                  <a:pt x="541829" y="508508"/>
                </a:lnTo>
                <a:lnTo>
                  <a:pt x="541829" y="472440"/>
                </a:lnTo>
                <a:close/>
              </a:path>
              <a:path w="802004" h="759460">
                <a:moveTo>
                  <a:pt x="489653" y="277368"/>
                </a:moveTo>
                <a:lnTo>
                  <a:pt x="408479" y="277368"/>
                </a:lnTo>
                <a:lnTo>
                  <a:pt x="470074" y="369824"/>
                </a:lnTo>
                <a:lnTo>
                  <a:pt x="483155" y="384429"/>
                </a:lnTo>
                <a:lnTo>
                  <a:pt x="486330" y="394081"/>
                </a:lnTo>
                <a:lnTo>
                  <a:pt x="494676" y="402371"/>
                </a:lnTo>
                <a:lnTo>
                  <a:pt x="504237" y="405638"/>
                </a:lnTo>
                <a:lnTo>
                  <a:pt x="513798" y="404332"/>
                </a:lnTo>
                <a:lnTo>
                  <a:pt x="522144" y="398906"/>
                </a:lnTo>
                <a:lnTo>
                  <a:pt x="535098" y="384429"/>
                </a:lnTo>
                <a:lnTo>
                  <a:pt x="577262" y="335661"/>
                </a:lnTo>
                <a:lnTo>
                  <a:pt x="601593" y="306578"/>
                </a:lnTo>
                <a:lnTo>
                  <a:pt x="509063" y="306578"/>
                </a:lnTo>
                <a:lnTo>
                  <a:pt x="489653" y="277368"/>
                </a:lnTo>
                <a:close/>
              </a:path>
              <a:path w="802004" h="759460">
                <a:moveTo>
                  <a:pt x="778684" y="0"/>
                </a:moveTo>
                <a:lnTo>
                  <a:pt x="638984" y="0"/>
                </a:lnTo>
                <a:lnTo>
                  <a:pt x="635809" y="4825"/>
                </a:lnTo>
                <a:lnTo>
                  <a:pt x="632507" y="4825"/>
                </a:lnTo>
                <a:lnTo>
                  <a:pt x="625842" y="10197"/>
                </a:lnTo>
                <a:lnTo>
                  <a:pt x="620712" y="18272"/>
                </a:lnTo>
                <a:lnTo>
                  <a:pt x="617416" y="28132"/>
                </a:lnTo>
                <a:lnTo>
                  <a:pt x="616251" y="38862"/>
                </a:lnTo>
                <a:lnTo>
                  <a:pt x="617932" y="52526"/>
                </a:lnTo>
                <a:lnTo>
                  <a:pt x="622363" y="63880"/>
                </a:lnTo>
                <a:lnTo>
                  <a:pt x="628628" y="72473"/>
                </a:lnTo>
                <a:lnTo>
                  <a:pt x="635809" y="77850"/>
                </a:lnTo>
                <a:lnTo>
                  <a:pt x="638984" y="82677"/>
                </a:lnTo>
                <a:lnTo>
                  <a:pt x="694229" y="82677"/>
                </a:lnTo>
                <a:lnTo>
                  <a:pt x="665019" y="116712"/>
                </a:lnTo>
                <a:lnTo>
                  <a:pt x="609774" y="189737"/>
                </a:lnTo>
                <a:lnTo>
                  <a:pt x="577262" y="228727"/>
                </a:lnTo>
                <a:lnTo>
                  <a:pt x="535098" y="277368"/>
                </a:lnTo>
                <a:lnTo>
                  <a:pt x="509063" y="306578"/>
                </a:lnTo>
                <a:lnTo>
                  <a:pt x="601593" y="306578"/>
                </a:lnTo>
                <a:lnTo>
                  <a:pt x="609774" y="296799"/>
                </a:lnTo>
                <a:lnTo>
                  <a:pt x="652065" y="248158"/>
                </a:lnTo>
                <a:lnTo>
                  <a:pt x="742997" y="131318"/>
                </a:lnTo>
                <a:lnTo>
                  <a:pt x="746172" y="126492"/>
                </a:lnTo>
                <a:lnTo>
                  <a:pt x="801417" y="126492"/>
                </a:lnTo>
                <a:lnTo>
                  <a:pt x="801417" y="38862"/>
                </a:lnTo>
                <a:lnTo>
                  <a:pt x="785161" y="4825"/>
                </a:lnTo>
                <a:lnTo>
                  <a:pt x="778684" y="0"/>
                </a:lnTo>
                <a:close/>
              </a:path>
              <a:path w="802004" h="759460">
                <a:moveTo>
                  <a:pt x="801417" y="126492"/>
                </a:moveTo>
                <a:lnTo>
                  <a:pt x="746172" y="126492"/>
                </a:lnTo>
                <a:lnTo>
                  <a:pt x="746172" y="223774"/>
                </a:lnTo>
                <a:lnTo>
                  <a:pt x="747954" y="238117"/>
                </a:lnTo>
                <a:lnTo>
                  <a:pt x="753094" y="250602"/>
                </a:lnTo>
                <a:lnTo>
                  <a:pt x="761281" y="259421"/>
                </a:lnTo>
                <a:lnTo>
                  <a:pt x="772207" y="262763"/>
                </a:lnTo>
                <a:lnTo>
                  <a:pt x="783629" y="259421"/>
                </a:lnTo>
                <a:lnTo>
                  <a:pt x="792908" y="250602"/>
                </a:lnTo>
                <a:lnTo>
                  <a:pt x="799139" y="238117"/>
                </a:lnTo>
                <a:lnTo>
                  <a:pt x="801417" y="223774"/>
                </a:lnTo>
                <a:lnTo>
                  <a:pt x="801417" y="126492"/>
                </a:lnTo>
                <a:close/>
              </a:path>
            </a:pathLst>
          </a:custGeom>
          <a:solidFill>
            <a:srgbClr val="F1F1F1"/>
          </a:solidFill>
          <a:ln w="9525">
            <a:noFill/>
            <a:round/>
          </a:ln>
        </p:spPr>
        <p:txBody>
          <a:bodyPr lIns="0" tIns="0" rIns="0" bIns="0"/>
          <a:lstStyle/>
          <a:p>
            <a:endParaRPr lang="zh-CN" altLang="en-US"/>
          </a:p>
        </p:txBody>
      </p:sp>
      <p:sp>
        <p:nvSpPr>
          <p:cNvPr id="74766" name="object 15"/>
          <p:cNvSpPr/>
          <p:nvPr/>
        </p:nvSpPr>
        <p:spPr bwMode="auto">
          <a:xfrm>
            <a:off x="527050" y="5372100"/>
            <a:ext cx="850900" cy="784225"/>
          </a:xfrm>
          <a:custGeom>
            <a:avLst/>
            <a:gdLst/>
            <a:ahLst/>
            <a:cxnLst>
              <a:cxn ang="0">
                <a:pos x="292608" y="455409"/>
              </a:cxn>
              <a:cxn ang="0">
                <a:pos x="91440" y="455409"/>
              </a:cxn>
              <a:cxn ang="0">
                <a:pos x="182880" y="784860"/>
              </a:cxn>
              <a:cxn ang="0">
                <a:pos x="402336" y="784860"/>
              </a:cxn>
              <a:cxn ang="0">
                <a:pos x="402336" y="678268"/>
              </a:cxn>
              <a:cxn ang="0">
                <a:pos x="356616" y="678268"/>
              </a:cxn>
              <a:cxn ang="0">
                <a:pos x="292608" y="455409"/>
              </a:cxn>
              <a:cxn ang="0">
                <a:pos x="658368" y="0"/>
              </a:cxn>
              <a:cxn ang="0">
                <a:pos x="448056" y="155066"/>
              </a:cxn>
              <a:cxn ang="0">
                <a:pos x="411480" y="184150"/>
              </a:cxn>
              <a:cxn ang="0">
                <a:pos x="27432" y="184150"/>
              </a:cxn>
              <a:cxn ang="0">
                <a:pos x="12192" y="227778"/>
              </a:cxn>
              <a:cxn ang="0">
                <a:pos x="3048" y="271683"/>
              </a:cxn>
              <a:cxn ang="0">
                <a:pos x="0" y="316131"/>
              </a:cxn>
              <a:cxn ang="0">
                <a:pos x="3048" y="361390"/>
              </a:cxn>
              <a:cxn ang="0">
                <a:pos x="12192" y="407727"/>
              </a:cxn>
              <a:cxn ang="0">
                <a:pos x="27432" y="455409"/>
              </a:cxn>
              <a:cxn ang="0">
                <a:pos x="411480" y="455409"/>
              </a:cxn>
              <a:cxn ang="0">
                <a:pos x="448056" y="474789"/>
              </a:cxn>
              <a:cxn ang="0">
                <a:pos x="658368" y="639521"/>
              </a:cxn>
              <a:cxn ang="0">
                <a:pos x="658368" y="0"/>
              </a:cxn>
              <a:cxn ang="0">
                <a:pos x="411480" y="474789"/>
              </a:cxn>
              <a:cxn ang="0">
                <a:pos x="329184" y="474789"/>
              </a:cxn>
              <a:cxn ang="0">
                <a:pos x="356616" y="591070"/>
              </a:cxn>
              <a:cxn ang="0">
                <a:pos x="384048" y="591070"/>
              </a:cxn>
              <a:cxn ang="0">
                <a:pos x="384048" y="552310"/>
              </a:cxn>
              <a:cxn ang="0">
                <a:pos x="411480" y="474789"/>
              </a:cxn>
              <a:cxn ang="0">
                <a:pos x="786384" y="0"/>
              </a:cxn>
              <a:cxn ang="0">
                <a:pos x="704088" y="0"/>
              </a:cxn>
              <a:cxn ang="0">
                <a:pos x="704088" y="639521"/>
              </a:cxn>
              <a:cxn ang="0">
                <a:pos x="786384" y="639521"/>
              </a:cxn>
              <a:cxn ang="0">
                <a:pos x="786384" y="416648"/>
              </a:cxn>
              <a:cxn ang="0">
                <a:pos x="811815" y="404235"/>
              </a:cxn>
              <a:cxn ang="0">
                <a:pos x="832104" y="382739"/>
              </a:cxn>
              <a:cxn ang="0">
                <a:pos x="845534" y="353976"/>
              </a:cxn>
              <a:cxn ang="0">
                <a:pos x="850392" y="319760"/>
              </a:cxn>
              <a:cxn ang="0">
                <a:pos x="845534" y="285542"/>
              </a:cxn>
              <a:cxn ang="0">
                <a:pos x="832104" y="256774"/>
              </a:cxn>
              <a:cxn ang="0">
                <a:pos x="811815" y="235275"/>
              </a:cxn>
              <a:cxn ang="0">
                <a:pos x="786384" y="222859"/>
              </a:cxn>
              <a:cxn ang="0">
                <a:pos x="786384" y="0"/>
              </a:cxn>
            </a:cxnLst>
            <a:rect l="0" t="0" r="r" b="b"/>
            <a:pathLst>
              <a:path w="850900" h="784860">
                <a:moveTo>
                  <a:pt x="292608" y="455409"/>
                </a:moveTo>
                <a:lnTo>
                  <a:pt x="91440" y="455409"/>
                </a:lnTo>
                <a:lnTo>
                  <a:pt x="182880" y="784860"/>
                </a:lnTo>
                <a:lnTo>
                  <a:pt x="402336" y="784860"/>
                </a:lnTo>
                <a:lnTo>
                  <a:pt x="402336" y="678268"/>
                </a:lnTo>
                <a:lnTo>
                  <a:pt x="356616" y="678268"/>
                </a:lnTo>
                <a:lnTo>
                  <a:pt x="292608" y="455409"/>
                </a:lnTo>
                <a:close/>
              </a:path>
              <a:path w="850900" h="784860">
                <a:moveTo>
                  <a:pt x="658368" y="0"/>
                </a:moveTo>
                <a:lnTo>
                  <a:pt x="448056" y="155066"/>
                </a:lnTo>
                <a:lnTo>
                  <a:pt x="411480" y="184150"/>
                </a:lnTo>
                <a:lnTo>
                  <a:pt x="27432" y="184150"/>
                </a:lnTo>
                <a:lnTo>
                  <a:pt x="12192" y="227778"/>
                </a:lnTo>
                <a:lnTo>
                  <a:pt x="3048" y="271683"/>
                </a:lnTo>
                <a:lnTo>
                  <a:pt x="0" y="316131"/>
                </a:lnTo>
                <a:lnTo>
                  <a:pt x="3048" y="361390"/>
                </a:lnTo>
                <a:lnTo>
                  <a:pt x="12192" y="407727"/>
                </a:lnTo>
                <a:lnTo>
                  <a:pt x="27432" y="455409"/>
                </a:lnTo>
                <a:lnTo>
                  <a:pt x="411480" y="455409"/>
                </a:lnTo>
                <a:lnTo>
                  <a:pt x="448056" y="474789"/>
                </a:lnTo>
                <a:lnTo>
                  <a:pt x="658368" y="639521"/>
                </a:lnTo>
                <a:lnTo>
                  <a:pt x="658368" y="0"/>
                </a:lnTo>
                <a:close/>
              </a:path>
              <a:path w="850900" h="784860">
                <a:moveTo>
                  <a:pt x="411480" y="474789"/>
                </a:moveTo>
                <a:lnTo>
                  <a:pt x="329184" y="474789"/>
                </a:lnTo>
                <a:lnTo>
                  <a:pt x="356616" y="591070"/>
                </a:lnTo>
                <a:lnTo>
                  <a:pt x="384048" y="591070"/>
                </a:lnTo>
                <a:lnTo>
                  <a:pt x="384048" y="552310"/>
                </a:lnTo>
                <a:lnTo>
                  <a:pt x="411480" y="474789"/>
                </a:lnTo>
                <a:close/>
              </a:path>
              <a:path w="850900" h="784860">
                <a:moveTo>
                  <a:pt x="786384" y="0"/>
                </a:moveTo>
                <a:lnTo>
                  <a:pt x="704088" y="0"/>
                </a:lnTo>
                <a:lnTo>
                  <a:pt x="704088" y="639521"/>
                </a:lnTo>
                <a:lnTo>
                  <a:pt x="786384" y="639521"/>
                </a:lnTo>
                <a:lnTo>
                  <a:pt x="786384" y="416648"/>
                </a:lnTo>
                <a:lnTo>
                  <a:pt x="811815" y="404235"/>
                </a:lnTo>
                <a:lnTo>
                  <a:pt x="832104" y="382739"/>
                </a:lnTo>
                <a:lnTo>
                  <a:pt x="845534" y="353976"/>
                </a:lnTo>
                <a:lnTo>
                  <a:pt x="850392" y="319760"/>
                </a:lnTo>
                <a:lnTo>
                  <a:pt x="845534" y="285542"/>
                </a:lnTo>
                <a:lnTo>
                  <a:pt x="832104" y="256774"/>
                </a:lnTo>
                <a:lnTo>
                  <a:pt x="811815" y="235275"/>
                </a:lnTo>
                <a:lnTo>
                  <a:pt x="786384" y="222859"/>
                </a:lnTo>
                <a:lnTo>
                  <a:pt x="786384" y="0"/>
                </a:lnTo>
                <a:close/>
              </a:path>
            </a:pathLst>
          </a:custGeom>
          <a:solidFill>
            <a:srgbClr val="F1F1F1"/>
          </a:solidFill>
          <a:ln w="9525">
            <a:noFill/>
            <a:round/>
          </a:ln>
        </p:spPr>
        <p:txBody>
          <a:bodyPr lIns="0" tIns="0" rIns="0" bIns="0"/>
          <a:lstStyle/>
          <a:p>
            <a:endParaRPr lang="zh-CN" altLang="en-US"/>
          </a:p>
        </p:txBody>
      </p:sp>
      <p:sp>
        <p:nvSpPr>
          <p:cNvPr id="74767" name="object 16"/>
          <p:cNvSpPr/>
          <p:nvPr/>
        </p:nvSpPr>
        <p:spPr bwMode="auto">
          <a:xfrm>
            <a:off x="1962150" y="1533525"/>
            <a:ext cx="9248775" cy="1439863"/>
          </a:xfrm>
          <a:custGeom>
            <a:avLst/>
            <a:gdLst/>
            <a:ahLst/>
            <a:cxnLst>
              <a:cxn ang="0">
                <a:pos x="8585200" y="0"/>
              </a:cxn>
              <a:cxn ang="0">
                <a:pos x="0" y="0"/>
              </a:cxn>
              <a:cxn ang="0">
                <a:pos x="662432" y="720089"/>
              </a:cxn>
              <a:cxn ang="0">
                <a:pos x="0" y="1440179"/>
              </a:cxn>
              <a:cxn ang="0">
                <a:pos x="8585200" y="1440179"/>
              </a:cxn>
              <a:cxn ang="0">
                <a:pos x="9247632" y="720089"/>
              </a:cxn>
              <a:cxn ang="0">
                <a:pos x="8585200" y="0"/>
              </a:cxn>
            </a:cxnLst>
            <a:rect l="0" t="0" r="r" b="b"/>
            <a:pathLst>
              <a:path w="9248140" h="1440180">
                <a:moveTo>
                  <a:pt x="8585200" y="0"/>
                </a:moveTo>
                <a:lnTo>
                  <a:pt x="0" y="0"/>
                </a:lnTo>
                <a:lnTo>
                  <a:pt x="662432" y="720089"/>
                </a:lnTo>
                <a:lnTo>
                  <a:pt x="0" y="1440179"/>
                </a:lnTo>
                <a:lnTo>
                  <a:pt x="8585200" y="1440179"/>
                </a:lnTo>
                <a:lnTo>
                  <a:pt x="9247632" y="720089"/>
                </a:lnTo>
                <a:lnTo>
                  <a:pt x="8585200" y="0"/>
                </a:lnTo>
                <a:close/>
              </a:path>
            </a:pathLst>
          </a:custGeom>
          <a:solidFill>
            <a:srgbClr val="CACACA"/>
          </a:solidFill>
          <a:ln w="9525">
            <a:noFill/>
            <a:round/>
          </a:ln>
        </p:spPr>
        <p:txBody>
          <a:bodyPr lIns="0" tIns="0" rIns="0" bIns="0"/>
          <a:lstStyle/>
          <a:p>
            <a:endParaRPr lang="zh-CN" altLang="en-US"/>
          </a:p>
        </p:txBody>
      </p:sp>
      <p:sp>
        <p:nvSpPr>
          <p:cNvPr id="17" name="object 17"/>
          <p:cNvSpPr txBox="1"/>
          <p:nvPr/>
        </p:nvSpPr>
        <p:spPr>
          <a:xfrm>
            <a:off x="2744788" y="1446213"/>
            <a:ext cx="7504112" cy="1233170"/>
          </a:xfrm>
          <a:prstGeom prst="rect">
            <a:avLst/>
          </a:prstGeom>
        </p:spPr>
        <p:txBody>
          <a:bodyPr lIns="0" tIns="197485" rIns="0" bIns="0">
            <a:spAutoFit/>
          </a:bodyPr>
          <a:lstStyle/>
          <a:p>
            <a:pPr marL="12700">
              <a:spcBef>
                <a:spcPts val="1550"/>
              </a:spcBef>
            </a:pPr>
            <a:r>
              <a:rPr lang="zh-CN" altLang="en-US" sz="2400" b="1">
                <a:solidFill>
                  <a:srgbClr val="D14552"/>
                </a:solidFill>
                <a:latin typeface="微软雅黑" panose="020B0503020204020204" pitchFamily="34" charset="-122"/>
                <a:ea typeface="微软雅黑" panose="020B0503020204020204" pitchFamily="34" charset="-122"/>
              </a:rPr>
              <a:t>一般情形</a:t>
            </a:r>
            <a:endParaRPr lang="zh-CN" altLang="en-US" sz="2400">
              <a:latin typeface="微软雅黑" panose="020B0503020204020204" pitchFamily="34" charset="-122"/>
              <a:ea typeface="微软雅黑" panose="020B0503020204020204" pitchFamily="34" charset="-122"/>
            </a:endParaRPr>
          </a:p>
          <a:p>
            <a:pPr marL="12700">
              <a:lnSpc>
                <a:spcPct val="114000"/>
              </a:lnSpc>
              <a:spcBef>
                <a:spcPts val="700"/>
              </a:spcBef>
            </a:pPr>
            <a:r>
              <a:rPr lang="zh-CN" altLang="en-US" sz="1600">
                <a:solidFill>
                  <a:srgbClr val="576C89"/>
                </a:solidFill>
                <a:latin typeface="微软雅黑" panose="020B0503020204020204" pitchFamily="34" charset="-122"/>
                <a:ea typeface="微软雅黑" panose="020B0503020204020204" pitchFamily="34" charset="-122"/>
              </a:rPr>
              <a:t>只要纳税人在申报表的相应栏次勾选“申请退税”，即完成了申请提交。税务机关 按规定履行必要的审核程序后即可为纳税人办理退税，退税款直达</a:t>
            </a:r>
            <a:r>
              <a:rPr lang="zh-CN" altLang="en-US" sz="1600">
                <a:solidFill>
                  <a:srgbClr val="FF0000"/>
                </a:solidFill>
                <a:latin typeface="微软雅黑" panose="020B0503020204020204" pitchFamily="34" charset="-122"/>
                <a:ea typeface="微软雅黑" panose="020B0503020204020204" pitchFamily="34" charset="-122"/>
              </a:rPr>
              <a:t>纳税人</a:t>
            </a:r>
            <a:r>
              <a:rPr lang="zh-CN" altLang="en-US" sz="1600">
                <a:solidFill>
                  <a:srgbClr val="576C89"/>
                </a:solidFill>
                <a:latin typeface="微软雅黑" panose="020B0503020204020204" pitchFamily="34" charset="-122"/>
                <a:ea typeface="微软雅黑" panose="020B0503020204020204" pitchFamily="34" charset="-122"/>
              </a:rPr>
              <a:t>银行账户。</a:t>
            </a:r>
            <a:endParaRPr lang="zh-CN" altLang="en-US" sz="1600">
              <a:latin typeface="微软雅黑" panose="020B0503020204020204" pitchFamily="34" charset="-122"/>
              <a:ea typeface="微软雅黑" panose="020B0503020204020204" pitchFamily="34" charset="-122"/>
            </a:endParaRPr>
          </a:p>
        </p:txBody>
      </p:sp>
      <p:sp>
        <p:nvSpPr>
          <p:cNvPr id="74769" name="object 18"/>
          <p:cNvSpPr/>
          <p:nvPr/>
        </p:nvSpPr>
        <p:spPr bwMode="auto">
          <a:xfrm>
            <a:off x="0" y="1497013"/>
            <a:ext cx="2135188" cy="1439862"/>
          </a:xfrm>
          <a:custGeom>
            <a:avLst/>
            <a:gdLst/>
            <a:ahLst/>
            <a:cxnLst>
              <a:cxn ang="0">
                <a:pos x="1635125" y="0"/>
              </a:cxn>
              <a:cxn ang="0">
                <a:pos x="0" y="0"/>
              </a:cxn>
              <a:cxn ang="0">
                <a:pos x="0" y="1440180"/>
              </a:cxn>
              <a:cxn ang="0">
                <a:pos x="1635125" y="1440180"/>
              </a:cxn>
              <a:cxn ang="0">
                <a:pos x="2135124" y="720090"/>
              </a:cxn>
              <a:cxn ang="0">
                <a:pos x="1635125" y="0"/>
              </a:cxn>
            </a:cxnLst>
            <a:rect l="0" t="0" r="r" b="b"/>
            <a:pathLst>
              <a:path w="2135505" h="1440180">
                <a:moveTo>
                  <a:pt x="1635125" y="0"/>
                </a:moveTo>
                <a:lnTo>
                  <a:pt x="0" y="0"/>
                </a:lnTo>
                <a:lnTo>
                  <a:pt x="0" y="1440180"/>
                </a:lnTo>
                <a:lnTo>
                  <a:pt x="1635125" y="1440180"/>
                </a:lnTo>
                <a:lnTo>
                  <a:pt x="2135124" y="720090"/>
                </a:lnTo>
                <a:lnTo>
                  <a:pt x="1635125" y="0"/>
                </a:lnTo>
                <a:close/>
              </a:path>
            </a:pathLst>
          </a:custGeom>
          <a:solidFill>
            <a:srgbClr val="D14552"/>
          </a:solidFill>
          <a:ln w="9525">
            <a:noFill/>
            <a:round/>
          </a:ln>
        </p:spPr>
        <p:txBody>
          <a:bodyPr lIns="0" tIns="0" rIns="0" bIns="0"/>
          <a:lstStyle/>
          <a:p>
            <a:endParaRPr lang="zh-CN" altLang="en-US"/>
          </a:p>
        </p:txBody>
      </p:sp>
      <p:sp>
        <p:nvSpPr>
          <p:cNvPr id="74770" name="object 19"/>
          <p:cNvSpPr/>
          <p:nvPr/>
        </p:nvSpPr>
        <p:spPr bwMode="auto">
          <a:xfrm>
            <a:off x="638175" y="1793875"/>
            <a:ext cx="947738" cy="806450"/>
          </a:xfrm>
          <a:custGeom>
            <a:avLst/>
            <a:gdLst/>
            <a:ahLst/>
            <a:cxnLst>
              <a:cxn ang="0">
                <a:pos x="145211" y="441705"/>
              </a:cxn>
              <a:cxn ang="0">
                <a:pos x="147193" y="789104"/>
              </a:cxn>
              <a:cxn ang="0">
                <a:pos x="159806" y="804292"/>
              </a:cxn>
              <a:cxn ang="0">
                <a:pos x="387451" y="806196"/>
              </a:cxn>
              <a:cxn ang="0">
                <a:pos x="802766" y="634111"/>
              </a:cxn>
              <a:cxn ang="0">
                <a:pos x="479729" y="178562"/>
              </a:cxn>
              <a:cxn ang="0">
                <a:pos x="560476" y="634111"/>
              </a:cxn>
              <a:cxn ang="0">
                <a:pos x="572020" y="806196"/>
              </a:cxn>
              <a:cxn ang="0">
                <a:pos x="793015" y="804292"/>
              </a:cxn>
              <a:cxn ang="0">
                <a:pos x="800961" y="789104"/>
              </a:cxn>
              <a:cxn ang="0">
                <a:pos x="802766" y="634111"/>
              </a:cxn>
              <a:cxn ang="0">
                <a:pos x="479742" y="126873"/>
              </a:cxn>
              <a:cxn ang="0">
                <a:pos x="870396" y="442904"/>
              </a:cxn>
              <a:cxn ang="0">
                <a:pos x="916263" y="442904"/>
              </a:cxn>
              <a:cxn ang="0">
                <a:pos x="943602" y="408844"/>
              </a:cxn>
              <a:cxn ang="0">
                <a:pos x="943602" y="367252"/>
              </a:cxn>
              <a:cxn ang="0">
                <a:pos x="780288" y="228473"/>
              </a:cxn>
              <a:cxn ang="0">
                <a:pos x="676275" y="147192"/>
              </a:cxn>
              <a:cxn ang="0">
                <a:pos x="473963" y="0"/>
              </a:cxn>
              <a:cxn ang="0">
                <a:pos x="17335" y="350265"/>
              </a:cxn>
              <a:cxn ang="0">
                <a:pos x="4333" y="408844"/>
              </a:cxn>
              <a:cxn ang="0">
                <a:pos x="63576" y="441705"/>
              </a:cxn>
              <a:cxn ang="0">
                <a:pos x="86701" y="440436"/>
              </a:cxn>
              <a:cxn ang="0">
                <a:pos x="109816" y="431546"/>
              </a:cxn>
              <a:cxn ang="0">
                <a:pos x="651351" y="126873"/>
              </a:cxn>
              <a:cxn ang="0">
                <a:pos x="505260" y="8572"/>
              </a:cxn>
              <a:cxn ang="0">
                <a:pos x="484758" y="952"/>
              </a:cxn>
              <a:cxn ang="0">
                <a:pos x="757174" y="15239"/>
              </a:cxn>
              <a:cxn ang="0">
                <a:pos x="690901" y="16986"/>
              </a:cxn>
              <a:cxn ang="0">
                <a:pos x="678261" y="28098"/>
              </a:cxn>
              <a:cxn ang="0">
                <a:pos x="676275" y="147192"/>
              </a:cxn>
              <a:cxn ang="0">
                <a:pos x="780288" y="35560"/>
              </a:cxn>
              <a:cxn ang="0">
                <a:pos x="773064" y="21589"/>
              </a:cxn>
              <a:cxn ang="0">
                <a:pos x="757174" y="15239"/>
              </a:cxn>
            </a:cxnLst>
            <a:rect l="0" t="0" r="r" b="b"/>
            <a:pathLst>
              <a:path w="948055" h="806450">
                <a:moveTo>
                  <a:pt x="479729" y="178562"/>
                </a:moveTo>
                <a:lnTo>
                  <a:pt x="145211" y="441705"/>
                </a:lnTo>
                <a:lnTo>
                  <a:pt x="145211" y="775842"/>
                </a:lnTo>
                <a:lnTo>
                  <a:pt x="147193" y="789104"/>
                </a:lnTo>
                <a:lnTo>
                  <a:pt x="152419" y="798591"/>
                </a:lnTo>
                <a:lnTo>
                  <a:pt x="159806" y="804292"/>
                </a:lnTo>
                <a:lnTo>
                  <a:pt x="168275" y="806196"/>
                </a:lnTo>
                <a:lnTo>
                  <a:pt x="387451" y="806196"/>
                </a:lnTo>
                <a:lnTo>
                  <a:pt x="387451" y="634111"/>
                </a:lnTo>
                <a:lnTo>
                  <a:pt x="802766" y="634111"/>
                </a:lnTo>
                <a:lnTo>
                  <a:pt x="802766" y="441705"/>
                </a:lnTo>
                <a:lnTo>
                  <a:pt x="479729" y="178562"/>
                </a:lnTo>
                <a:close/>
              </a:path>
              <a:path w="948055" h="806450">
                <a:moveTo>
                  <a:pt x="802766" y="634111"/>
                </a:moveTo>
                <a:lnTo>
                  <a:pt x="560476" y="634111"/>
                </a:lnTo>
                <a:lnTo>
                  <a:pt x="560476" y="796036"/>
                </a:lnTo>
                <a:lnTo>
                  <a:pt x="572020" y="806196"/>
                </a:lnTo>
                <a:lnTo>
                  <a:pt x="791210" y="806196"/>
                </a:lnTo>
                <a:lnTo>
                  <a:pt x="793015" y="804292"/>
                </a:lnTo>
                <a:lnTo>
                  <a:pt x="796988" y="798591"/>
                </a:lnTo>
                <a:lnTo>
                  <a:pt x="800961" y="789104"/>
                </a:lnTo>
                <a:lnTo>
                  <a:pt x="802766" y="775842"/>
                </a:lnTo>
                <a:lnTo>
                  <a:pt x="802766" y="634111"/>
                </a:lnTo>
                <a:close/>
              </a:path>
              <a:path w="948055" h="806450">
                <a:moveTo>
                  <a:pt x="651351" y="126873"/>
                </a:moveTo>
                <a:lnTo>
                  <a:pt x="479742" y="126873"/>
                </a:lnTo>
                <a:lnTo>
                  <a:pt x="849630" y="431546"/>
                </a:lnTo>
                <a:lnTo>
                  <a:pt x="870396" y="442904"/>
                </a:lnTo>
                <a:lnTo>
                  <a:pt x="894413" y="446690"/>
                </a:lnTo>
                <a:lnTo>
                  <a:pt x="916263" y="442904"/>
                </a:lnTo>
                <a:lnTo>
                  <a:pt x="930529" y="431546"/>
                </a:lnTo>
                <a:lnTo>
                  <a:pt x="943602" y="408844"/>
                </a:lnTo>
                <a:lnTo>
                  <a:pt x="947959" y="387096"/>
                </a:lnTo>
                <a:lnTo>
                  <a:pt x="943602" y="367252"/>
                </a:lnTo>
                <a:lnTo>
                  <a:pt x="930529" y="350265"/>
                </a:lnTo>
                <a:lnTo>
                  <a:pt x="780288" y="228473"/>
                </a:lnTo>
                <a:lnTo>
                  <a:pt x="780288" y="147192"/>
                </a:lnTo>
                <a:lnTo>
                  <a:pt x="676275" y="147192"/>
                </a:lnTo>
                <a:lnTo>
                  <a:pt x="651351" y="126873"/>
                </a:lnTo>
                <a:close/>
              </a:path>
              <a:path w="948055" h="806450">
                <a:moveTo>
                  <a:pt x="473963" y="0"/>
                </a:moveTo>
                <a:lnTo>
                  <a:pt x="433501" y="15239"/>
                </a:lnTo>
                <a:lnTo>
                  <a:pt x="17335" y="350265"/>
                </a:lnTo>
                <a:lnTo>
                  <a:pt x="0" y="387096"/>
                </a:lnTo>
                <a:lnTo>
                  <a:pt x="4333" y="408844"/>
                </a:lnTo>
                <a:lnTo>
                  <a:pt x="40455" y="440436"/>
                </a:lnTo>
                <a:lnTo>
                  <a:pt x="63576" y="441705"/>
                </a:lnTo>
                <a:lnTo>
                  <a:pt x="74057" y="441547"/>
                </a:lnTo>
                <a:lnTo>
                  <a:pt x="86701" y="440436"/>
                </a:lnTo>
                <a:lnTo>
                  <a:pt x="99343" y="437419"/>
                </a:lnTo>
                <a:lnTo>
                  <a:pt x="109816" y="431546"/>
                </a:lnTo>
                <a:lnTo>
                  <a:pt x="479742" y="126873"/>
                </a:lnTo>
                <a:lnTo>
                  <a:pt x="651351" y="126873"/>
                </a:lnTo>
                <a:lnTo>
                  <a:pt x="514426" y="15239"/>
                </a:lnTo>
                <a:lnTo>
                  <a:pt x="505260" y="8572"/>
                </a:lnTo>
                <a:lnTo>
                  <a:pt x="495280" y="3810"/>
                </a:lnTo>
                <a:lnTo>
                  <a:pt x="484758" y="952"/>
                </a:lnTo>
                <a:lnTo>
                  <a:pt x="473963" y="0"/>
                </a:lnTo>
                <a:close/>
              </a:path>
              <a:path w="948055" h="806450">
                <a:moveTo>
                  <a:pt x="757174" y="15239"/>
                </a:moveTo>
                <a:lnTo>
                  <a:pt x="699388" y="15239"/>
                </a:lnTo>
                <a:lnTo>
                  <a:pt x="690901" y="16986"/>
                </a:lnTo>
                <a:lnTo>
                  <a:pt x="683498" y="21589"/>
                </a:lnTo>
                <a:lnTo>
                  <a:pt x="678261" y="28098"/>
                </a:lnTo>
                <a:lnTo>
                  <a:pt x="676275" y="35560"/>
                </a:lnTo>
                <a:lnTo>
                  <a:pt x="676275" y="147192"/>
                </a:lnTo>
                <a:lnTo>
                  <a:pt x="780288" y="147192"/>
                </a:lnTo>
                <a:lnTo>
                  <a:pt x="780288" y="35560"/>
                </a:lnTo>
                <a:lnTo>
                  <a:pt x="778301" y="28098"/>
                </a:lnTo>
                <a:lnTo>
                  <a:pt x="773064" y="21589"/>
                </a:lnTo>
                <a:lnTo>
                  <a:pt x="765661" y="16986"/>
                </a:lnTo>
                <a:lnTo>
                  <a:pt x="757174" y="15239"/>
                </a:lnTo>
                <a:close/>
              </a:path>
            </a:pathLst>
          </a:custGeom>
          <a:solidFill>
            <a:srgbClr val="F1F1F1"/>
          </a:solidFill>
          <a:ln w="9525">
            <a:noFill/>
            <a:round/>
          </a:ln>
        </p:spPr>
        <p:txBody>
          <a:bodyPr lIns="0" tIns="0" rIns="0" bIns="0"/>
          <a:lstStyle/>
          <a:p>
            <a:endParaRPr lang="zh-CN" altLang="en-US"/>
          </a:p>
        </p:txBody>
      </p:sp>
      <p:sp>
        <p:nvSpPr>
          <p:cNvPr id="74771" name="object 20"/>
          <p:cNvSpPr/>
          <p:nvPr/>
        </p:nvSpPr>
        <p:spPr bwMode="auto">
          <a:xfrm>
            <a:off x="10217150" y="1906588"/>
            <a:ext cx="693738" cy="693737"/>
          </a:xfrm>
          <a:custGeom>
            <a:avLst/>
            <a:gdLst/>
            <a:ahLst/>
            <a:cxnLst>
              <a:cxn ang="0">
                <a:pos x="346710" y="0"/>
              </a:cxn>
              <a:cxn ang="0">
                <a:pos x="299656" y="3164"/>
              </a:cxn>
              <a:cxn ang="0">
                <a:pos x="254529" y="12382"/>
              </a:cxn>
              <a:cxn ang="0">
                <a:pos x="211740" y="27241"/>
              </a:cxn>
              <a:cxn ang="0">
                <a:pos x="171703" y="47328"/>
              </a:cxn>
              <a:cxn ang="0">
                <a:pos x="134831" y="72231"/>
              </a:cxn>
              <a:cxn ang="0">
                <a:pos x="101536" y="101536"/>
              </a:cxn>
              <a:cxn ang="0">
                <a:pos x="72231" y="134831"/>
              </a:cxn>
              <a:cxn ang="0">
                <a:pos x="47328" y="171704"/>
              </a:cxn>
              <a:cxn ang="0">
                <a:pos x="27241" y="211740"/>
              </a:cxn>
              <a:cxn ang="0">
                <a:pos x="12382" y="254529"/>
              </a:cxn>
              <a:cxn ang="0">
                <a:pos x="3164" y="299656"/>
              </a:cxn>
              <a:cxn ang="0">
                <a:pos x="0" y="346710"/>
              </a:cxn>
              <a:cxn ang="0">
                <a:pos x="3164" y="393763"/>
              </a:cxn>
              <a:cxn ang="0">
                <a:pos x="12382" y="438890"/>
              </a:cxn>
              <a:cxn ang="0">
                <a:pos x="27241" y="481679"/>
              </a:cxn>
              <a:cxn ang="0">
                <a:pos x="47328" y="521715"/>
              </a:cxn>
              <a:cxn ang="0">
                <a:pos x="72231" y="558588"/>
              </a:cxn>
              <a:cxn ang="0">
                <a:pos x="101536" y="591883"/>
              </a:cxn>
              <a:cxn ang="0">
                <a:pos x="134831" y="621188"/>
              </a:cxn>
              <a:cxn ang="0">
                <a:pos x="171703" y="646091"/>
              </a:cxn>
              <a:cxn ang="0">
                <a:pos x="211740" y="666178"/>
              </a:cxn>
              <a:cxn ang="0">
                <a:pos x="254529" y="681037"/>
              </a:cxn>
              <a:cxn ang="0">
                <a:pos x="299656" y="690255"/>
              </a:cxn>
              <a:cxn ang="0">
                <a:pos x="346710" y="693419"/>
              </a:cxn>
              <a:cxn ang="0">
                <a:pos x="393763" y="690255"/>
              </a:cxn>
              <a:cxn ang="0">
                <a:pos x="438890" y="681037"/>
              </a:cxn>
              <a:cxn ang="0">
                <a:pos x="481679" y="666178"/>
              </a:cxn>
              <a:cxn ang="0">
                <a:pos x="521716" y="646091"/>
              </a:cxn>
              <a:cxn ang="0">
                <a:pos x="558588" y="621188"/>
              </a:cxn>
              <a:cxn ang="0">
                <a:pos x="591883" y="591883"/>
              </a:cxn>
              <a:cxn ang="0">
                <a:pos x="621188" y="558588"/>
              </a:cxn>
              <a:cxn ang="0">
                <a:pos x="646091" y="521715"/>
              </a:cxn>
              <a:cxn ang="0">
                <a:pos x="666178" y="481679"/>
              </a:cxn>
              <a:cxn ang="0">
                <a:pos x="681037" y="438890"/>
              </a:cxn>
              <a:cxn ang="0">
                <a:pos x="690255" y="393763"/>
              </a:cxn>
              <a:cxn ang="0">
                <a:pos x="693420" y="346710"/>
              </a:cxn>
              <a:cxn ang="0">
                <a:pos x="690255" y="299656"/>
              </a:cxn>
              <a:cxn ang="0">
                <a:pos x="681037" y="254529"/>
              </a:cxn>
              <a:cxn ang="0">
                <a:pos x="666178" y="211740"/>
              </a:cxn>
              <a:cxn ang="0">
                <a:pos x="646091" y="171704"/>
              </a:cxn>
              <a:cxn ang="0">
                <a:pos x="621188" y="134831"/>
              </a:cxn>
              <a:cxn ang="0">
                <a:pos x="591883" y="101536"/>
              </a:cxn>
              <a:cxn ang="0">
                <a:pos x="558588" y="72231"/>
              </a:cxn>
              <a:cxn ang="0">
                <a:pos x="521716" y="47328"/>
              </a:cxn>
              <a:cxn ang="0">
                <a:pos x="481679" y="27241"/>
              </a:cxn>
              <a:cxn ang="0">
                <a:pos x="438890" y="12382"/>
              </a:cxn>
              <a:cxn ang="0">
                <a:pos x="393763" y="3164"/>
              </a:cxn>
              <a:cxn ang="0">
                <a:pos x="346710" y="0"/>
              </a:cxn>
            </a:cxnLst>
            <a:rect l="0" t="0" r="r" b="b"/>
            <a:pathLst>
              <a:path w="693420" h="693419">
                <a:moveTo>
                  <a:pt x="346710" y="0"/>
                </a:moveTo>
                <a:lnTo>
                  <a:pt x="299656" y="3164"/>
                </a:lnTo>
                <a:lnTo>
                  <a:pt x="254529" y="12382"/>
                </a:lnTo>
                <a:lnTo>
                  <a:pt x="211740" y="27241"/>
                </a:lnTo>
                <a:lnTo>
                  <a:pt x="171703" y="47328"/>
                </a:lnTo>
                <a:lnTo>
                  <a:pt x="134831" y="72231"/>
                </a:lnTo>
                <a:lnTo>
                  <a:pt x="101536" y="101536"/>
                </a:lnTo>
                <a:lnTo>
                  <a:pt x="72231" y="134831"/>
                </a:lnTo>
                <a:lnTo>
                  <a:pt x="47328" y="171704"/>
                </a:lnTo>
                <a:lnTo>
                  <a:pt x="27241" y="211740"/>
                </a:lnTo>
                <a:lnTo>
                  <a:pt x="12382" y="254529"/>
                </a:lnTo>
                <a:lnTo>
                  <a:pt x="3164" y="299656"/>
                </a:lnTo>
                <a:lnTo>
                  <a:pt x="0" y="346710"/>
                </a:lnTo>
                <a:lnTo>
                  <a:pt x="3164" y="393763"/>
                </a:lnTo>
                <a:lnTo>
                  <a:pt x="12382" y="438890"/>
                </a:lnTo>
                <a:lnTo>
                  <a:pt x="27241" y="481679"/>
                </a:lnTo>
                <a:lnTo>
                  <a:pt x="47328" y="521715"/>
                </a:lnTo>
                <a:lnTo>
                  <a:pt x="72231" y="558588"/>
                </a:lnTo>
                <a:lnTo>
                  <a:pt x="101536" y="591883"/>
                </a:lnTo>
                <a:lnTo>
                  <a:pt x="134831" y="621188"/>
                </a:lnTo>
                <a:lnTo>
                  <a:pt x="171703" y="646091"/>
                </a:lnTo>
                <a:lnTo>
                  <a:pt x="211740" y="666178"/>
                </a:lnTo>
                <a:lnTo>
                  <a:pt x="254529" y="681037"/>
                </a:lnTo>
                <a:lnTo>
                  <a:pt x="299656" y="690255"/>
                </a:lnTo>
                <a:lnTo>
                  <a:pt x="346710" y="693419"/>
                </a:lnTo>
                <a:lnTo>
                  <a:pt x="393763" y="690255"/>
                </a:lnTo>
                <a:lnTo>
                  <a:pt x="438890" y="681037"/>
                </a:lnTo>
                <a:lnTo>
                  <a:pt x="481679" y="666178"/>
                </a:lnTo>
                <a:lnTo>
                  <a:pt x="521716" y="646091"/>
                </a:lnTo>
                <a:lnTo>
                  <a:pt x="558588" y="621188"/>
                </a:lnTo>
                <a:lnTo>
                  <a:pt x="591883" y="591883"/>
                </a:lnTo>
                <a:lnTo>
                  <a:pt x="621188" y="558588"/>
                </a:lnTo>
                <a:lnTo>
                  <a:pt x="646091" y="521715"/>
                </a:lnTo>
                <a:lnTo>
                  <a:pt x="666178" y="481679"/>
                </a:lnTo>
                <a:lnTo>
                  <a:pt x="681037" y="438890"/>
                </a:lnTo>
                <a:lnTo>
                  <a:pt x="690255" y="393763"/>
                </a:lnTo>
                <a:lnTo>
                  <a:pt x="693420" y="346710"/>
                </a:lnTo>
                <a:lnTo>
                  <a:pt x="690255" y="299656"/>
                </a:lnTo>
                <a:lnTo>
                  <a:pt x="681037" y="254529"/>
                </a:lnTo>
                <a:lnTo>
                  <a:pt x="666178" y="211740"/>
                </a:lnTo>
                <a:lnTo>
                  <a:pt x="646091" y="171704"/>
                </a:lnTo>
                <a:lnTo>
                  <a:pt x="621188" y="134831"/>
                </a:lnTo>
                <a:lnTo>
                  <a:pt x="591883" y="101536"/>
                </a:lnTo>
                <a:lnTo>
                  <a:pt x="558588" y="72231"/>
                </a:lnTo>
                <a:lnTo>
                  <a:pt x="521716" y="47328"/>
                </a:lnTo>
                <a:lnTo>
                  <a:pt x="481679" y="27241"/>
                </a:lnTo>
                <a:lnTo>
                  <a:pt x="438890" y="12382"/>
                </a:lnTo>
                <a:lnTo>
                  <a:pt x="393763" y="3164"/>
                </a:lnTo>
                <a:lnTo>
                  <a:pt x="346710" y="0"/>
                </a:lnTo>
                <a:close/>
              </a:path>
            </a:pathLst>
          </a:custGeom>
          <a:solidFill>
            <a:srgbClr val="CACACA"/>
          </a:solidFill>
          <a:ln w="9525">
            <a:noFill/>
            <a:round/>
          </a:ln>
        </p:spPr>
        <p:txBody>
          <a:bodyPr lIns="0" tIns="0" rIns="0" bIns="0"/>
          <a:lstStyle/>
          <a:p>
            <a:endParaRPr lang="zh-CN" altLang="en-US"/>
          </a:p>
        </p:txBody>
      </p:sp>
      <p:sp>
        <p:nvSpPr>
          <p:cNvPr id="74772" name="object 21"/>
          <p:cNvSpPr/>
          <p:nvPr/>
        </p:nvSpPr>
        <p:spPr bwMode="auto">
          <a:xfrm>
            <a:off x="10217150" y="1906588"/>
            <a:ext cx="693738" cy="693737"/>
          </a:xfrm>
          <a:custGeom>
            <a:avLst/>
            <a:gdLst/>
            <a:ahLst/>
            <a:cxnLst>
              <a:cxn ang="0">
                <a:pos x="0" y="346710"/>
              </a:cxn>
              <a:cxn ang="0">
                <a:pos x="3164" y="299656"/>
              </a:cxn>
              <a:cxn ang="0">
                <a:pos x="12382" y="254529"/>
              </a:cxn>
              <a:cxn ang="0">
                <a:pos x="27241" y="211740"/>
              </a:cxn>
              <a:cxn ang="0">
                <a:pos x="47328" y="171704"/>
              </a:cxn>
              <a:cxn ang="0">
                <a:pos x="72231" y="134831"/>
              </a:cxn>
              <a:cxn ang="0">
                <a:pos x="101536" y="101536"/>
              </a:cxn>
              <a:cxn ang="0">
                <a:pos x="134831" y="72231"/>
              </a:cxn>
              <a:cxn ang="0">
                <a:pos x="171703" y="47328"/>
              </a:cxn>
              <a:cxn ang="0">
                <a:pos x="211740" y="27241"/>
              </a:cxn>
              <a:cxn ang="0">
                <a:pos x="254529" y="12382"/>
              </a:cxn>
              <a:cxn ang="0">
                <a:pos x="299656" y="3164"/>
              </a:cxn>
              <a:cxn ang="0">
                <a:pos x="346710" y="0"/>
              </a:cxn>
              <a:cxn ang="0">
                <a:pos x="393763" y="3164"/>
              </a:cxn>
              <a:cxn ang="0">
                <a:pos x="438890" y="12382"/>
              </a:cxn>
              <a:cxn ang="0">
                <a:pos x="481679" y="27241"/>
              </a:cxn>
              <a:cxn ang="0">
                <a:pos x="521716" y="47328"/>
              </a:cxn>
              <a:cxn ang="0">
                <a:pos x="558588" y="72231"/>
              </a:cxn>
              <a:cxn ang="0">
                <a:pos x="591883" y="101536"/>
              </a:cxn>
              <a:cxn ang="0">
                <a:pos x="621188" y="134831"/>
              </a:cxn>
              <a:cxn ang="0">
                <a:pos x="646091" y="171703"/>
              </a:cxn>
              <a:cxn ang="0">
                <a:pos x="666178" y="211740"/>
              </a:cxn>
              <a:cxn ang="0">
                <a:pos x="681037" y="254529"/>
              </a:cxn>
              <a:cxn ang="0">
                <a:pos x="690255" y="299656"/>
              </a:cxn>
              <a:cxn ang="0">
                <a:pos x="693420" y="346710"/>
              </a:cxn>
              <a:cxn ang="0">
                <a:pos x="690255" y="393763"/>
              </a:cxn>
              <a:cxn ang="0">
                <a:pos x="681037" y="438890"/>
              </a:cxn>
              <a:cxn ang="0">
                <a:pos x="666178" y="481679"/>
              </a:cxn>
              <a:cxn ang="0">
                <a:pos x="646091" y="521715"/>
              </a:cxn>
              <a:cxn ang="0">
                <a:pos x="621188" y="558588"/>
              </a:cxn>
              <a:cxn ang="0">
                <a:pos x="591883" y="591883"/>
              </a:cxn>
              <a:cxn ang="0">
                <a:pos x="558588" y="621188"/>
              </a:cxn>
              <a:cxn ang="0">
                <a:pos x="521716" y="646091"/>
              </a:cxn>
              <a:cxn ang="0">
                <a:pos x="481679" y="666178"/>
              </a:cxn>
              <a:cxn ang="0">
                <a:pos x="438890" y="681037"/>
              </a:cxn>
              <a:cxn ang="0">
                <a:pos x="393763" y="690255"/>
              </a:cxn>
              <a:cxn ang="0">
                <a:pos x="346710" y="693419"/>
              </a:cxn>
              <a:cxn ang="0">
                <a:pos x="299656" y="690255"/>
              </a:cxn>
              <a:cxn ang="0">
                <a:pos x="254529" y="681037"/>
              </a:cxn>
              <a:cxn ang="0">
                <a:pos x="211740" y="666178"/>
              </a:cxn>
              <a:cxn ang="0">
                <a:pos x="171703" y="646091"/>
              </a:cxn>
              <a:cxn ang="0">
                <a:pos x="134831" y="621188"/>
              </a:cxn>
              <a:cxn ang="0">
                <a:pos x="101536" y="591883"/>
              </a:cxn>
              <a:cxn ang="0">
                <a:pos x="72231" y="558588"/>
              </a:cxn>
              <a:cxn ang="0">
                <a:pos x="47328" y="521715"/>
              </a:cxn>
              <a:cxn ang="0">
                <a:pos x="27241" y="481679"/>
              </a:cxn>
              <a:cxn ang="0">
                <a:pos x="12382" y="438890"/>
              </a:cxn>
              <a:cxn ang="0">
                <a:pos x="3164" y="393763"/>
              </a:cxn>
              <a:cxn ang="0">
                <a:pos x="0" y="346710"/>
              </a:cxn>
            </a:cxnLst>
            <a:rect l="0" t="0" r="r" b="b"/>
            <a:pathLst>
              <a:path w="693420" h="693419">
                <a:moveTo>
                  <a:pt x="0" y="346710"/>
                </a:moveTo>
                <a:lnTo>
                  <a:pt x="3164" y="299656"/>
                </a:lnTo>
                <a:lnTo>
                  <a:pt x="12382" y="254529"/>
                </a:lnTo>
                <a:lnTo>
                  <a:pt x="27241" y="211740"/>
                </a:lnTo>
                <a:lnTo>
                  <a:pt x="47328" y="171704"/>
                </a:lnTo>
                <a:lnTo>
                  <a:pt x="72231" y="134831"/>
                </a:lnTo>
                <a:lnTo>
                  <a:pt x="101536" y="101536"/>
                </a:lnTo>
                <a:lnTo>
                  <a:pt x="134831" y="72231"/>
                </a:lnTo>
                <a:lnTo>
                  <a:pt x="171703" y="47328"/>
                </a:lnTo>
                <a:lnTo>
                  <a:pt x="211740" y="27241"/>
                </a:lnTo>
                <a:lnTo>
                  <a:pt x="254529" y="12382"/>
                </a:lnTo>
                <a:lnTo>
                  <a:pt x="299656" y="3164"/>
                </a:lnTo>
                <a:lnTo>
                  <a:pt x="346710" y="0"/>
                </a:lnTo>
                <a:lnTo>
                  <a:pt x="393763" y="3164"/>
                </a:lnTo>
                <a:lnTo>
                  <a:pt x="438890" y="12382"/>
                </a:lnTo>
                <a:lnTo>
                  <a:pt x="481679" y="27241"/>
                </a:lnTo>
                <a:lnTo>
                  <a:pt x="521716" y="47328"/>
                </a:lnTo>
                <a:lnTo>
                  <a:pt x="558588" y="72231"/>
                </a:lnTo>
                <a:lnTo>
                  <a:pt x="591883" y="101536"/>
                </a:lnTo>
                <a:lnTo>
                  <a:pt x="621188" y="134831"/>
                </a:lnTo>
                <a:lnTo>
                  <a:pt x="646091" y="171703"/>
                </a:lnTo>
                <a:lnTo>
                  <a:pt x="666178" y="211740"/>
                </a:lnTo>
                <a:lnTo>
                  <a:pt x="681037" y="254529"/>
                </a:lnTo>
                <a:lnTo>
                  <a:pt x="690255" y="299656"/>
                </a:lnTo>
                <a:lnTo>
                  <a:pt x="693420" y="346710"/>
                </a:lnTo>
                <a:lnTo>
                  <a:pt x="690255" y="393763"/>
                </a:lnTo>
                <a:lnTo>
                  <a:pt x="681037" y="438890"/>
                </a:lnTo>
                <a:lnTo>
                  <a:pt x="666178" y="481679"/>
                </a:lnTo>
                <a:lnTo>
                  <a:pt x="646091" y="521715"/>
                </a:lnTo>
                <a:lnTo>
                  <a:pt x="621188" y="558588"/>
                </a:lnTo>
                <a:lnTo>
                  <a:pt x="591883" y="591883"/>
                </a:lnTo>
                <a:lnTo>
                  <a:pt x="558588" y="621188"/>
                </a:lnTo>
                <a:lnTo>
                  <a:pt x="521716" y="646091"/>
                </a:lnTo>
                <a:lnTo>
                  <a:pt x="481679" y="666178"/>
                </a:lnTo>
                <a:lnTo>
                  <a:pt x="438890" y="681037"/>
                </a:lnTo>
                <a:lnTo>
                  <a:pt x="393763" y="690255"/>
                </a:lnTo>
                <a:lnTo>
                  <a:pt x="346710" y="693419"/>
                </a:lnTo>
                <a:lnTo>
                  <a:pt x="299656" y="690255"/>
                </a:lnTo>
                <a:lnTo>
                  <a:pt x="254529" y="681037"/>
                </a:lnTo>
                <a:lnTo>
                  <a:pt x="211740" y="666178"/>
                </a:lnTo>
                <a:lnTo>
                  <a:pt x="171703" y="646091"/>
                </a:lnTo>
                <a:lnTo>
                  <a:pt x="134831" y="621188"/>
                </a:lnTo>
                <a:lnTo>
                  <a:pt x="101536" y="591883"/>
                </a:lnTo>
                <a:lnTo>
                  <a:pt x="72231" y="558588"/>
                </a:lnTo>
                <a:lnTo>
                  <a:pt x="47328" y="521715"/>
                </a:lnTo>
                <a:lnTo>
                  <a:pt x="27241" y="481679"/>
                </a:lnTo>
                <a:lnTo>
                  <a:pt x="12382" y="438890"/>
                </a:lnTo>
                <a:lnTo>
                  <a:pt x="3164" y="393763"/>
                </a:lnTo>
                <a:lnTo>
                  <a:pt x="0" y="346710"/>
                </a:lnTo>
                <a:close/>
              </a:path>
            </a:pathLst>
          </a:custGeom>
          <a:noFill/>
          <a:ln w="38100">
            <a:solidFill>
              <a:srgbClr val="D14552"/>
            </a:solidFill>
            <a:round/>
          </a:ln>
        </p:spPr>
        <p:txBody>
          <a:bodyPr lIns="0" tIns="0" rIns="0" bIns="0"/>
          <a:lstStyle/>
          <a:p>
            <a:endParaRPr lang="zh-CN" altLang="en-US"/>
          </a:p>
        </p:txBody>
      </p:sp>
      <p:sp>
        <p:nvSpPr>
          <p:cNvPr id="22" name="object 22"/>
          <p:cNvSpPr txBox="1"/>
          <p:nvPr/>
        </p:nvSpPr>
        <p:spPr>
          <a:xfrm>
            <a:off x="10412413" y="2054225"/>
            <a:ext cx="303212" cy="392113"/>
          </a:xfrm>
          <a:prstGeom prst="rect">
            <a:avLst/>
          </a:prstGeom>
        </p:spPr>
        <p:txBody>
          <a:bodyPr lIns="0" tIns="12700" rIns="0" bIns="0">
            <a:spAutoFit/>
          </a:bodyPr>
          <a:lstStyle/>
          <a:p>
            <a:pPr marL="12700">
              <a:spcBef>
                <a:spcPts val="100"/>
              </a:spcBef>
              <a:defRPr/>
            </a:pPr>
            <a:r>
              <a:rPr sz="2400" spc="-5" dirty="0">
                <a:solidFill>
                  <a:srgbClr val="D14552"/>
                </a:solidFill>
                <a:latin typeface="Impact" panose="020B0806030902050204"/>
                <a:ea typeface="宋体" panose="02010600030101010101" pitchFamily="2" charset="-122"/>
                <a:cs typeface="Impact" panose="020B0806030902050204"/>
              </a:rPr>
              <a:t>01</a:t>
            </a:r>
            <a:endParaRPr sz="2400">
              <a:latin typeface="Impact" panose="020B0806030902050204"/>
              <a:ea typeface="宋体" panose="02010600030101010101" pitchFamily="2" charset="-122"/>
              <a:cs typeface="Impact" panose="020B0806030902050204"/>
            </a:endParaRPr>
          </a:p>
        </p:txBody>
      </p:sp>
      <p:sp>
        <p:nvSpPr>
          <p:cNvPr id="74774" name="object 23"/>
          <p:cNvSpPr/>
          <p:nvPr/>
        </p:nvSpPr>
        <p:spPr bwMode="auto">
          <a:xfrm>
            <a:off x="10077450" y="5418138"/>
            <a:ext cx="460375" cy="693737"/>
          </a:xfrm>
          <a:custGeom>
            <a:avLst/>
            <a:gdLst/>
            <a:ahLst/>
            <a:cxnLst>
              <a:cxn ang="0">
                <a:pos x="347472" y="0"/>
              </a:cxn>
              <a:cxn ang="0">
                <a:pos x="300323" y="3164"/>
              </a:cxn>
              <a:cxn ang="0">
                <a:pos x="255102" y="12382"/>
              </a:cxn>
              <a:cxn ang="0">
                <a:pos x="212222" y="27241"/>
              </a:cxn>
              <a:cxn ang="0">
                <a:pos x="172099" y="47328"/>
              </a:cxn>
              <a:cxn ang="0">
                <a:pos x="135144" y="72231"/>
              </a:cxn>
              <a:cxn ang="0">
                <a:pos x="101774" y="101536"/>
              </a:cxn>
              <a:cxn ang="0">
                <a:pos x="72402" y="134831"/>
              </a:cxn>
              <a:cxn ang="0">
                <a:pos x="47441" y="171704"/>
              </a:cxn>
              <a:cxn ang="0">
                <a:pos x="27306" y="211740"/>
              </a:cxn>
              <a:cxn ang="0">
                <a:pos x="12412" y="254529"/>
              </a:cxn>
              <a:cxn ang="0">
                <a:pos x="3172" y="299656"/>
              </a:cxn>
              <a:cxn ang="0">
                <a:pos x="0" y="346710"/>
              </a:cxn>
              <a:cxn ang="0">
                <a:pos x="3172" y="393755"/>
              </a:cxn>
              <a:cxn ang="0">
                <a:pos x="12412" y="438877"/>
              </a:cxn>
              <a:cxn ang="0">
                <a:pos x="27306" y="481663"/>
              </a:cxn>
              <a:cxn ang="0">
                <a:pos x="47441" y="521699"/>
              </a:cxn>
              <a:cxn ang="0">
                <a:pos x="72402" y="558572"/>
              </a:cxn>
              <a:cxn ang="0">
                <a:pos x="101774" y="591869"/>
              </a:cxn>
              <a:cxn ang="0">
                <a:pos x="135144" y="621177"/>
              </a:cxn>
              <a:cxn ang="0">
                <a:pos x="172099" y="646082"/>
              </a:cxn>
              <a:cxn ang="0">
                <a:pos x="212222" y="666173"/>
              </a:cxn>
              <a:cxn ang="0">
                <a:pos x="255102" y="681034"/>
              </a:cxn>
              <a:cxn ang="0">
                <a:pos x="300323" y="690254"/>
              </a:cxn>
              <a:cxn ang="0">
                <a:pos x="347472" y="693420"/>
              </a:cxn>
              <a:cxn ang="0">
                <a:pos x="394620" y="690254"/>
              </a:cxn>
              <a:cxn ang="0">
                <a:pos x="439841" y="681034"/>
              </a:cxn>
              <a:cxn ang="0">
                <a:pos x="482721" y="666173"/>
              </a:cxn>
              <a:cxn ang="0">
                <a:pos x="522844" y="646082"/>
              </a:cxn>
              <a:cxn ang="0">
                <a:pos x="559799" y="621177"/>
              </a:cxn>
              <a:cxn ang="0">
                <a:pos x="593169" y="591869"/>
              </a:cxn>
              <a:cxn ang="0">
                <a:pos x="622541" y="558572"/>
              </a:cxn>
              <a:cxn ang="0">
                <a:pos x="647502" y="521699"/>
              </a:cxn>
              <a:cxn ang="0">
                <a:pos x="667637" y="481663"/>
              </a:cxn>
              <a:cxn ang="0">
                <a:pos x="682531" y="438877"/>
              </a:cxn>
              <a:cxn ang="0">
                <a:pos x="691771" y="393755"/>
              </a:cxn>
              <a:cxn ang="0">
                <a:pos x="694944" y="346710"/>
              </a:cxn>
              <a:cxn ang="0">
                <a:pos x="691771" y="299656"/>
              </a:cxn>
              <a:cxn ang="0">
                <a:pos x="682531" y="254529"/>
              </a:cxn>
              <a:cxn ang="0">
                <a:pos x="667637" y="211740"/>
              </a:cxn>
              <a:cxn ang="0">
                <a:pos x="647502" y="171704"/>
              </a:cxn>
              <a:cxn ang="0">
                <a:pos x="622541" y="134831"/>
              </a:cxn>
              <a:cxn ang="0">
                <a:pos x="593169" y="101536"/>
              </a:cxn>
              <a:cxn ang="0">
                <a:pos x="559799" y="72231"/>
              </a:cxn>
              <a:cxn ang="0">
                <a:pos x="522844" y="47328"/>
              </a:cxn>
              <a:cxn ang="0">
                <a:pos x="482721" y="27241"/>
              </a:cxn>
              <a:cxn ang="0">
                <a:pos x="439841" y="12382"/>
              </a:cxn>
              <a:cxn ang="0">
                <a:pos x="394620" y="3164"/>
              </a:cxn>
              <a:cxn ang="0">
                <a:pos x="347472" y="0"/>
              </a:cxn>
            </a:cxnLst>
            <a:rect l="0" t="0" r="r" b="b"/>
            <a:pathLst>
              <a:path w="695325" h="693420">
                <a:moveTo>
                  <a:pt x="347472" y="0"/>
                </a:moveTo>
                <a:lnTo>
                  <a:pt x="300323" y="3164"/>
                </a:lnTo>
                <a:lnTo>
                  <a:pt x="255102" y="12382"/>
                </a:lnTo>
                <a:lnTo>
                  <a:pt x="212222" y="27241"/>
                </a:lnTo>
                <a:lnTo>
                  <a:pt x="172099" y="47328"/>
                </a:lnTo>
                <a:lnTo>
                  <a:pt x="135144" y="72231"/>
                </a:lnTo>
                <a:lnTo>
                  <a:pt x="101774" y="101536"/>
                </a:lnTo>
                <a:lnTo>
                  <a:pt x="72402" y="134831"/>
                </a:lnTo>
                <a:lnTo>
                  <a:pt x="47441" y="171704"/>
                </a:lnTo>
                <a:lnTo>
                  <a:pt x="27306" y="211740"/>
                </a:lnTo>
                <a:lnTo>
                  <a:pt x="12412" y="254529"/>
                </a:lnTo>
                <a:lnTo>
                  <a:pt x="3172" y="299656"/>
                </a:lnTo>
                <a:lnTo>
                  <a:pt x="0" y="346710"/>
                </a:lnTo>
                <a:lnTo>
                  <a:pt x="3172" y="393755"/>
                </a:lnTo>
                <a:lnTo>
                  <a:pt x="12412" y="438877"/>
                </a:lnTo>
                <a:lnTo>
                  <a:pt x="27306" y="481663"/>
                </a:lnTo>
                <a:lnTo>
                  <a:pt x="47441" y="521699"/>
                </a:lnTo>
                <a:lnTo>
                  <a:pt x="72402" y="558572"/>
                </a:lnTo>
                <a:lnTo>
                  <a:pt x="101774" y="591869"/>
                </a:lnTo>
                <a:lnTo>
                  <a:pt x="135144" y="621177"/>
                </a:lnTo>
                <a:lnTo>
                  <a:pt x="172099" y="646082"/>
                </a:lnTo>
                <a:lnTo>
                  <a:pt x="212222" y="666173"/>
                </a:lnTo>
                <a:lnTo>
                  <a:pt x="255102" y="681034"/>
                </a:lnTo>
                <a:lnTo>
                  <a:pt x="300323" y="690254"/>
                </a:lnTo>
                <a:lnTo>
                  <a:pt x="347472" y="693420"/>
                </a:lnTo>
                <a:lnTo>
                  <a:pt x="394620" y="690254"/>
                </a:lnTo>
                <a:lnTo>
                  <a:pt x="439841" y="681034"/>
                </a:lnTo>
                <a:lnTo>
                  <a:pt x="482721" y="666173"/>
                </a:lnTo>
                <a:lnTo>
                  <a:pt x="522844" y="646082"/>
                </a:lnTo>
                <a:lnTo>
                  <a:pt x="559799" y="621177"/>
                </a:lnTo>
                <a:lnTo>
                  <a:pt x="593169" y="591869"/>
                </a:lnTo>
                <a:lnTo>
                  <a:pt x="622541" y="558572"/>
                </a:lnTo>
                <a:lnTo>
                  <a:pt x="647502" y="521699"/>
                </a:lnTo>
                <a:lnTo>
                  <a:pt x="667637" y="481663"/>
                </a:lnTo>
                <a:lnTo>
                  <a:pt x="682531" y="438877"/>
                </a:lnTo>
                <a:lnTo>
                  <a:pt x="691771" y="393755"/>
                </a:lnTo>
                <a:lnTo>
                  <a:pt x="694944" y="346710"/>
                </a:lnTo>
                <a:lnTo>
                  <a:pt x="691771" y="299656"/>
                </a:lnTo>
                <a:lnTo>
                  <a:pt x="682531" y="254529"/>
                </a:lnTo>
                <a:lnTo>
                  <a:pt x="667637" y="211740"/>
                </a:lnTo>
                <a:lnTo>
                  <a:pt x="647502" y="171704"/>
                </a:lnTo>
                <a:lnTo>
                  <a:pt x="622541" y="134831"/>
                </a:lnTo>
                <a:lnTo>
                  <a:pt x="593169" y="101536"/>
                </a:lnTo>
                <a:lnTo>
                  <a:pt x="559799" y="72231"/>
                </a:lnTo>
                <a:lnTo>
                  <a:pt x="522844" y="47328"/>
                </a:lnTo>
                <a:lnTo>
                  <a:pt x="482721" y="27241"/>
                </a:lnTo>
                <a:lnTo>
                  <a:pt x="439841" y="12382"/>
                </a:lnTo>
                <a:lnTo>
                  <a:pt x="394620" y="3164"/>
                </a:lnTo>
                <a:lnTo>
                  <a:pt x="347472" y="0"/>
                </a:lnTo>
                <a:close/>
              </a:path>
            </a:pathLst>
          </a:custGeom>
          <a:solidFill>
            <a:srgbClr val="CACACA"/>
          </a:solidFill>
          <a:ln w="9525">
            <a:noFill/>
            <a:round/>
          </a:ln>
        </p:spPr>
        <p:txBody>
          <a:bodyPr lIns="0" tIns="0" rIns="0" bIns="0"/>
          <a:lstStyle/>
          <a:p>
            <a:endParaRPr lang="zh-CN" altLang="en-US"/>
          </a:p>
        </p:txBody>
      </p:sp>
      <p:sp>
        <p:nvSpPr>
          <p:cNvPr id="74775" name="object 24"/>
          <p:cNvSpPr/>
          <p:nvPr/>
        </p:nvSpPr>
        <p:spPr bwMode="auto">
          <a:xfrm>
            <a:off x="10061575" y="5418138"/>
            <a:ext cx="695325" cy="693737"/>
          </a:xfrm>
          <a:custGeom>
            <a:avLst/>
            <a:gdLst/>
            <a:ahLst/>
            <a:cxnLst>
              <a:cxn ang="0">
                <a:pos x="0" y="346710"/>
              </a:cxn>
              <a:cxn ang="0">
                <a:pos x="3172" y="299656"/>
              </a:cxn>
              <a:cxn ang="0">
                <a:pos x="12412" y="254529"/>
              </a:cxn>
              <a:cxn ang="0">
                <a:pos x="27306" y="211740"/>
              </a:cxn>
              <a:cxn ang="0">
                <a:pos x="47441" y="171704"/>
              </a:cxn>
              <a:cxn ang="0">
                <a:pos x="72402" y="134831"/>
              </a:cxn>
              <a:cxn ang="0">
                <a:pos x="101774" y="101536"/>
              </a:cxn>
              <a:cxn ang="0">
                <a:pos x="135144" y="72231"/>
              </a:cxn>
              <a:cxn ang="0">
                <a:pos x="172099" y="47328"/>
              </a:cxn>
              <a:cxn ang="0">
                <a:pos x="212222" y="27241"/>
              </a:cxn>
              <a:cxn ang="0">
                <a:pos x="255102" y="12382"/>
              </a:cxn>
              <a:cxn ang="0">
                <a:pos x="300323" y="3164"/>
              </a:cxn>
              <a:cxn ang="0">
                <a:pos x="347472" y="0"/>
              </a:cxn>
              <a:cxn ang="0">
                <a:pos x="394620" y="3164"/>
              </a:cxn>
              <a:cxn ang="0">
                <a:pos x="439841" y="12382"/>
              </a:cxn>
              <a:cxn ang="0">
                <a:pos x="482721" y="27241"/>
              </a:cxn>
              <a:cxn ang="0">
                <a:pos x="522844" y="47328"/>
              </a:cxn>
              <a:cxn ang="0">
                <a:pos x="559799" y="72231"/>
              </a:cxn>
              <a:cxn ang="0">
                <a:pos x="593169" y="101536"/>
              </a:cxn>
              <a:cxn ang="0">
                <a:pos x="622541" y="134831"/>
              </a:cxn>
              <a:cxn ang="0">
                <a:pos x="647502" y="171704"/>
              </a:cxn>
              <a:cxn ang="0">
                <a:pos x="667637" y="211740"/>
              </a:cxn>
              <a:cxn ang="0">
                <a:pos x="682531" y="254529"/>
              </a:cxn>
              <a:cxn ang="0">
                <a:pos x="691771" y="299656"/>
              </a:cxn>
              <a:cxn ang="0">
                <a:pos x="694944" y="346710"/>
              </a:cxn>
              <a:cxn ang="0">
                <a:pos x="691771" y="393755"/>
              </a:cxn>
              <a:cxn ang="0">
                <a:pos x="682531" y="438877"/>
              </a:cxn>
              <a:cxn ang="0">
                <a:pos x="667637" y="481663"/>
              </a:cxn>
              <a:cxn ang="0">
                <a:pos x="647502" y="521699"/>
              </a:cxn>
              <a:cxn ang="0">
                <a:pos x="622541" y="558572"/>
              </a:cxn>
              <a:cxn ang="0">
                <a:pos x="593169" y="591869"/>
              </a:cxn>
              <a:cxn ang="0">
                <a:pos x="559799" y="621177"/>
              </a:cxn>
              <a:cxn ang="0">
                <a:pos x="522844" y="646082"/>
              </a:cxn>
              <a:cxn ang="0">
                <a:pos x="482721" y="666173"/>
              </a:cxn>
              <a:cxn ang="0">
                <a:pos x="439841" y="681034"/>
              </a:cxn>
              <a:cxn ang="0">
                <a:pos x="394620" y="690254"/>
              </a:cxn>
              <a:cxn ang="0">
                <a:pos x="347472" y="693420"/>
              </a:cxn>
              <a:cxn ang="0">
                <a:pos x="300323" y="690254"/>
              </a:cxn>
              <a:cxn ang="0">
                <a:pos x="255102" y="681034"/>
              </a:cxn>
              <a:cxn ang="0">
                <a:pos x="212222" y="666173"/>
              </a:cxn>
              <a:cxn ang="0">
                <a:pos x="172099" y="646082"/>
              </a:cxn>
              <a:cxn ang="0">
                <a:pos x="135144" y="621177"/>
              </a:cxn>
              <a:cxn ang="0">
                <a:pos x="101774" y="591869"/>
              </a:cxn>
              <a:cxn ang="0">
                <a:pos x="72402" y="558572"/>
              </a:cxn>
              <a:cxn ang="0">
                <a:pos x="47441" y="521699"/>
              </a:cxn>
              <a:cxn ang="0">
                <a:pos x="27306" y="481663"/>
              </a:cxn>
              <a:cxn ang="0">
                <a:pos x="12412" y="438877"/>
              </a:cxn>
              <a:cxn ang="0">
                <a:pos x="3172" y="393755"/>
              </a:cxn>
              <a:cxn ang="0">
                <a:pos x="0" y="346710"/>
              </a:cxn>
            </a:cxnLst>
            <a:rect l="0" t="0" r="r" b="b"/>
            <a:pathLst>
              <a:path w="695325" h="693420">
                <a:moveTo>
                  <a:pt x="0" y="346710"/>
                </a:moveTo>
                <a:lnTo>
                  <a:pt x="3172" y="299656"/>
                </a:lnTo>
                <a:lnTo>
                  <a:pt x="12412" y="254529"/>
                </a:lnTo>
                <a:lnTo>
                  <a:pt x="27306" y="211740"/>
                </a:lnTo>
                <a:lnTo>
                  <a:pt x="47441" y="171704"/>
                </a:lnTo>
                <a:lnTo>
                  <a:pt x="72402" y="134831"/>
                </a:lnTo>
                <a:lnTo>
                  <a:pt x="101774" y="101536"/>
                </a:lnTo>
                <a:lnTo>
                  <a:pt x="135144" y="72231"/>
                </a:lnTo>
                <a:lnTo>
                  <a:pt x="172099" y="47328"/>
                </a:lnTo>
                <a:lnTo>
                  <a:pt x="212222" y="27241"/>
                </a:lnTo>
                <a:lnTo>
                  <a:pt x="255102" y="12382"/>
                </a:lnTo>
                <a:lnTo>
                  <a:pt x="300323" y="3164"/>
                </a:lnTo>
                <a:lnTo>
                  <a:pt x="347472" y="0"/>
                </a:lnTo>
                <a:lnTo>
                  <a:pt x="394620" y="3164"/>
                </a:lnTo>
                <a:lnTo>
                  <a:pt x="439841" y="12382"/>
                </a:lnTo>
                <a:lnTo>
                  <a:pt x="482721" y="27241"/>
                </a:lnTo>
                <a:lnTo>
                  <a:pt x="522844" y="47328"/>
                </a:lnTo>
                <a:lnTo>
                  <a:pt x="559799" y="72231"/>
                </a:lnTo>
                <a:lnTo>
                  <a:pt x="593169" y="101536"/>
                </a:lnTo>
                <a:lnTo>
                  <a:pt x="622541" y="134831"/>
                </a:lnTo>
                <a:lnTo>
                  <a:pt x="647502" y="171704"/>
                </a:lnTo>
                <a:lnTo>
                  <a:pt x="667637" y="211740"/>
                </a:lnTo>
                <a:lnTo>
                  <a:pt x="682531" y="254529"/>
                </a:lnTo>
                <a:lnTo>
                  <a:pt x="691771" y="299656"/>
                </a:lnTo>
                <a:lnTo>
                  <a:pt x="694944" y="346710"/>
                </a:lnTo>
                <a:lnTo>
                  <a:pt x="691771" y="393755"/>
                </a:lnTo>
                <a:lnTo>
                  <a:pt x="682531" y="438877"/>
                </a:lnTo>
                <a:lnTo>
                  <a:pt x="667637" y="481663"/>
                </a:lnTo>
                <a:lnTo>
                  <a:pt x="647502" y="521699"/>
                </a:lnTo>
                <a:lnTo>
                  <a:pt x="622541" y="558572"/>
                </a:lnTo>
                <a:lnTo>
                  <a:pt x="593169" y="591869"/>
                </a:lnTo>
                <a:lnTo>
                  <a:pt x="559799" y="621177"/>
                </a:lnTo>
                <a:lnTo>
                  <a:pt x="522844" y="646082"/>
                </a:lnTo>
                <a:lnTo>
                  <a:pt x="482721" y="666173"/>
                </a:lnTo>
                <a:lnTo>
                  <a:pt x="439841" y="681034"/>
                </a:lnTo>
                <a:lnTo>
                  <a:pt x="394620" y="690254"/>
                </a:lnTo>
                <a:lnTo>
                  <a:pt x="347472" y="693420"/>
                </a:lnTo>
                <a:lnTo>
                  <a:pt x="300323" y="690254"/>
                </a:lnTo>
                <a:lnTo>
                  <a:pt x="255102" y="681034"/>
                </a:lnTo>
                <a:lnTo>
                  <a:pt x="212222" y="666173"/>
                </a:lnTo>
                <a:lnTo>
                  <a:pt x="172099" y="646082"/>
                </a:lnTo>
                <a:lnTo>
                  <a:pt x="135144" y="621177"/>
                </a:lnTo>
                <a:lnTo>
                  <a:pt x="101774" y="591869"/>
                </a:lnTo>
                <a:lnTo>
                  <a:pt x="72402" y="558572"/>
                </a:lnTo>
                <a:lnTo>
                  <a:pt x="47441" y="521699"/>
                </a:lnTo>
                <a:lnTo>
                  <a:pt x="27306" y="481663"/>
                </a:lnTo>
                <a:lnTo>
                  <a:pt x="12412" y="438877"/>
                </a:lnTo>
                <a:lnTo>
                  <a:pt x="3172" y="393755"/>
                </a:lnTo>
                <a:lnTo>
                  <a:pt x="0" y="346710"/>
                </a:lnTo>
                <a:close/>
              </a:path>
            </a:pathLst>
          </a:custGeom>
          <a:noFill/>
          <a:ln w="38100">
            <a:solidFill>
              <a:srgbClr val="5B9BD4"/>
            </a:solidFill>
            <a:round/>
          </a:ln>
        </p:spPr>
        <p:txBody>
          <a:bodyPr lIns="0" tIns="0" rIns="0" bIns="0"/>
          <a:lstStyle/>
          <a:p>
            <a:endParaRPr lang="zh-CN" altLang="en-US"/>
          </a:p>
        </p:txBody>
      </p:sp>
      <p:sp>
        <p:nvSpPr>
          <p:cNvPr id="74776" name="object 25"/>
          <p:cNvSpPr txBox="1">
            <a:spLocks noChangeArrowheads="1"/>
          </p:cNvSpPr>
          <p:nvPr/>
        </p:nvSpPr>
        <p:spPr bwMode="auto">
          <a:xfrm>
            <a:off x="10299700" y="5214938"/>
            <a:ext cx="611188" cy="763587"/>
          </a:xfrm>
          <a:prstGeom prst="rect">
            <a:avLst/>
          </a:prstGeom>
          <a:noFill/>
          <a:ln w="9525">
            <a:noFill/>
            <a:miter lim="800000"/>
          </a:ln>
        </p:spPr>
        <p:txBody>
          <a:bodyPr lIns="0" tIns="12700" rIns="0" bIns="0">
            <a:spAutoFit/>
          </a:bodyPr>
          <a:lstStyle/>
          <a:p>
            <a:pPr marL="12700">
              <a:spcBef>
                <a:spcPts val="100"/>
              </a:spcBef>
            </a:pPr>
            <a:endParaRPr lang="zh-CN" altLang="en-US" sz="2400">
              <a:solidFill>
                <a:srgbClr val="5B9BD4"/>
              </a:solidFill>
              <a:latin typeface="Impact" panose="020B0806030902050204" pitchFamily="34" charset="0"/>
            </a:endParaRPr>
          </a:p>
          <a:p>
            <a:pPr marL="12700">
              <a:spcBef>
                <a:spcPts val="100"/>
              </a:spcBef>
            </a:pPr>
            <a:r>
              <a:rPr lang="en-US" altLang="zh-CN" sz="2400">
                <a:solidFill>
                  <a:srgbClr val="5B9BD4"/>
                </a:solidFill>
                <a:latin typeface="Impact" panose="020B0806030902050204" pitchFamily="34" charset="0"/>
              </a:rPr>
              <a:t>03</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object 2"/>
          <p:cNvSpPr/>
          <p:nvPr/>
        </p:nvSpPr>
        <p:spPr bwMode="auto">
          <a:xfrm>
            <a:off x="0" y="0"/>
            <a:ext cx="12192000" cy="6858000"/>
          </a:xfrm>
          <a:custGeom>
            <a:avLst/>
            <a:gdLst/>
            <a:ahLst/>
            <a:cxnLst>
              <a:cxn ang="0">
                <a:pos x="0" y="6858000"/>
              </a:cxn>
              <a:cxn ang="0">
                <a:pos x="12192000" y="6858000"/>
              </a:cxn>
              <a:cxn ang="0">
                <a:pos x="12192000" y="0"/>
              </a:cxn>
              <a:cxn ang="0">
                <a:pos x="0" y="0"/>
              </a:cxn>
              <a:cxn ang="0">
                <a:pos x="0" y="6858000"/>
              </a:cxn>
            </a:cxnLst>
            <a:rect l="0" t="0" r="r" b="b"/>
            <a:pathLst>
              <a:path w="12192000" h="6858000">
                <a:moveTo>
                  <a:pt x="0" y="6858000"/>
                </a:moveTo>
                <a:lnTo>
                  <a:pt x="12192000" y="6858000"/>
                </a:lnTo>
                <a:lnTo>
                  <a:pt x="12192000" y="0"/>
                </a:lnTo>
                <a:lnTo>
                  <a:pt x="0" y="0"/>
                </a:lnTo>
                <a:lnTo>
                  <a:pt x="0" y="6858000"/>
                </a:lnTo>
                <a:close/>
              </a:path>
            </a:pathLst>
          </a:custGeom>
          <a:solidFill>
            <a:srgbClr val="F1F1F1">
              <a:alpha val="94116"/>
            </a:srgbClr>
          </a:solidFill>
          <a:ln w="9525">
            <a:noFill/>
            <a:round/>
          </a:ln>
        </p:spPr>
        <p:txBody>
          <a:bodyPr lIns="0" tIns="0" rIns="0" bIns="0"/>
          <a:lstStyle/>
          <a:p>
            <a:endParaRPr lang="zh-CN" altLang="en-US"/>
          </a:p>
        </p:txBody>
      </p:sp>
      <p:sp>
        <p:nvSpPr>
          <p:cNvPr id="75778" name="object 3"/>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75779" name="object 4"/>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75780" name="object 5"/>
          <p:cNvSpPr/>
          <p:nvPr/>
        </p:nvSpPr>
        <p:spPr bwMode="auto">
          <a:xfrm>
            <a:off x="2790825" y="2428875"/>
            <a:ext cx="1990725" cy="1992313"/>
          </a:xfrm>
          <a:custGeom>
            <a:avLst/>
            <a:gdLst/>
            <a:ahLst/>
            <a:cxnLst>
              <a:cxn ang="0">
                <a:pos x="899324" y="4559"/>
              </a:cxn>
              <a:cxn ang="0">
                <a:pos x="760518" y="27842"/>
              </a:cxn>
              <a:cxn ang="0">
                <a:pos x="628923" y="69607"/>
              </a:cxn>
              <a:cxn ang="0">
                <a:pos x="505944" y="128444"/>
              </a:cxn>
              <a:cxn ang="0">
                <a:pos x="392989" y="202946"/>
              </a:cxn>
              <a:cxn ang="0">
                <a:pos x="291464" y="291703"/>
              </a:cxn>
              <a:cxn ang="0">
                <a:pos x="202778" y="393307"/>
              </a:cxn>
              <a:cxn ang="0">
                <a:pos x="128337" y="506349"/>
              </a:cxn>
              <a:cxn ang="0">
                <a:pos x="69548" y="629421"/>
              </a:cxn>
              <a:cxn ang="0">
                <a:pos x="27818" y="761114"/>
              </a:cxn>
              <a:cxn ang="0">
                <a:pos x="4555" y="900019"/>
              </a:cxn>
              <a:cxn ang="0">
                <a:pos x="1147" y="1044187"/>
              </a:cxn>
              <a:cxn ang="0">
                <a:pos x="17943" y="1185184"/>
              </a:cxn>
              <a:cxn ang="0">
                <a:pos x="53673" y="1319437"/>
              </a:cxn>
              <a:cxn ang="0">
                <a:pos x="106932" y="1445539"/>
              </a:cxn>
              <a:cxn ang="0">
                <a:pos x="176312" y="1562081"/>
              </a:cxn>
              <a:cxn ang="0">
                <a:pos x="260407" y="1667654"/>
              </a:cxn>
              <a:cxn ang="0">
                <a:pos x="357808" y="1760850"/>
              </a:cxn>
              <a:cxn ang="0">
                <a:pos x="467109" y="1840260"/>
              </a:cxn>
              <a:cxn ang="0">
                <a:pos x="586903" y="1904475"/>
              </a:cxn>
              <a:cxn ang="0">
                <a:pos x="715783" y="1952087"/>
              </a:cxn>
              <a:cxn ang="0">
                <a:pos x="852341" y="1981688"/>
              </a:cxn>
              <a:cxn ang="0">
                <a:pos x="995171" y="1991868"/>
              </a:cxn>
              <a:cxn ang="0">
                <a:pos x="1138002" y="1981688"/>
              </a:cxn>
              <a:cxn ang="0">
                <a:pos x="1274560" y="1952087"/>
              </a:cxn>
              <a:cxn ang="0">
                <a:pos x="1403440" y="1904475"/>
              </a:cxn>
              <a:cxn ang="0">
                <a:pos x="1523234" y="1840260"/>
              </a:cxn>
              <a:cxn ang="0">
                <a:pos x="1632535" y="1760850"/>
              </a:cxn>
              <a:cxn ang="0">
                <a:pos x="1729936" y="1667654"/>
              </a:cxn>
              <a:cxn ang="0">
                <a:pos x="1814031" y="1562081"/>
              </a:cxn>
              <a:cxn ang="0">
                <a:pos x="1883411" y="1445539"/>
              </a:cxn>
              <a:cxn ang="0">
                <a:pos x="1936670" y="1319437"/>
              </a:cxn>
              <a:cxn ang="0">
                <a:pos x="1972400" y="1185184"/>
              </a:cxn>
              <a:cxn ang="0">
                <a:pos x="1989196" y="1044187"/>
              </a:cxn>
              <a:cxn ang="0">
                <a:pos x="1985788" y="900019"/>
              </a:cxn>
              <a:cxn ang="0">
                <a:pos x="1962525" y="761114"/>
              </a:cxn>
              <a:cxn ang="0">
                <a:pos x="1920795" y="629421"/>
              </a:cxn>
              <a:cxn ang="0">
                <a:pos x="1862006" y="506349"/>
              </a:cxn>
              <a:cxn ang="0">
                <a:pos x="1787565" y="393307"/>
              </a:cxn>
              <a:cxn ang="0">
                <a:pos x="1698879" y="291703"/>
              </a:cxn>
              <a:cxn ang="0">
                <a:pos x="1597354" y="202946"/>
              </a:cxn>
              <a:cxn ang="0">
                <a:pos x="1484399" y="128444"/>
              </a:cxn>
              <a:cxn ang="0">
                <a:pos x="1361420" y="69607"/>
              </a:cxn>
              <a:cxn ang="0">
                <a:pos x="1229825" y="27842"/>
              </a:cxn>
              <a:cxn ang="0">
                <a:pos x="1091019" y="4559"/>
              </a:cxn>
            </a:cxnLst>
            <a:rect l="0" t="0" r="r" b="b"/>
            <a:pathLst>
              <a:path w="1990725" h="1991995">
                <a:moveTo>
                  <a:pt x="995171" y="0"/>
                </a:moveTo>
                <a:lnTo>
                  <a:pt x="946951" y="1148"/>
                </a:lnTo>
                <a:lnTo>
                  <a:pt x="899324" y="4559"/>
                </a:lnTo>
                <a:lnTo>
                  <a:pt x="852341" y="10179"/>
                </a:lnTo>
                <a:lnTo>
                  <a:pt x="806055" y="17958"/>
                </a:lnTo>
                <a:lnTo>
                  <a:pt x="760518" y="27842"/>
                </a:lnTo>
                <a:lnTo>
                  <a:pt x="715783" y="39780"/>
                </a:lnTo>
                <a:lnTo>
                  <a:pt x="671900" y="53718"/>
                </a:lnTo>
                <a:lnTo>
                  <a:pt x="628923" y="69607"/>
                </a:lnTo>
                <a:lnTo>
                  <a:pt x="586903" y="87392"/>
                </a:lnTo>
                <a:lnTo>
                  <a:pt x="545892" y="107021"/>
                </a:lnTo>
                <a:lnTo>
                  <a:pt x="505944" y="128444"/>
                </a:lnTo>
                <a:lnTo>
                  <a:pt x="467109" y="151607"/>
                </a:lnTo>
                <a:lnTo>
                  <a:pt x="429440" y="176458"/>
                </a:lnTo>
                <a:lnTo>
                  <a:pt x="392989" y="202946"/>
                </a:lnTo>
                <a:lnTo>
                  <a:pt x="357808" y="231017"/>
                </a:lnTo>
                <a:lnTo>
                  <a:pt x="323949" y="260620"/>
                </a:lnTo>
                <a:lnTo>
                  <a:pt x="291464" y="291703"/>
                </a:lnTo>
                <a:lnTo>
                  <a:pt x="260407" y="324213"/>
                </a:lnTo>
                <a:lnTo>
                  <a:pt x="230827" y="358098"/>
                </a:lnTo>
                <a:lnTo>
                  <a:pt x="202778" y="393307"/>
                </a:lnTo>
                <a:lnTo>
                  <a:pt x="176312" y="429786"/>
                </a:lnTo>
                <a:lnTo>
                  <a:pt x="151481" y="467484"/>
                </a:lnTo>
                <a:lnTo>
                  <a:pt x="128337" y="506349"/>
                </a:lnTo>
                <a:lnTo>
                  <a:pt x="106932" y="546328"/>
                </a:lnTo>
                <a:lnTo>
                  <a:pt x="87319" y="587369"/>
                </a:lnTo>
                <a:lnTo>
                  <a:pt x="69548" y="629421"/>
                </a:lnTo>
                <a:lnTo>
                  <a:pt x="53673" y="672430"/>
                </a:lnTo>
                <a:lnTo>
                  <a:pt x="39746" y="716345"/>
                </a:lnTo>
                <a:lnTo>
                  <a:pt x="27818" y="761114"/>
                </a:lnTo>
                <a:lnTo>
                  <a:pt x="17943" y="806683"/>
                </a:lnTo>
                <a:lnTo>
                  <a:pt x="10171" y="853003"/>
                </a:lnTo>
                <a:lnTo>
                  <a:pt x="4555" y="900019"/>
                </a:lnTo>
                <a:lnTo>
                  <a:pt x="1147" y="947680"/>
                </a:lnTo>
                <a:lnTo>
                  <a:pt x="0" y="995934"/>
                </a:lnTo>
                <a:lnTo>
                  <a:pt x="1147" y="1044187"/>
                </a:lnTo>
                <a:lnTo>
                  <a:pt x="4555" y="1091848"/>
                </a:lnTo>
                <a:lnTo>
                  <a:pt x="10171" y="1138864"/>
                </a:lnTo>
                <a:lnTo>
                  <a:pt x="17943" y="1185184"/>
                </a:lnTo>
                <a:lnTo>
                  <a:pt x="27818" y="1230753"/>
                </a:lnTo>
                <a:lnTo>
                  <a:pt x="39746" y="1275522"/>
                </a:lnTo>
                <a:lnTo>
                  <a:pt x="53673" y="1319437"/>
                </a:lnTo>
                <a:lnTo>
                  <a:pt x="69548" y="1362446"/>
                </a:lnTo>
                <a:lnTo>
                  <a:pt x="87319" y="1404498"/>
                </a:lnTo>
                <a:lnTo>
                  <a:pt x="106932" y="1445539"/>
                </a:lnTo>
                <a:lnTo>
                  <a:pt x="128337" y="1485518"/>
                </a:lnTo>
                <a:lnTo>
                  <a:pt x="151481" y="1524383"/>
                </a:lnTo>
                <a:lnTo>
                  <a:pt x="176312" y="1562081"/>
                </a:lnTo>
                <a:lnTo>
                  <a:pt x="202778" y="1598560"/>
                </a:lnTo>
                <a:lnTo>
                  <a:pt x="230827" y="1633769"/>
                </a:lnTo>
                <a:lnTo>
                  <a:pt x="260407" y="1667654"/>
                </a:lnTo>
                <a:lnTo>
                  <a:pt x="291464" y="1700164"/>
                </a:lnTo>
                <a:lnTo>
                  <a:pt x="323949" y="1731247"/>
                </a:lnTo>
                <a:lnTo>
                  <a:pt x="357808" y="1760850"/>
                </a:lnTo>
                <a:lnTo>
                  <a:pt x="392989" y="1788921"/>
                </a:lnTo>
                <a:lnTo>
                  <a:pt x="429440" y="1815409"/>
                </a:lnTo>
                <a:lnTo>
                  <a:pt x="467109" y="1840260"/>
                </a:lnTo>
                <a:lnTo>
                  <a:pt x="505944" y="1863423"/>
                </a:lnTo>
                <a:lnTo>
                  <a:pt x="545892" y="1884846"/>
                </a:lnTo>
                <a:lnTo>
                  <a:pt x="586903" y="1904475"/>
                </a:lnTo>
                <a:lnTo>
                  <a:pt x="628923" y="1922260"/>
                </a:lnTo>
                <a:lnTo>
                  <a:pt x="671900" y="1938149"/>
                </a:lnTo>
                <a:lnTo>
                  <a:pt x="715783" y="1952087"/>
                </a:lnTo>
                <a:lnTo>
                  <a:pt x="760518" y="1964025"/>
                </a:lnTo>
                <a:lnTo>
                  <a:pt x="806055" y="1973909"/>
                </a:lnTo>
                <a:lnTo>
                  <a:pt x="852341" y="1981688"/>
                </a:lnTo>
                <a:lnTo>
                  <a:pt x="899324" y="1987308"/>
                </a:lnTo>
                <a:lnTo>
                  <a:pt x="946951" y="1990719"/>
                </a:lnTo>
                <a:lnTo>
                  <a:pt x="995171" y="1991868"/>
                </a:lnTo>
                <a:lnTo>
                  <a:pt x="1043392" y="1990719"/>
                </a:lnTo>
                <a:lnTo>
                  <a:pt x="1091019" y="1987308"/>
                </a:lnTo>
                <a:lnTo>
                  <a:pt x="1138002" y="1981688"/>
                </a:lnTo>
                <a:lnTo>
                  <a:pt x="1184288" y="1973909"/>
                </a:lnTo>
                <a:lnTo>
                  <a:pt x="1229825" y="1964025"/>
                </a:lnTo>
                <a:lnTo>
                  <a:pt x="1274560" y="1952087"/>
                </a:lnTo>
                <a:lnTo>
                  <a:pt x="1318443" y="1938149"/>
                </a:lnTo>
                <a:lnTo>
                  <a:pt x="1361420" y="1922260"/>
                </a:lnTo>
                <a:lnTo>
                  <a:pt x="1403440" y="1904475"/>
                </a:lnTo>
                <a:lnTo>
                  <a:pt x="1444451" y="1884846"/>
                </a:lnTo>
                <a:lnTo>
                  <a:pt x="1484399" y="1863423"/>
                </a:lnTo>
                <a:lnTo>
                  <a:pt x="1523234" y="1840260"/>
                </a:lnTo>
                <a:lnTo>
                  <a:pt x="1560903" y="1815409"/>
                </a:lnTo>
                <a:lnTo>
                  <a:pt x="1597354" y="1788921"/>
                </a:lnTo>
                <a:lnTo>
                  <a:pt x="1632535" y="1760850"/>
                </a:lnTo>
                <a:lnTo>
                  <a:pt x="1666394" y="1731247"/>
                </a:lnTo>
                <a:lnTo>
                  <a:pt x="1698878" y="1700164"/>
                </a:lnTo>
                <a:lnTo>
                  <a:pt x="1729936" y="1667654"/>
                </a:lnTo>
                <a:lnTo>
                  <a:pt x="1759516" y="1633769"/>
                </a:lnTo>
                <a:lnTo>
                  <a:pt x="1787565" y="1598560"/>
                </a:lnTo>
                <a:lnTo>
                  <a:pt x="1814031" y="1562081"/>
                </a:lnTo>
                <a:lnTo>
                  <a:pt x="1838862" y="1524383"/>
                </a:lnTo>
                <a:lnTo>
                  <a:pt x="1862006" y="1485518"/>
                </a:lnTo>
                <a:lnTo>
                  <a:pt x="1883411" y="1445539"/>
                </a:lnTo>
                <a:lnTo>
                  <a:pt x="1903024" y="1404498"/>
                </a:lnTo>
                <a:lnTo>
                  <a:pt x="1920795" y="1362446"/>
                </a:lnTo>
                <a:lnTo>
                  <a:pt x="1936670" y="1319437"/>
                </a:lnTo>
                <a:lnTo>
                  <a:pt x="1950597" y="1275522"/>
                </a:lnTo>
                <a:lnTo>
                  <a:pt x="1962525" y="1230753"/>
                </a:lnTo>
                <a:lnTo>
                  <a:pt x="1972400" y="1185184"/>
                </a:lnTo>
                <a:lnTo>
                  <a:pt x="1980172" y="1138864"/>
                </a:lnTo>
                <a:lnTo>
                  <a:pt x="1985788" y="1091848"/>
                </a:lnTo>
                <a:lnTo>
                  <a:pt x="1989196" y="1044187"/>
                </a:lnTo>
                <a:lnTo>
                  <a:pt x="1990344" y="995934"/>
                </a:lnTo>
                <a:lnTo>
                  <a:pt x="1989196" y="947680"/>
                </a:lnTo>
                <a:lnTo>
                  <a:pt x="1985788" y="900019"/>
                </a:lnTo>
                <a:lnTo>
                  <a:pt x="1980172" y="853003"/>
                </a:lnTo>
                <a:lnTo>
                  <a:pt x="1972400" y="806683"/>
                </a:lnTo>
                <a:lnTo>
                  <a:pt x="1962525" y="761114"/>
                </a:lnTo>
                <a:lnTo>
                  <a:pt x="1950597" y="716345"/>
                </a:lnTo>
                <a:lnTo>
                  <a:pt x="1936670" y="672430"/>
                </a:lnTo>
                <a:lnTo>
                  <a:pt x="1920795" y="629421"/>
                </a:lnTo>
                <a:lnTo>
                  <a:pt x="1903024" y="587369"/>
                </a:lnTo>
                <a:lnTo>
                  <a:pt x="1883411" y="546328"/>
                </a:lnTo>
                <a:lnTo>
                  <a:pt x="1862006" y="506349"/>
                </a:lnTo>
                <a:lnTo>
                  <a:pt x="1838862" y="467484"/>
                </a:lnTo>
                <a:lnTo>
                  <a:pt x="1814031" y="429786"/>
                </a:lnTo>
                <a:lnTo>
                  <a:pt x="1787565" y="393307"/>
                </a:lnTo>
                <a:lnTo>
                  <a:pt x="1759516" y="358098"/>
                </a:lnTo>
                <a:lnTo>
                  <a:pt x="1729936" y="324213"/>
                </a:lnTo>
                <a:lnTo>
                  <a:pt x="1698879" y="291703"/>
                </a:lnTo>
                <a:lnTo>
                  <a:pt x="1666394" y="260620"/>
                </a:lnTo>
                <a:lnTo>
                  <a:pt x="1632535" y="231017"/>
                </a:lnTo>
                <a:lnTo>
                  <a:pt x="1597354" y="202946"/>
                </a:lnTo>
                <a:lnTo>
                  <a:pt x="1560903" y="176458"/>
                </a:lnTo>
                <a:lnTo>
                  <a:pt x="1523234" y="151607"/>
                </a:lnTo>
                <a:lnTo>
                  <a:pt x="1484399" y="128444"/>
                </a:lnTo>
                <a:lnTo>
                  <a:pt x="1444451" y="107021"/>
                </a:lnTo>
                <a:lnTo>
                  <a:pt x="1403440" y="87392"/>
                </a:lnTo>
                <a:lnTo>
                  <a:pt x="1361420" y="69607"/>
                </a:lnTo>
                <a:lnTo>
                  <a:pt x="1318443" y="53718"/>
                </a:lnTo>
                <a:lnTo>
                  <a:pt x="1274560" y="39780"/>
                </a:lnTo>
                <a:lnTo>
                  <a:pt x="1229825" y="27842"/>
                </a:lnTo>
                <a:lnTo>
                  <a:pt x="1184288" y="17958"/>
                </a:lnTo>
                <a:lnTo>
                  <a:pt x="1138002" y="10179"/>
                </a:lnTo>
                <a:lnTo>
                  <a:pt x="1091019" y="4559"/>
                </a:lnTo>
                <a:lnTo>
                  <a:pt x="1043392" y="1148"/>
                </a:lnTo>
                <a:lnTo>
                  <a:pt x="995171" y="0"/>
                </a:lnTo>
                <a:close/>
              </a:path>
            </a:pathLst>
          </a:custGeom>
          <a:solidFill>
            <a:srgbClr val="D14552">
              <a:alpha val="79999"/>
            </a:srgbClr>
          </a:solidFill>
          <a:ln w="9525">
            <a:noFill/>
            <a:round/>
          </a:ln>
        </p:spPr>
        <p:txBody>
          <a:bodyPr lIns="0" tIns="0" rIns="0" bIns="0"/>
          <a:lstStyle/>
          <a:p>
            <a:endParaRPr lang="zh-CN" altLang="en-US"/>
          </a:p>
        </p:txBody>
      </p:sp>
      <p:sp>
        <p:nvSpPr>
          <p:cNvPr id="75781" name="object 6"/>
          <p:cNvSpPr/>
          <p:nvPr/>
        </p:nvSpPr>
        <p:spPr bwMode="auto">
          <a:xfrm>
            <a:off x="2649538" y="1624013"/>
            <a:ext cx="1158875" cy="847725"/>
          </a:xfrm>
          <a:custGeom>
            <a:avLst/>
            <a:gdLst/>
            <a:ahLst/>
            <a:cxnLst>
              <a:cxn ang="0">
                <a:pos x="1102983" y="775132"/>
              </a:cxn>
              <a:cxn ang="0">
                <a:pos x="1083845" y="796524"/>
              </a:cxn>
              <a:cxn ang="0">
                <a:pos x="1085465" y="826144"/>
              </a:cxn>
              <a:cxn ang="0">
                <a:pos x="1106840" y="845230"/>
              </a:cxn>
              <a:cxn ang="0">
                <a:pos x="1136479" y="843555"/>
              </a:cxn>
              <a:cxn ang="0">
                <a:pos x="1155616" y="822215"/>
              </a:cxn>
              <a:cxn ang="0">
                <a:pos x="1109852" y="809370"/>
              </a:cxn>
              <a:cxn ang="0">
                <a:pos x="1117600" y="771270"/>
              </a:cxn>
              <a:cxn ang="0">
                <a:pos x="1109852" y="809370"/>
              </a:cxn>
              <a:cxn ang="0">
                <a:pos x="1129564" y="773014"/>
              </a:cxn>
              <a:cxn ang="0">
                <a:pos x="1129564" y="773014"/>
              </a:cxn>
              <a:cxn ang="0">
                <a:pos x="1157427" y="809370"/>
              </a:cxn>
              <a:cxn ang="0">
                <a:pos x="1153943" y="792595"/>
              </a:cxn>
              <a:cxn ang="0">
                <a:pos x="1132603" y="773457"/>
              </a:cxn>
              <a:cxn ang="0">
                <a:pos x="1107693" y="38100"/>
              </a:cxn>
              <a:cxn ang="0">
                <a:pos x="1117600" y="771270"/>
              </a:cxn>
              <a:cxn ang="0">
                <a:pos x="1127560" y="48005"/>
              </a:cxn>
              <a:cxn ang="0">
                <a:pos x="1107693" y="38100"/>
              </a:cxn>
              <a:cxn ang="0">
                <a:pos x="1117600" y="771270"/>
              </a:cxn>
              <a:cxn ang="0">
                <a:pos x="1129559" y="771270"/>
              </a:cxn>
              <a:cxn ang="0">
                <a:pos x="0" y="38100"/>
              </a:cxn>
              <a:cxn ang="0">
                <a:pos x="76200" y="48005"/>
              </a:cxn>
              <a:cxn ang="0">
                <a:pos x="63500" y="28193"/>
              </a:cxn>
              <a:cxn ang="0">
                <a:pos x="76200" y="0"/>
              </a:cxn>
              <a:cxn ang="0">
                <a:pos x="63500" y="28193"/>
              </a:cxn>
              <a:cxn ang="0">
                <a:pos x="76200" y="48005"/>
              </a:cxn>
              <a:cxn ang="0">
                <a:pos x="1127505" y="28193"/>
              </a:cxn>
              <a:cxn ang="0">
                <a:pos x="76200" y="48005"/>
              </a:cxn>
              <a:cxn ang="0">
                <a:pos x="1107693" y="38100"/>
              </a:cxn>
              <a:cxn ang="0">
                <a:pos x="1127505" y="28193"/>
              </a:cxn>
              <a:cxn ang="0">
                <a:pos x="1107693" y="38100"/>
              </a:cxn>
              <a:cxn ang="0">
                <a:pos x="1127560" y="48005"/>
              </a:cxn>
            </a:cxnLst>
            <a:rect l="0" t="0" r="r" b="b"/>
            <a:pathLst>
              <a:path w="1158239" h="847725">
                <a:moveTo>
                  <a:pt x="1109752" y="773344"/>
                </a:moveTo>
                <a:lnTo>
                  <a:pt x="1102983" y="775132"/>
                </a:lnTo>
                <a:lnTo>
                  <a:pt x="1091342" y="783971"/>
                </a:lnTo>
                <a:lnTo>
                  <a:pt x="1083845" y="796524"/>
                </a:lnTo>
                <a:lnTo>
                  <a:pt x="1081659" y="811529"/>
                </a:lnTo>
                <a:lnTo>
                  <a:pt x="1085465" y="826144"/>
                </a:lnTo>
                <a:lnTo>
                  <a:pt x="1094295" y="837771"/>
                </a:lnTo>
                <a:lnTo>
                  <a:pt x="1106840" y="845230"/>
                </a:lnTo>
                <a:lnTo>
                  <a:pt x="1121790" y="847343"/>
                </a:lnTo>
                <a:lnTo>
                  <a:pt x="1136479" y="843555"/>
                </a:lnTo>
                <a:lnTo>
                  <a:pt x="1148143" y="834755"/>
                </a:lnTo>
                <a:lnTo>
                  <a:pt x="1155616" y="822215"/>
                </a:lnTo>
                <a:lnTo>
                  <a:pt x="1157427" y="809370"/>
                </a:lnTo>
                <a:lnTo>
                  <a:pt x="1109852" y="809370"/>
                </a:lnTo>
                <a:lnTo>
                  <a:pt x="1109752" y="773344"/>
                </a:lnTo>
                <a:close/>
              </a:path>
              <a:path w="1158239" h="847725">
                <a:moveTo>
                  <a:pt x="1117600" y="771270"/>
                </a:moveTo>
                <a:lnTo>
                  <a:pt x="1109752" y="773344"/>
                </a:lnTo>
                <a:lnTo>
                  <a:pt x="1109852" y="809370"/>
                </a:lnTo>
                <a:lnTo>
                  <a:pt x="1129664" y="809370"/>
                </a:lnTo>
                <a:lnTo>
                  <a:pt x="1129564" y="773014"/>
                </a:lnTo>
                <a:lnTo>
                  <a:pt x="1117600" y="771270"/>
                </a:lnTo>
                <a:close/>
              </a:path>
              <a:path w="1158239" h="847725">
                <a:moveTo>
                  <a:pt x="1129564" y="773014"/>
                </a:moveTo>
                <a:lnTo>
                  <a:pt x="1129664" y="809370"/>
                </a:lnTo>
                <a:lnTo>
                  <a:pt x="1157427" y="809370"/>
                </a:lnTo>
                <a:lnTo>
                  <a:pt x="1157731" y="807212"/>
                </a:lnTo>
                <a:lnTo>
                  <a:pt x="1153943" y="792595"/>
                </a:lnTo>
                <a:lnTo>
                  <a:pt x="1145143" y="780954"/>
                </a:lnTo>
                <a:lnTo>
                  <a:pt x="1132603" y="773457"/>
                </a:lnTo>
                <a:lnTo>
                  <a:pt x="1129564" y="773014"/>
                </a:lnTo>
                <a:close/>
              </a:path>
              <a:path w="1158239" h="847725">
                <a:moveTo>
                  <a:pt x="1107693" y="38100"/>
                </a:moveTo>
                <a:lnTo>
                  <a:pt x="1109752" y="773344"/>
                </a:lnTo>
                <a:lnTo>
                  <a:pt x="1117600" y="771270"/>
                </a:lnTo>
                <a:lnTo>
                  <a:pt x="1129559" y="771270"/>
                </a:lnTo>
                <a:lnTo>
                  <a:pt x="1127560" y="48005"/>
                </a:lnTo>
                <a:lnTo>
                  <a:pt x="1117600" y="48005"/>
                </a:lnTo>
                <a:lnTo>
                  <a:pt x="1107693" y="38100"/>
                </a:lnTo>
                <a:close/>
              </a:path>
              <a:path w="1158239" h="847725">
                <a:moveTo>
                  <a:pt x="1129559" y="771270"/>
                </a:moveTo>
                <a:lnTo>
                  <a:pt x="1117600" y="771270"/>
                </a:lnTo>
                <a:lnTo>
                  <a:pt x="1129564" y="773014"/>
                </a:lnTo>
                <a:lnTo>
                  <a:pt x="1129559" y="771270"/>
                </a:lnTo>
                <a:close/>
              </a:path>
              <a:path w="1158239" h="847725">
                <a:moveTo>
                  <a:pt x="76200" y="0"/>
                </a:moveTo>
                <a:lnTo>
                  <a:pt x="0" y="38100"/>
                </a:lnTo>
                <a:lnTo>
                  <a:pt x="76200" y="76200"/>
                </a:lnTo>
                <a:lnTo>
                  <a:pt x="76200" y="48005"/>
                </a:lnTo>
                <a:lnTo>
                  <a:pt x="63500" y="48005"/>
                </a:lnTo>
                <a:lnTo>
                  <a:pt x="63500" y="28193"/>
                </a:lnTo>
                <a:lnTo>
                  <a:pt x="76200" y="28193"/>
                </a:lnTo>
                <a:lnTo>
                  <a:pt x="76200" y="0"/>
                </a:lnTo>
                <a:close/>
              </a:path>
              <a:path w="1158239" h="847725">
                <a:moveTo>
                  <a:pt x="76200" y="28193"/>
                </a:moveTo>
                <a:lnTo>
                  <a:pt x="63500" y="28193"/>
                </a:lnTo>
                <a:lnTo>
                  <a:pt x="63500" y="48005"/>
                </a:lnTo>
                <a:lnTo>
                  <a:pt x="76200" y="48005"/>
                </a:lnTo>
                <a:lnTo>
                  <a:pt x="76200" y="28193"/>
                </a:lnTo>
                <a:close/>
              </a:path>
              <a:path w="1158239" h="847725">
                <a:moveTo>
                  <a:pt x="1127505" y="28193"/>
                </a:moveTo>
                <a:lnTo>
                  <a:pt x="76200" y="28193"/>
                </a:lnTo>
                <a:lnTo>
                  <a:pt x="76200" y="48005"/>
                </a:lnTo>
                <a:lnTo>
                  <a:pt x="1107721" y="48005"/>
                </a:lnTo>
                <a:lnTo>
                  <a:pt x="1107693" y="38100"/>
                </a:lnTo>
                <a:lnTo>
                  <a:pt x="1127533" y="38100"/>
                </a:lnTo>
                <a:lnTo>
                  <a:pt x="1127505" y="28193"/>
                </a:lnTo>
                <a:close/>
              </a:path>
              <a:path w="1158239" h="847725">
                <a:moveTo>
                  <a:pt x="1127533" y="38100"/>
                </a:moveTo>
                <a:lnTo>
                  <a:pt x="1107693" y="38100"/>
                </a:lnTo>
                <a:lnTo>
                  <a:pt x="1117600" y="48005"/>
                </a:lnTo>
                <a:lnTo>
                  <a:pt x="1127560" y="48005"/>
                </a:lnTo>
                <a:lnTo>
                  <a:pt x="1127533" y="38100"/>
                </a:lnTo>
                <a:close/>
              </a:path>
            </a:pathLst>
          </a:custGeom>
          <a:solidFill>
            <a:srgbClr val="D14552"/>
          </a:solidFill>
          <a:ln w="9525">
            <a:noFill/>
            <a:round/>
          </a:ln>
        </p:spPr>
        <p:txBody>
          <a:bodyPr lIns="0" tIns="0" rIns="0" bIns="0"/>
          <a:lstStyle/>
          <a:p>
            <a:endParaRPr lang="zh-CN" altLang="en-US"/>
          </a:p>
        </p:txBody>
      </p:sp>
      <p:sp>
        <p:nvSpPr>
          <p:cNvPr id="7" name="object 7"/>
          <p:cNvSpPr txBox="1"/>
          <p:nvPr/>
        </p:nvSpPr>
        <p:spPr>
          <a:xfrm>
            <a:off x="438150" y="342900"/>
            <a:ext cx="2282825" cy="1773238"/>
          </a:xfrm>
          <a:prstGeom prst="rect">
            <a:avLst/>
          </a:prstGeom>
        </p:spPr>
        <p:txBody>
          <a:bodyPr lIns="0" tIns="12700" rIns="0" bIns="0">
            <a:spAutoFit/>
          </a:bodyPr>
          <a:lstStyle/>
          <a:p>
            <a:pPr marL="438150">
              <a:spcBef>
                <a:spcPts val="100"/>
              </a:spcBef>
            </a:pPr>
            <a:r>
              <a:rPr lang="zh-CN" altLang="en-US" sz="2400" b="1">
                <a:solidFill>
                  <a:srgbClr val="44536B"/>
                </a:solidFill>
                <a:latin typeface="微软雅黑" panose="020B0503020204020204" pitchFamily="34" charset="-122"/>
                <a:ea typeface="微软雅黑" panose="020B0503020204020204" pitchFamily="34" charset="-122"/>
              </a:rPr>
              <a:t>年度汇算退税</a:t>
            </a:r>
            <a:endParaRPr lang="zh-CN" altLang="en-US" sz="2400">
              <a:latin typeface="微软雅黑" panose="020B0503020204020204" pitchFamily="34" charset="-122"/>
              <a:ea typeface="微软雅黑" panose="020B0503020204020204" pitchFamily="34" charset="-122"/>
            </a:endParaRPr>
          </a:p>
          <a:p>
            <a:pPr marL="438150">
              <a:spcBef>
                <a:spcPts val="25"/>
              </a:spcBef>
            </a:pPr>
            <a:endParaRPr lang="zh-CN" altLang="en-US" sz="3600">
              <a:latin typeface="Times New Roman" panose="02020603050405020304" pitchFamily="18" charset="0"/>
              <a:cs typeface="Times New Roman" panose="02020603050405020304" pitchFamily="18" charset="0"/>
            </a:endParaRPr>
          </a:p>
          <a:p>
            <a:pPr marL="438150"/>
            <a:r>
              <a:rPr lang="zh-CN" altLang="en-US" sz="2800" b="1">
                <a:solidFill>
                  <a:srgbClr val="D14552"/>
                </a:solidFill>
                <a:latin typeface="微软雅黑" panose="020B0503020204020204" pitchFamily="34" charset="-122"/>
                <a:ea typeface="微软雅黑" panose="020B0503020204020204" pitchFamily="34" charset="-122"/>
              </a:rPr>
              <a:t>符合条件的 中国境内账户</a:t>
            </a:r>
            <a:endParaRPr lang="zh-CN" altLang="en-US" sz="2800">
              <a:latin typeface="微软雅黑" panose="020B0503020204020204" pitchFamily="34" charset="-122"/>
              <a:ea typeface="微软雅黑" panose="020B0503020204020204" pitchFamily="34" charset="-122"/>
            </a:endParaRPr>
          </a:p>
        </p:txBody>
      </p:sp>
      <p:sp>
        <p:nvSpPr>
          <p:cNvPr id="75783" name="object 8"/>
          <p:cNvSpPr/>
          <p:nvPr/>
        </p:nvSpPr>
        <p:spPr bwMode="auto">
          <a:xfrm>
            <a:off x="4349750" y="2428875"/>
            <a:ext cx="1990725" cy="1992313"/>
          </a:xfrm>
          <a:custGeom>
            <a:avLst/>
            <a:gdLst/>
            <a:ahLst/>
            <a:cxnLst>
              <a:cxn ang="0">
                <a:pos x="899324" y="4559"/>
              </a:cxn>
              <a:cxn ang="0">
                <a:pos x="760518" y="27842"/>
              </a:cxn>
              <a:cxn ang="0">
                <a:pos x="628923" y="69607"/>
              </a:cxn>
              <a:cxn ang="0">
                <a:pos x="505944" y="128444"/>
              </a:cxn>
              <a:cxn ang="0">
                <a:pos x="392989" y="202946"/>
              </a:cxn>
              <a:cxn ang="0">
                <a:pos x="291464" y="291703"/>
              </a:cxn>
              <a:cxn ang="0">
                <a:pos x="202778" y="393307"/>
              </a:cxn>
              <a:cxn ang="0">
                <a:pos x="128337" y="506349"/>
              </a:cxn>
              <a:cxn ang="0">
                <a:pos x="69548" y="629421"/>
              </a:cxn>
              <a:cxn ang="0">
                <a:pos x="27818" y="761114"/>
              </a:cxn>
              <a:cxn ang="0">
                <a:pos x="4555" y="900019"/>
              </a:cxn>
              <a:cxn ang="0">
                <a:pos x="1147" y="1044187"/>
              </a:cxn>
              <a:cxn ang="0">
                <a:pos x="17943" y="1185184"/>
              </a:cxn>
              <a:cxn ang="0">
                <a:pos x="53673" y="1319437"/>
              </a:cxn>
              <a:cxn ang="0">
                <a:pos x="106932" y="1445539"/>
              </a:cxn>
              <a:cxn ang="0">
                <a:pos x="176312" y="1562081"/>
              </a:cxn>
              <a:cxn ang="0">
                <a:pos x="260407" y="1667654"/>
              </a:cxn>
              <a:cxn ang="0">
                <a:pos x="357808" y="1760850"/>
              </a:cxn>
              <a:cxn ang="0">
                <a:pos x="467109" y="1840260"/>
              </a:cxn>
              <a:cxn ang="0">
                <a:pos x="586903" y="1904475"/>
              </a:cxn>
              <a:cxn ang="0">
                <a:pos x="715783" y="1952087"/>
              </a:cxn>
              <a:cxn ang="0">
                <a:pos x="852341" y="1981688"/>
              </a:cxn>
              <a:cxn ang="0">
                <a:pos x="995171" y="1991868"/>
              </a:cxn>
              <a:cxn ang="0">
                <a:pos x="1138002" y="1981688"/>
              </a:cxn>
              <a:cxn ang="0">
                <a:pos x="1274560" y="1952087"/>
              </a:cxn>
              <a:cxn ang="0">
                <a:pos x="1403440" y="1904475"/>
              </a:cxn>
              <a:cxn ang="0">
                <a:pos x="1523234" y="1840260"/>
              </a:cxn>
              <a:cxn ang="0">
                <a:pos x="1632535" y="1760850"/>
              </a:cxn>
              <a:cxn ang="0">
                <a:pos x="1729936" y="1667654"/>
              </a:cxn>
              <a:cxn ang="0">
                <a:pos x="1814031" y="1562081"/>
              </a:cxn>
              <a:cxn ang="0">
                <a:pos x="1883411" y="1445539"/>
              </a:cxn>
              <a:cxn ang="0">
                <a:pos x="1936670" y="1319437"/>
              </a:cxn>
              <a:cxn ang="0">
                <a:pos x="1972400" y="1185184"/>
              </a:cxn>
              <a:cxn ang="0">
                <a:pos x="1989196" y="1044187"/>
              </a:cxn>
              <a:cxn ang="0">
                <a:pos x="1985788" y="900019"/>
              </a:cxn>
              <a:cxn ang="0">
                <a:pos x="1962525" y="761114"/>
              </a:cxn>
              <a:cxn ang="0">
                <a:pos x="1920795" y="629421"/>
              </a:cxn>
              <a:cxn ang="0">
                <a:pos x="1862006" y="506349"/>
              </a:cxn>
              <a:cxn ang="0">
                <a:pos x="1787565" y="393307"/>
              </a:cxn>
              <a:cxn ang="0">
                <a:pos x="1698879" y="291703"/>
              </a:cxn>
              <a:cxn ang="0">
                <a:pos x="1597354" y="202946"/>
              </a:cxn>
              <a:cxn ang="0">
                <a:pos x="1484399" y="128444"/>
              </a:cxn>
              <a:cxn ang="0">
                <a:pos x="1361420" y="69607"/>
              </a:cxn>
              <a:cxn ang="0">
                <a:pos x="1229825" y="27842"/>
              </a:cxn>
              <a:cxn ang="0">
                <a:pos x="1091019" y="4559"/>
              </a:cxn>
            </a:cxnLst>
            <a:rect l="0" t="0" r="r" b="b"/>
            <a:pathLst>
              <a:path w="1990725" h="1991995">
                <a:moveTo>
                  <a:pt x="995171" y="0"/>
                </a:moveTo>
                <a:lnTo>
                  <a:pt x="946951" y="1148"/>
                </a:lnTo>
                <a:lnTo>
                  <a:pt x="899324" y="4559"/>
                </a:lnTo>
                <a:lnTo>
                  <a:pt x="852341" y="10179"/>
                </a:lnTo>
                <a:lnTo>
                  <a:pt x="806055" y="17958"/>
                </a:lnTo>
                <a:lnTo>
                  <a:pt x="760518" y="27842"/>
                </a:lnTo>
                <a:lnTo>
                  <a:pt x="715783" y="39780"/>
                </a:lnTo>
                <a:lnTo>
                  <a:pt x="671900" y="53718"/>
                </a:lnTo>
                <a:lnTo>
                  <a:pt x="628923" y="69607"/>
                </a:lnTo>
                <a:lnTo>
                  <a:pt x="586903" y="87392"/>
                </a:lnTo>
                <a:lnTo>
                  <a:pt x="545892" y="107021"/>
                </a:lnTo>
                <a:lnTo>
                  <a:pt x="505944" y="128444"/>
                </a:lnTo>
                <a:lnTo>
                  <a:pt x="467109" y="151607"/>
                </a:lnTo>
                <a:lnTo>
                  <a:pt x="429440" y="176458"/>
                </a:lnTo>
                <a:lnTo>
                  <a:pt x="392989" y="202946"/>
                </a:lnTo>
                <a:lnTo>
                  <a:pt x="357808" y="231017"/>
                </a:lnTo>
                <a:lnTo>
                  <a:pt x="323949" y="260620"/>
                </a:lnTo>
                <a:lnTo>
                  <a:pt x="291464" y="291703"/>
                </a:lnTo>
                <a:lnTo>
                  <a:pt x="260407" y="324213"/>
                </a:lnTo>
                <a:lnTo>
                  <a:pt x="230827" y="358098"/>
                </a:lnTo>
                <a:lnTo>
                  <a:pt x="202778" y="393307"/>
                </a:lnTo>
                <a:lnTo>
                  <a:pt x="176312" y="429786"/>
                </a:lnTo>
                <a:lnTo>
                  <a:pt x="151481" y="467484"/>
                </a:lnTo>
                <a:lnTo>
                  <a:pt x="128337" y="506349"/>
                </a:lnTo>
                <a:lnTo>
                  <a:pt x="106932" y="546328"/>
                </a:lnTo>
                <a:lnTo>
                  <a:pt x="87319" y="587369"/>
                </a:lnTo>
                <a:lnTo>
                  <a:pt x="69548" y="629421"/>
                </a:lnTo>
                <a:lnTo>
                  <a:pt x="53673" y="672430"/>
                </a:lnTo>
                <a:lnTo>
                  <a:pt x="39746" y="716345"/>
                </a:lnTo>
                <a:lnTo>
                  <a:pt x="27818" y="761114"/>
                </a:lnTo>
                <a:lnTo>
                  <a:pt x="17943" y="806683"/>
                </a:lnTo>
                <a:lnTo>
                  <a:pt x="10171" y="853003"/>
                </a:lnTo>
                <a:lnTo>
                  <a:pt x="4555" y="900019"/>
                </a:lnTo>
                <a:lnTo>
                  <a:pt x="1147" y="947680"/>
                </a:lnTo>
                <a:lnTo>
                  <a:pt x="0" y="995934"/>
                </a:lnTo>
                <a:lnTo>
                  <a:pt x="1147" y="1044187"/>
                </a:lnTo>
                <a:lnTo>
                  <a:pt x="4555" y="1091848"/>
                </a:lnTo>
                <a:lnTo>
                  <a:pt x="10171" y="1138864"/>
                </a:lnTo>
                <a:lnTo>
                  <a:pt x="17943" y="1185184"/>
                </a:lnTo>
                <a:lnTo>
                  <a:pt x="27818" y="1230753"/>
                </a:lnTo>
                <a:lnTo>
                  <a:pt x="39746" y="1275522"/>
                </a:lnTo>
                <a:lnTo>
                  <a:pt x="53673" y="1319437"/>
                </a:lnTo>
                <a:lnTo>
                  <a:pt x="69548" y="1362446"/>
                </a:lnTo>
                <a:lnTo>
                  <a:pt x="87319" y="1404498"/>
                </a:lnTo>
                <a:lnTo>
                  <a:pt x="106932" y="1445539"/>
                </a:lnTo>
                <a:lnTo>
                  <a:pt x="128337" y="1485518"/>
                </a:lnTo>
                <a:lnTo>
                  <a:pt x="151481" y="1524383"/>
                </a:lnTo>
                <a:lnTo>
                  <a:pt x="176312" y="1562081"/>
                </a:lnTo>
                <a:lnTo>
                  <a:pt x="202778" y="1598560"/>
                </a:lnTo>
                <a:lnTo>
                  <a:pt x="230827" y="1633769"/>
                </a:lnTo>
                <a:lnTo>
                  <a:pt x="260407" y="1667654"/>
                </a:lnTo>
                <a:lnTo>
                  <a:pt x="291464" y="1700164"/>
                </a:lnTo>
                <a:lnTo>
                  <a:pt x="323949" y="1731247"/>
                </a:lnTo>
                <a:lnTo>
                  <a:pt x="357808" y="1760850"/>
                </a:lnTo>
                <a:lnTo>
                  <a:pt x="392989" y="1788921"/>
                </a:lnTo>
                <a:lnTo>
                  <a:pt x="429440" y="1815409"/>
                </a:lnTo>
                <a:lnTo>
                  <a:pt x="467109" y="1840260"/>
                </a:lnTo>
                <a:lnTo>
                  <a:pt x="505944" y="1863423"/>
                </a:lnTo>
                <a:lnTo>
                  <a:pt x="545892" y="1884846"/>
                </a:lnTo>
                <a:lnTo>
                  <a:pt x="586903" y="1904475"/>
                </a:lnTo>
                <a:lnTo>
                  <a:pt x="628923" y="1922260"/>
                </a:lnTo>
                <a:lnTo>
                  <a:pt x="671900" y="1938149"/>
                </a:lnTo>
                <a:lnTo>
                  <a:pt x="715783" y="1952087"/>
                </a:lnTo>
                <a:lnTo>
                  <a:pt x="760518" y="1964025"/>
                </a:lnTo>
                <a:lnTo>
                  <a:pt x="806055" y="1973909"/>
                </a:lnTo>
                <a:lnTo>
                  <a:pt x="852341" y="1981688"/>
                </a:lnTo>
                <a:lnTo>
                  <a:pt x="899324" y="1987308"/>
                </a:lnTo>
                <a:lnTo>
                  <a:pt x="946951" y="1990719"/>
                </a:lnTo>
                <a:lnTo>
                  <a:pt x="995171" y="1991868"/>
                </a:lnTo>
                <a:lnTo>
                  <a:pt x="1043392" y="1990719"/>
                </a:lnTo>
                <a:lnTo>
                  <a:pt x="1091019" y="1987308"/>
                </a:lnTo>
                <a:lnTo>
                  <a:pt x="1138002" y="1981688"/>
                </a:lnTo>
                <a:lnTo>
                  <a:pt x="1184288" y="1973909"/>
                </a:lnTo>
                <a:lnTo>
                  <a:pt x="1229825" y="1964025"/>
                </a:lnTo>
                <a:lnTo>
                  <a:pt x="1274560" y="1952087"/>
                </a:lnTo>
                <a:lnTo>
                  <a:pt x="1318443" y="1938149"/>
                </a:lnTo>
                <a:lnTo>
                  <a:pt x="1361420" y="1922260"/>
                </a:lnTo>
                <a:lnTo>
                  <a:pt x="1403440" y="1904475"/>
                </a:lnTo>
                <a:lnTo>
                  <a:pt x="1444451" y="1884846"/>
                </a:lnTo>
                <a:lnTo>
                  <a:pt x="1484399" y="1863423"/>
                </a:lnTo>
                <a:lnTo>
                  <a:pt x="1523234" y="1840260"/>
                </a:lnTo>
                <a:lnTo>
                  <a:pt x="1560903" y="1815409"/>
                </a:lnTo>
                <a:lnTo>
                  <a:pt x="1597354" y="1788921"/>
                </a:lnTo>
                <a:lnTo>
                  <a:pt x="1632535" y="1760850"/>
                </a:lnTo>
                <a:lnTo>
                  <a:pt x="1666394" y="1731247"/>
                </a:lnTo>
                <a:lnTo>
                  <a:pt x="1698878" y="1700164"/>
                </a:lnTo>
                <a:lnTo>
                  <a:pt x="1729936" y="1667654"/>
                </a:lnTo>
                <a:lnTo>
                  <a:pt x="1759516" y="1633769"/>
                </a:lnTo>
                <a:lnTo>
                  <a:pt x="1787565" y="1598560"/>
                </a:lnTo>
                <a:lnTo>
                  <a:pt x="1814031" y="1562081"/>
                </a:lnTo>
                <a:lnTo>
                  <a:pt x="1838862" y="1524383"/>
                </a:lnTo>
                <a:lnTo>
                  <a:pt x="1862006" y="1485518"/>
                </a:lnTo>
                <a:lnTo>
                  <a:pt x="1883411" y="1445539"/>
                </a:lnTo>
                <a:lnTo>
                  <a:pt x="1903024" y="1404498"/>
                </a:lnTo>
                <a:lnTo>
                  <a:pt x="1920795" y="1362446"/>
                </a:lnTo>
                <a:lnTo>
                  <a:pt x="1936670" y="1319437"/>
                </a:lnTo>
                <a:lnTo>
                  <a:pt x="1950597" y="1275522"/>
                </a:lnTo>
                <a:lnTo>
                  <a:pt x="1962525" y="1230753"/>
                </a:lnTo>
                <a:lnTo>
                  <a:pt x="1972400" y="1185184"/>
                </a:lnTo>
                <a:lnTo>
                  <a:pt x="1980172" y="1138864"/>
                </a:lnTo>
                <a:lnTo>
                  <a:pt x="1985788" y="1091848"/>
                </a:lnTo>
                <a:lnTo>
                  <a:pt x="1989196" y="1044187"/>
                </a:lnTo>
                <a:lnTo>
                  <a:pt x="1990343" y="995934"/>
                </a:lnTo>
                <a:lnTo>
                  <a:pt x="1989196" y="947680"/>
                </a:lnTo>
                <a:lnTo>
                  <a:pt x="1985788" y="900019"/>
                </a:lnTo>
                <a:lnTo>
                  <a:pt x="1980172" y="853003"/>
                </a:lnTo>
                <a:lnTo>
                  <a:pt x="1972400" y="806683"/>
                </a:lnTo>
                <a:lnTo>
                  <a:pt x="1962525" y="761114"/>
                </a:lnTo>
                <a:lnTo>
                  <a:pt x="1950597" y="716345"/>
                </a:lnTo>
                <a:lnTo>
                  <a:pt x="1936670" y="672430"/>
                </a:lnTo>
                <a:lnTo>
                  <a:pt x="1920795" y="629421"/>
                </a:lnTo>
                <a:lnTo>
                  <a:pt x="1903024" y="587369"/>
                </a:lnTo>
                <a:lnTo>
                  <a:pt x="1883411" y="546328"/>
                </a:lnTo>
                <a:lnTo>
                  <a:pt x="1862006" y="506349"/>
                </a:lnTo>
                <a:lnTo>
                  <a:pt x="1838862" y="467484"/>
                </a:lnTo>
                <a:lnTo>
                  <a:pt x="1814031" y="429786"/>
                </a:lnTo>
                <a:lnTo>
                  <a:pt x="1787565" y="393307"/>
                </a:lnTo>
                <a:lnTo>
                  <a:pt x="1759516" y="358098"/>
                </a:lnTo>
                <a:lnTo>
                  <a:pt x="1729936" y="324213"/>
                </a:lnTo>
                <a:lnTo>
                  <a:pt x="1698879" y="291703"/>
                </a:lnTo>
                <a:lnTo>
                  <a:pt x="1666394" y="260620"/>
                </a:lnTo>
                <a:lnTo>
                  <a:pt x="1632535" y="231017"/>
                </a:lnTo>
                <a:lnTo>
                  <a:pt x="1597354" y="202946"/>
                </a:lnTo>
                <a:lnTo>
                  <a:pt x="1560903" y="176458"/>
                </a:lnTo>
                <a:lnTo>
                  <a:pt x="1523234" y="151607"/>
                </a:lnTo>
                <a:lnTo>
                  <a:pt x="1484399" y="128444"/>
                </a:lnTo>
                <a:lnTo>
                  <a:pt x="1444451" y="107021"/>
                </a:lnTo>
                <a:lnTo>
                  <a:pt x="1403440" y="87392"/>
                </a:lnTo>
                <a:lnTo>
                  <a:pt x="1361420" y="69607"/>
                </a:lnTo>
                <a:lnTo>
                  <a:pt x="1318443" y="53718"/>
                </a:lnTo>
                <a:lnTo>
                  <a:pt x="1274560" y="39780"/>
                </a:lnTo>
                <a:lnTo>
                  <a:pt x="1229825" y="27842"/>
                </a:lnTo>
                <a:lnTo>
                  <a:pt x="1184288" y="17958"/>
                </a:lnTo>
                <a:lnTo>
                  <a:pt x="1138002" y="10179"/>
                </a:lnTo>
                <a:lnTo>
                  <a:pt x="1091019" y="4559"/>
                </a:lnTo>
                <a:lnTo>
                  <a:pt x="1043392" y="1148"/>
                </a:lnTo>
                <a:lnTo>
                  <a:pt x="995171" y="0"/>
                </a:lnTo>
                <a:close/>
              </a:path>
            </a:pathLst>
          </a:custGeom>
          <a:solidFill>
            <a:srgbClr val="44536B">
              <a:alpha val="79999"/>
            </a:srgbClr>
          </a:solidFill>
          <a:ln w="9525">
            <a:noFill/>
            <a:round/>
          </a:ln>
        </p:spPr>
        <p:txBody>
          <a:bodyPr lIns="0" tIns="0" rIns="0" bIns="0"/>
          <a:lstStyle/>
          <a:p>
            <a:endParaRPr lang="zh-CN" altLang="en-US"/>
          </a:p>
        </p:txBody>
      </p:sp>
      <p:sp>
        <p:nvSpPr>
          <p:cNvPr id="9" name="object 9"/>
          <p:cNvSpPr txBox="1"/>
          <p:nvPr/>
        </p:nvSpPr>
        <p:spPr>
          <a:xfrm>
            <a:off x="1735138" y="5067300"/>
            <a:ext cx="8005762" cy="469900"/>
          </a:xfrm>
          <a:prstGeom prst="rect">
            <a:avLst/>
          </a:prstGeom>
        </p:spPr>
        <p:txBody>
          <a:bodyPr lIns="0" tIns="12065" rIns="0" bIns="0">
            <a:spAutoFit/>
          </a:bodyPr>
          <a:lstStyle/>
          <a:p>
            <a:pPr marL="12700">
              <a:spcBef>
                <a:spcPts val="100"/>
              </a:spcBef>
            </a:pPr>
            <a:r>
              <a:rPr lang="zh-CN" altLang="en-US" sz="2800" b="1">
                <a:solidFill>
                  <a:srgbClr val="44536B"/>
                </a:solidFill>
                <a:latin typeface="微软雅黑" panose="020B0503020204020204" pitchFamily="34" charset="-122"/>
                <a:ea typeface="微软雅黑" panose="020B0503020204020204" pitchFamily="34" charset="-122"/>
              </a:rPr>
              <a:t>建议填报银行柜面开立的银行卡，以及</a:t>
            </a:r>
            <a:r>
              <a:rPr lang="en-US" altLang="zh-CN" sz="2800" b="1">
                <a:solidFill>
                  <a:srgbClr val="44536B"/>
                </a:solidFill>
                <a:latin typeface="微软雅黑" panose="020B0503020204020204" pitchFamily="34" charset="-122"/>
                <a:ea typeface="微软雅黑" panose="020B0503020204020204" pitchFamily="34" charset="-122"/>
              </a:rPr>
              <a:t>Ⅰ</a:t>
            </a:r>
            <a:r>
              <a:rPr lang="zh-CN" altLang="en-US" sz="2800" b="1">
                <a:solidFill>
                  <a:srgbClr val="44536B"/>
                </a:solidFill>
                <a:latin typeface="微软雅黑" panose="020B0503020204020204" pitchFamily="34" charset="-122"/>
                <a:ea typeface="微软雅黑" panose="020B0503020204020204" pitchFamily="34" charset="-122"/>
              </a:rPr>
              <a:t>类卡为优</a:t>
            </a:r>
            <a:endParaRPr lang="zh-CN" altLang="en-US" sz="2800">
              <a:latin typeface="微软雅黑" panose="020B0503020204020204" pitchFamily="34" charset="-122"/>
              <a:ea typeface="微软雅黑" panose="020B0503020204020204" pitchFamily="34" charset="-122"/>
            </a:endParaRPr>
          </a:p>
        </p:txBody>
      </p:sp>
      <p:sp>
        <p:nvSpPr>
          <p:cNvPr id="75785" name="object 10"/>
          <p:cNvSpPr/>
          <p:nvPr/>
        </p:nvSpPr>
        <p:spPr bwMode="auto">
          <a:xfrm>
            <a:off x="5907088" y="2428875"/>
            <a:ext cx="1992312" cy="1992313"/>
          </a:xfrm>
          <a:custGeom>
            <a:avLst/>
            <a:gdLst/>
            <a:ahLst/>
            <a:cxnLst>
              <a:cxn ang="0">
                <a:pos x="900019" y="4559"/>
              </a:cxn>
              <a:cxn ang="0">
                <a:pos x="761114" y="27842"/>
              </a:cxn>
              <a:cxn ang="0">
                <a:pos x="629421" y="69607"/>
              </a:cxn>
              <a:cxn ang="0">
                <a:pos x="506349" y="128444"/>
              </a:cxn>
              <a:cxn ang="0">
                <a:pos x="393307" y="202946"/>
              </a:cxn>
              <a:cxn ang="0">
                <a:pos x="291703" y="291703"/>
              </a:cxn>
              <a:cxn ang="0">
                <a:pos x="202946" y="393307"/>
              </a:cxn>
              <a:cxn ang="0">
                <a:pos x="128444" y="506349"/>
              </a:cxn>
              <a:cxn ang="0">
                <a:pos x="69607" y="629421"/>
              </a:cxn>
              <a:cxn ang="0">
                <a:pos x="27842" y="761114"/>
              </a:cxn>
              <a:cxn ang="0">
                <a:pos x="4559" y="900019"/>
              </a:cxn>
              <a:cxn ang="0">
                <a:pos x="1148" y="1044187"/>
              </a:cxn>
              <a:cxn ang="0">
                <a:pos x="17958" y="1185184"/>
              </a:cxn>
              <a:cxn ang="0">
                <a:pos x="53718" y="1319437"/>
              </a:cxn>
              <a:cxn ang="0">
                <a:pos x="107021" y="1445539"/>
              </a:cxn>
              <a:cxn ang="0">
                <a:pos x="176458" y="1562081"/>
              </a:cxn>
              <a:cxn ang="0">
                <a:pos x="260620" y="1667654"/>
              </a:cxn>
              <a:cxn ang="0">
                <a:pos x="358098" y="1760850"/>
              </a:cxn>
              <a:cxn ang="0">
                <a:pos x="467484" y="1840260"/>
              </a:cxn>
              <a:cxn ang="0">
                <a:pos x="587369" y="1904475"/>
              </a:cxn>
              <a:cxn ang="0">
                <a:pos x="716345" y="1952087"/>
              </a:cxn>
              <a:cxn ang="0">
                <a:pos x="853003" y="1981688"/>
              </a:cxn>
              <a:cxn ang="0">
                <a:pos x="995933" y="1991868"/>
              </a:cxn>
              <a:cxn ang="0">
                <a:pos x="1138864" y="1981688"/>
              </a:cxn>
              <a:cxn ang="0">
                <a:pos x="1275522" y="1952087"/>
              </a:cxn>
              <a:cxn ang="0">
                <a:pos x="1404498" y="1904475"/>
              </a:cxn>
              <a:cxn ang="0">
                <a:pos x="1524383" y="1840260"/>
              </a:cxn>
              <a:cxn ang="0">
                <a:pos x="1633769" y="1760850"/>
              </a:cxn>
              <a:cxn ang="0">
                <a:pos x="1731247" y="1667654"/>
              </a:cxn>
              <a:cxn ang="0">
                <a:pos x="1815409" y="1562081"/>
              </a:cxn>
              <a:cxn ang="0">
                <a:pos x="1884846" y="1445539"/>
              </a:cxn>
              <a:cxn ang="0">
                <a:pos x="1938149" y="1319437"/>
              </a:cxn>
              <a:cxn ang="0">
                <a:pos x="1973909" y="1185184"/>
              </a:cxn>
              <a:cxn ang="0">
                <a:pos x="1990719" y="1044187"/>
              </a:cxn>
              <a:cxn ang="0">
                <a:pos x="1987308" y="900019"/>
              </a:cxn>
              <a:cxn ang="0">
                <a:pos x="1964025" y="761114"/>
              </a:cxn>
              <a:cxn ang="0">
                <a:pos x="1922260" y="629421"/>
              </a:cxn>
              <a:cxn ang="0">
                <a:pos x="1863423" y="506349"/>
              </a:cxn>
              <a:cxn ang="0">
                <a:pos x="1788921" y="393307"/>
              </a:cxn>
              <a:cxn ang="0">
                <a:pos x="1700164" y="291703"/>
              </a:cxn>
              <a:cxn ang="0">
                <a:pos x="1598560" y="202946"/>
              </a:cxn>
              <a:cxn ang="0">
                <a:pos x="1485518" y="128444"/>
              </a:cxn>
              <a:cxn ang="0">
                <a:pos x="1362446" y="69607"/>
              </a:cxn>
              <a:cxn ang="0">
                <a:pos x="1230753" y="27842"/>
              </a:cxn>
              <a:cxn ang="0">
                <a:pos x="1091848" y="4559"/>
              </a:cxn>
            </a:cxnLst>
            <a:rect l="0" t="0" r="r" b="b"/>
            <a:pathLst>
              <a:path w="1991995" h="1991995">
                <a:moveTo>
                  <a:pt x="995933" y="0"/>
                </a:moveTo>
                <a:lnTo>
                  <a:pt x="947680" y="1148"/>
                </a:lnTo>
                <a:lnTo>
                  <a:pt x="900019" y="4559"/>
                </a:lnTo>
                <a:lnTo>
                  <a:pt x="853003" y="10179"/>
                </a:lnTo>
                <a:lnTo>
                  <a:pt x="806683" y="17958"/>
                </a:lnTo>
                <a:lnTo>
                  <a:pt x="761114" y="27842"/>
                </a:lnTo>
                <a:lnTo>
                  <a:pt x="716345" y="39780"/>
                </a:lnTo>
                <a:lnTo>
                  <a:pt x="672430" y="53718"/>
                </a:lnTo>
                <a:lnTo>
                  <a:pt x="629421" y="69607"/>
                </a:lnTo>
                <a:lnTo>
                  <a:pt x="587369" y="87392"/>
                </a:lnTo>
                <a:lnTo>
                  <a:pt x="546328" y="107021"/>
                </a:lnTo>
                <a:lnTo>
                  <a:pt x="506349" y="128444"/>
                </a:lnTo>
                <a:lnTo>
                  <a:pt x="467484" y="151607"/>
                </a:lnTo>
                <a:lnTo>
                  <a:pt x="429786" y="176458"/>
                </a:lnTo>
                <a:lnTo>
                  <a:pt x="393307" y="202946"/>
                </a:lnTo>
                <a:lnTo>
                  <a:pt x="358098" y="231017"/>
                </a:lnTo>
                <a:lnTo>
                  <a:pt x="324213" y="260620"/>
                </a:lnTo>
                <a:lnTo>
                  <a:pt x="291703" y="291703"/>
                </a:lnTo>
                <a:lnTo>
                  <a:pt x="260620" y="324213"/>
                </a:lnTo>
                <a:lnTo>
                  <a:pt x="231017" y="358098"/>
                </a:lnTo>
                <a:lnTo>
                  <a:pt x="202946" y="393307"/>
                </a:lnTo>
                <a:lnTo>
                  <a:pt x="176458" y="429786"/>
                </a:lnTo>
                <a:lnTo>
                  <a:pt x="151607" y="467484"/>
                </a:lnTo>
                <a:lnTo>
                  <a:pt x="128444" y="506349"/>
                </a:lnTo>
                <a:lnTo>
                  <a:pt x="107021" y="546328"/>
                </a:lnTo>
                <a:lnTo>
                  <a:pt x="87392" y="587369"/>
                </a:lnTo>
                <a:lnTo>
                  <a:pt x="69607" y="629421"/>
                </a:lnTo>
                <a:lnTo>
                  <a:pt x="53718" y="672430"/>
                </a:lnTo>
                <a:lnTo>
                  <a:pt x="39780" y="716345"/>
                </a:lnTo>
                <a:lnTo>
                  <a:pt x="27842" y="761114"/>
                </a:lnTo>
                <a:lnTo>
                  <a:pt x="17958" y="806683"/>
                </a:lnTo>
                <a:lnTo>
                  <a:pt x="10179" y="853003"/>
                </a:lnTo>
                <a:lnTo>
                  <a:pt x="4559" y="900019"/>
                </a:lnTo>
                <a:lnTo>
                  <a:pt x="1148" y="947680"/>
                </a:lnTo>
                <a:lnTo>
                  <a:pt x="0" y="995934"/>
                </a:lnTo>
                <a:lnTo>
                  <a:pt x="1148" y="1044187"/>
                </a:lnTo>
                <a:lnTo>
                  <a:pt x="4559" y="1091848"/>
                </a:lnTo>
                <a:lnTo>
                  <a:pt x="10179" y="1138864"/>
                </a:lnTo>
                <a:lnTo>
                  <a:pt x="17958" y="1185184"/>
                </a:lnTo>
                <a:lnTo>
                  <a:pt x="27842" y="1230753"/>
                </a:lnTo>
                <a:lnTo>
                  <a:pt x="39780" y="1275522"/>
                </a:lnTo>
                <a:lnTo>
                  <a:pt x="53718" y="1319437"/>
                </a:lnTo>
                <a:lnTo>
                  <a:pt x="69607" y="1362446"/>
                </a:lnTo>
                <a:lnTo>
                  <a:pt x="87392" y="1404498"/>
                </a:lnTo>
                <a:lnTo>
                  <a:pt x="107021" y="1445539"/>
                </a:lnTo>
                <a:lnTo>
                  <a:pt x="128444" y="1485518"/>
                </a:lnTo>
                <a:lnTo>
                  <a:pt x="151607" y="1524383"/>
                </a:lnTo>
                <a:lnTo>
                  <a:pt x="176458" y="1562081"/>
                </a:lnTo>
                <a:lnTo>
                  <a:pt x="202946" y="1598560"/>
                </a:lnTo>
                <a:lnTo>
                  <a:pt x="231017" y="1633769"/>
                </a:lnTo>
                <a:lnTo>
                  <a:pt x="260620" y="1667654"/>
                </a:lnTo>
                <a:lnTo>
                  <a:pt x="291703" y="1700164"/>
                </a:lnTo>
                <a:lnTo>
                  <a:pt x="324213" y="1731247"/>
                </a:lnTo>
                <a:lnTo>
                  <a:pt x="358098" y="1760850"/>
                </a:lnTo>
                <a:lnTo>
                  <a:pt x="393307" y="1788921"/>
                </a:lnTo>
                <a:lnTo>
                  <a:pt x="429786" y="1815409"/>
                </a:lnTo>
                <a:lnTo>
                  <a:pt x="467484" y="1840260"/>
                </a:lnTo>
                <a:lnTo>
                  <a:pt x="506349" y="1863423"/>
                </a:lnTo>
                <a:lnTo>
                  <a:pt x="546328" y="1884846"/>
                </a:lnTo>
                <a:lnTo>
                  <a:pt x="587369" y="1904475"/>
                </a:lnTo>
                <a:lnTo>
                  <a:pt x="629421" y="1922260"/>
                </a:lnTo>
                <a:lnTo>
                  <a:pt x="672430" y="1938149"/>
                </a:lnTo>
                <a:lnTo>
                  <a:pt x="716345" y="1952087"/>
                </a:lnTo>
                <a:lnTo>
                  <a:pt x="761114" y="1964025"/>
                </a:lnTo>
                <a:lnTo>
                  <a:pt x="806683" y="1973909"/>
                </a:lnTo>
                <a:lnTo>
                  <a:pt x="853003" y="1981688"/>
                </a:lnTo>
                <a:lnTo>
                  <a:pt x="900019" y="1987308"/>
                </a:lnTo>
                <a:lnTo>
                  <a:pt x="947680" y="1990719"/>
                </a:lnTo>
                <a:lnTo>
                  <a:pt x="995933" y="1991868"/>
                </a:lnTo>
                <a:lnTo>
                  <a:pt x="1044187" y="1990719"/>
                </a:lnTo>
                <a:lnTo>
                  <a:pt x="1091848" y="1987308"/>
                </a:lnTo>
                <a:lnTo>
                  <a:pt x="1138864" y="1981688"/>
                </a:lnTo>
                <a:lnTo>
                  <a:pt x="1185184" y="1973909"/>
                </a:lnTo>
                <a:lnTo>
                  <a:pt x="1230753" y="1964025"/>
                </a:lnTo>
                <a:lnTo>
                  <a:pt x="1275522" y="1952087"/>
                </a:lnTo>
                <a:lnTo>
                  <a:pt x="1319437" y="1938149"/>
                </a:lnTo>
                <a:lnTo>
                  <a:pt x="1362446" y="1922260"/>
                </a:lnTo>
                <a:lnTo>
                  <a:pt x="1404498" y="1904475"/>
                </a:lnTo>
                <a:lnTo>
                  <a:pt x="1445539" y="1884846"/>
                </a:lnTo>
                <a:lnTo>
                  <a:pt x="1485518" y="1863423"/>
                </a:lnTo>
                <a:lnTo>
                  <a:pt x="1524383" y="1840260"/>
                </a:lnTo>
                <a:lnTo>
                  <a:pt x="1562081" y="1815409"/>
                </a:lnTo>
                <a:lnTo>
                  <a:pt x="1598560" y="1788921"/>
                </a:lnTo>
                <a:lnTo>
                  <a:pt x="1633769" y="1760850"/>
                </a:lnTo>
                <a:lnTo>
                  <a:pt x="1667654" y="1731247"/>
                </a:lnTo>
                <a:lnTo>
                  <a:pt x="1700164" y="1700164"/>
                </a:lnTo>
                <a:lnTo>
                  <a:pt x="1731247" y="1667654"/>
                </a:lnTo>
                <a:lnTo>
                  <a:pt x="1760850" y="1633769"/>
                </a:lnTo>
                <a:lnTo>
                  <a:pt x="1788921" y="1598560"/>
                </a:lnTo>
                <a:lnTo>
                  <a:pt x="1815409" y="1562081"/>
                </a:lnTo>
                <a:lnTo>
                  <a:pt x="1840260" y="1524383"/>
                </a:lnTo>
                <a:lnTo>
                  <a:pt x="1863423" y="1485518"/>
                </a:lnTo>
                <a:lnTo>
                  <a:pt x="1884846" y="1445539"/>
                </a:lnTo>
                <a:lnTo>
                  <a:pt x="1904475" y="1404498"/>
                </a:lnTo>
                <a:lnTo>
                  <a:pt x="1922260" y="1362446"/>
                </a:lnTo>
                <a:lnTo>
                  <a:pt x="1938149" y="1319437"/>
                </a:lnTo>
                <a:lnTo>
                  <a:pt x="1952087" y="1275522"/>
                </a:lnTo>
                <a:lnTo>
                  <a:pt x="1964025" y="1230753"/>
                </a:lnTo>
                <a:lnTo>
                  <a:pt x="1973909" y="1185184"/>
                </a:lnTo>
                <a:lnTo>
                  <a:pt x="1981688" y="1138864"/>
                </a:lnTo>
                <a:lnTo>
                  <a:pt x="1987308" y="1091848"/>
                </a:lnTo>
                <a:lnTo>
                  <a:pt x="1990719" y="1044187"/>
                </a:lnTo>
                <a:lnTo>
                  <a:pt x="1991868" y="995934"/>
                </a:lnTo>
                <a:lnTo>
                  <a:pt x="1990719" y="947680"/>
                </a:lnTo>
                <a:lnTo>
                  <a:pt x="1987308" y="900019"/>
                </a:lnTo>
                <a:lnTo>
                  <a:pt x="1981688" y="853003"/>
                </a:lnTo>
                <a:lnTo>
                  <a:pt x="1973909" y="806683"/>
                </a:lnTo>
                <a:lnTo>
                  <a:pt x="1964025" y="761114"/>
                </a:lnTo>
                <a:lnTo>
                  <a:pt x="1952087" y="716345"/>
                </a:lnTo>
                <a:lnTo>
                  <a:pt x="1938149" y="672430"/>
                </a:lnTo>
                <a:lnTo>
                  <a:pt x="1922260" y="629421"/>
                </a:lnTo>
                <a:lnTo>
                  <a:pt x="1904475" y="587369"/>
                </a:lnTo>
                <a:lnTo>
                  <a:pt x="1884846" y="546328"/>
                </a:lnTo>
                <a:lnTo>
                  <a:pt x="1863423" y="506349"/>
                </a:lnTo>
                <a:lnTo>
                  <a:pt x="1840260" y="467484"/>
                </a:lnTo>
                <a:lnTo>
                  <a:pt x="1815409" y="429786"/>
                </a:lnTo>
                <a:lnTo>
                  <a:pt x="1788921" y="393307"/>
                </a:lnTo>
                <a:lnTo>
                  <a:pt x="1760850" y="358098"/>
                </a:lnTo>
                <a:lnTo>
                  <a:pt x="1731247" y="324213"/>
                </a:lnTo>
                <a:lnTo>
                  <a:pt x="1700164" y="291703"/>
                </a:lnTo>
                <a:lnTo>
                  <a:pt x="1667654" y="260620"/>
                </a:lnTo>
                <a:lnTo>
                  <a:pt x="1633769" y="231017"/>
                </a:lnTo>
                <a:lnTo>
                  <a:pt x="1598560" y="202946"/>
                </a:lnTo>
                <a:lnTo>
                  <a:pt x="1562081" y="176458"/>
                </a:lnTo>
                <a:lnTo>
                  <a:pt x="1524383" y="151607"/>
                </a:lnTo>
                <a:lnTo>
                  <a:pt x="1485518" y="128444"/>
                </a:lnTo>
                <a:lnTo>
                  <a:pt x="1445539" y="107021"/>
                </a:lnTo>
                <a:lnTo>
                  <a:pt x="1404498" y="87392"/>
                </a:lnTo>
                <a:lnTo>
                  <a:pt x="1362446" y="69607"/>
                </a:lnTo>
                <a:lnTo>
                  <a:pt x="1319437" y="53718"/>
                </a:lnTo>
                <a:lnTo>
                  <a:pt x="1275522" y="39780"/>
                </a:lnTo>
                <a:lnTo>
                  <a:pt x="1230753" y="27842"/>
                </a:lnTo>
                <a:lnTo>
                  <a:pt x="1185184" y="17958"/>
                </a:lnTo>
                <a:lnTo>
                  <a:pt x="1138864" y="10179"/>
                </a:lnTo>
                <a:lnTo>
                  <a:pt x="1091848" y="4559"/>
                </a:lnTo>
                <a:lnTo>
                  <a:pt x="1044187" y="1148"/>
                </a:lnTo>
                <a:lnTo>
                  <a:pt x="995933" y="0"/>
                </a:lnTo>
                <a:close/>
              </a:path>
            </a:pathLst>
          </a:custGeom>
          <a:solidFill>
            <a:srgbClr val="5B9BD4">
              <a:alpha val="79999"/>
            </a:srgbClr>
          </a:solidFill>
          <a:ln w="9525">
            <a:noFill/>
            <a:round/>
          </a:ln>
        </p:spPr>
        <p:txBody>
          <a:bodyPr lIns="0" tIns="0" rIns="0" bIns="0"/>
          <a:lstStyle/>
          <a:p>
            <a:endParaRPr lang="zh-CN" altLang="en-US"/>
          </a:p>
        </p:txBody>
      </p:sp>
      <p:sp>
        <p:nvSpPr>
          <p:cNvPr id="75786" name="object 11"/>
          <p:cNvSpPr/>
          <p:nvPr/>
        </p:nvSpPr>
        <p:spPr bwMode="auto">
          <a:xfrm>
            <a:off x="7466013" y="2428875"/>
            <a:ext cx="1990725" cy="1992313"/>
          </a:xfrm>
          <a:custGeom>
            <a:avLst/>
            <a:gdLst/>
            <a:ahLst/>
            <a:cxnLst>
              <a:cxn ang="0">
                <a:pos x="899324" y="4559"/>
              </a:cxn>
              <a:cxn ang="0">
                <a:pos x="760518" y="27842"/>
              </a:cxn>
              <a:cxn ang="0">
                <a:pos x="628923" y="69607"/>
              </a:cxn>
              <a:cxn ang="0">
                <a:pos x="505944" y="128444"/>
              </a:cxn>
              <a:cxn ang="0">
                <a:pos x="392989" y="202946"/>
              </a:cxn>
              <a:cxn ang="0">
                <a:pos x="291465" y="291703"/>
              </a:cxn>
              <a:cxn ang="0">
                <a:pos x="202778" y="393307"/>
              </a:cxn>
              <a:cxn ang="0">
                <a:pos x="128337" y="506349"/>
              </a:cxn>
              <a:cxn ang="0">
                <a:pos x="69548" y="629421"/>
              </a:cxn>
              <a:cxn ang="0">
                <a:pos x="27818" y="761114"/>
              </a:cxn>
              <a:cxn ang="0">
                <a:pos x="4555" y="900019"/>
              </a:cxn>
              <a:cxn ang="0">
                <a:pos x="1147" y="1044187"/>
              </a:cxn>
              <a:cxn ang="0">
                <a:pos x="17943" y="1185184"/>
              </a:cxn>
              <a:cxn ang="0">
                <a:pos x="53673" y="1319437"/>
              </a:cxn>
              <a:cxn ang="0">
                <a:pos x="106932" y="1445539"/>
              </a:cxn>
              <a:cxn ang="0">
                <a:pos x="176312" y="1562081"/>
              </a:cxn>
              <a:cxn ang="0">
                <a:pos x="260407" y="1667654"/>
              </a:cxn>
              <a:cxn ang="0">
                <a:pos x="357808" y="1760850"/>
              </a:cxn>
              <a:cxn ang="0">
                <a:pos x="467109" y="1840260"/>
              </a:cxn>
              <a:cxn ang="0">
                <a:pos x="586903" y="1904475"/>
              </a:cxn>
              <a:cxn ang="0">
                <a:pos x="715783" y="1952087"/>
              </a:cxn>
              <a:cxn ang="0">
                <a:pos x="852341" y="1981688"/>
              </a:cxn>
              <a:cxn ang="0">
                <a:pos x="995172" y="1991868"/>
              </a:cxn>
              <a:cxn ang="0">
                <a:pos x="1138002" y="1981688"/>
              </a:cxn>
              <a:cxn ang="0">
                <a:pos x="1274560" y="1952087"/>
              </a:cxn>
              <a:cxn ang="0">
                <a:pos x="1403440" y="1904475"/>
              </a:cxn>
              <a:cxn ang="0">
                <a:pos x="1523234" y="1840260"/>
              </a:cxn>
              <a:cxn ang="0">
                <a:pos x="1632535" y="1760850"/>
              </a:cxn>
              <a:cxn ang="0">
                <a:pos x="1729936" y="1667654"/>
              </a:cxn>
              <a:cxn ang="0">
                <a:pos x="1814031" y="1562081"/>
              </a:cxn>
              <a:cxn ang="0">
                <a:pos x="1883411" y="1445539"/>
              </a:cxn>
              <a:cxn ang="0">
                <a:pos x="1936670" y="1319437"/>
              </a:cxn>
              <a:cxn ang="0">
                <a:pos x="1972400" y="1185184"/>
              </a:cxn>
              <a:cxn ang="0">
                <a:pos x="1989196" y="1044187"/>
              </a:cxn>
              <a:cxn ang="0">
                <a:pos x="1985788" y="900019"/>
              </a:cxn>
              <a:cxn ang="0">
                <a:pos x="1962525" y="761114"/>
              </a:cxn>
              <a:cxn ang="0">
                <a:pos x="1920795" y="629421"/>
              </a:cxn>
              <a:cxn ang="0">
                <a:pos x="1862006" y="506349"/>
              </a:cxn>
              <a:cxn ang="0">
                <a:pos x="1787565" y="393307"/>
              </a:cxn>
              <a:cxn ang="0">
                <a:pos x="1698878" y="291703"/>
              </a:cxn>
              <a:cxn ang="0">
                <a:pos x="1597354" y="202946"/>
              </a:cxn>
              <a:cxn ang="0">
                <a:pos x="1484399" y="128444"/>
              </a:cxn>
              <a:cxn ang="0">
                <a:pos x="1361420" y="69607"/>
              </a:cxn>
              <a:cxn ang="0">
                <a:pos x="1229825" y="27842"/>
              </a:cxn>
              <a:cxn ang="0">
                <a:pos x="1091019" y="4559"/>
              </a:cxn>
            </a:cxnLst>
            <a:rect l="0" t="0" r="r" b="b"/>
            <a:pathLst>
              <a:path w="1990725" h="1991995">
                <a:moveTo>
                  <a:pt x="995172" y="0"/>
                </a:moveTo>
                <a:lnTo>
                  <a:pt x="946951" y="1148"/>
                </a:lnTo>
                <a:lnTo>
                  <a:pt x="899324" y="4559"/>
                </a:lnTo>
                <a:lnTo>
                  <a:pt x="852341" y="10179"/>
                </a:lnTo>
                <a:lnTo>
                  <a:pt x="806055" y="17958"/>
                </a:lnTo>
                <a:lnTo>
                  <a:pt x="760518" y="27842"/>
                </a:lnTo>
                <a:lnTo>
                  <a:pt x="715783" y="39780"/>
                </a:lnTo>
                <a:lnTo>
                  <a:pt x="671900" y="53718"/>
                </a:lnTo>
                <a:lnTo>
                  <a:pt x="628923" y="69607"/>
                </a:lnTo>
                <a:lnTo>
                  <a:pt x="586903" y="87392"/>
                </a:lnTo>
                <a:lnTo>
                  <a:pt x="545892" y="107021"/>
                </a:lnTo>
                <a:lnTo>
                  <a:pt x="505944" y="128444"/>
                </a:lnTo>
                <a:lnTo>
                  <a:pt x="467109" y="151607"/>
                </a:lnTo>
                <a:lnTo>
                  <a:pt x="429440" y="176458"/>
                </a:lnTo>
                <a:lnTo>
                  <a:pt x="392989" y="202946"/>
                </a:lnTo>
                <a:lnTo>
                  <a:pt x="357808" y="231017"/>
                </a:lnTo>
                <a:lnTo>
                  <a:pt x="323949" y="260620"/>
                </a:lnTo>
                <a:lnTo>
                  <a:pt x="291465" y="291703"/>
                </a:lnTo>
                <a:lnTo>
                  <a:pt x="260407" y="324213"/>
                </a:lnTo>
                <a:lnTo>
                  <a:pt x="230827" y="358098"/>
                </a:lnTo>
                <a:lnTo>
                  <a:pt x="202778" y="393307"/>
                </a:lnTo>
                <a:lnTo>
                  <a:pt x="176312" y="429786"/>
                </a:lnTo>
                <a:lnTo>
                  <a:pt x="151481" y="467484"/>
                </a:lnTo>
                <a:lnTo>
                  <a:pt x="128337" y="506349"/>
                </a:lnTo>
                <a:lnTo>
                  <a:pt x="106932" y="546328"/>
                </a:lnTo>
                <a:lnTo>
                  <a:pt x="87319" y="587369"/>
                </a:lnTo>
                <a:lnTo>
                  <a:pt x="69548" y="629421"/>
                </a:lnTo>
                <a:lnTo>
                  <a:pt x="53673" y="672430"/>
                </a:lnTo>
                <a:lnTo>
                  <a:pt x="39746" y="716345"/>
                </a:lnTo>
                <a:lnTo>
                  <a:pt x="27818" y="761114"/>
                </a:lnTo>
                <a:lnTo>
                  <a:pt x="17943" y="806683"/>
                </a:lnTo>
                <a:lnTo>
                  <a:pt x="10171" y="853003"/>
                </a:lnTo>
                <a:lnTo>
                  <a:pt x="4555" y="900019"/>
                </a:lnTo>
                <a:lnTo>
                  <a:pt x="1147" y="947680"/>
                </a:lnTo>
                <a:lnTo>
                  <a:pt x="0" y="995934"/>
                </a:lnTo>
                <a:lnTo>
                  <a:pt x="1147" y="1044187"/>
                </a:lnTo>
                <a:lnTo>
                  <a:pt x="4555" y="1091848"/>
                </a:lnTo>
                <a:lnTo>
                  <a:pt x="10171" y="1138864"/>
                </a:lnTo>
                <a:lnTo>
                  <a:pt x="17943" y="1185184"/>
                </a:lnTo>
                <a:lnTo>
                  <a:pt x="27818" y="1230753"/>
                </a:lnTo>
                <a:lnTo>
                  <a:pt x="39746" y="1275522"/>
                </a:lnTo>
                <a:lnTo>
                  <a:pt x="53673" y="1319437"/>
                </a:lnTo>
                <a:lnTo>
                  <a:pt x="69548" y="1362446"/>
                </a:lnTo>
                <a:lnTo>
                  <a:pt x="87319" y="1404498"/>
                </a:lnTo>
                <a:lnTo>
                  <a:pt x="106932" y="1445539"/>
                </a:lnTo>
                <a:lnTo>
                  <a:pt x="128337" y="1485518"/>
                </a:lnTo>
                <a:lnTo>
                  <a:pt x="151481" y="1524383"/>
                </a:lnTo>
                <a:lnTo>
                  <a:pt x="176312" y="1562081"/>
                </a:lnTo>
                <a:lnTo>
                  <a:pt x="202778" y="1598560"/>
                </a:lnTo>
                <a:lnTo>
                  <a:pt x="230827" y="1633769"/>
                </a:lnTo>
                <a:lnTo>
                  <a:pt x="260407" y="1667654"/>
                </a:lnTo>
                <a:lnTo>
                  <a:pt x="291465" y="1700164"/>
                </a:lnTo>
                <a:lnTo>
                  <a:pt x="323949" y="1731247"/>
                </a:lnTo>
                <a:lnTo>
                  <a:pt x="357808" y="1760850"/>
                </a:lnTo>
                <a:lnTo>
                  <a:pt x="392989" y="1788921"/>
                </a:lnTo>
                <a:lnTo>
                  <a:pt x="429440" y="1815409"/>
                </a:lnTo>
                <a:lnTo>
                  <a:pt x="467109" y="1840260"/>
                </a:lnTo>
                <a:lnTo>
                  <a:pt x="505944" y="1863423"/>
                </a:lnTo>
                <a:lnTo>
                  <a:pt x="545892" y="1884846"/>
                </a:lnTo>
                <a:lnTo>
                  <a:pt x="586903" y="1904475"/>
                </a:lnTo>
                <a:lnTo>
                  <a:pt x="628923" y="1922260"/>
                </a:lnTo>
                <a:lnTo>
                  <a:pt x="671900" y="1938149"/>
                </a:lnTo>
                <a:lnTo>
                  <a:pt x="715783" y="1952087"/>
                </a:lnTo>
                <a:lnTo>
                  <a:pt x="760518" y="1964025"/>
                </a:lnTo>
                <a:lnTo>
                  <a:pt x="806055" y="1973909"/>
                </a:lnTo>
                <a:lnTo>
                  <a:pt x="852341" y="1981688"/>
                </a:lnTo>
                <a:lnTo>
                  <a:pt x="899324" y="1987308"/>
                </a:lnTo>
                <a:lnTo>
                  <a:pt x="946951" y="1990719"/>
                </a:lnTo>
                <a:lnTo>
                  <a:pt x="995172" y="1991868"/>
                </a:lnTo>
                <a:lnTo>
                  <a:pt x="1043392" y="1990719"/>
                </a:lnTo>
                <a:lnTo>
                  <a:pt x="1091019" y="1987308"/>
                </a:lnTo>
                <a:lnTo>
                  <a:pt x="1138002" y="1981688"/>
                </a:lnTo>
                <a:lnTo>
                  <a:pt x="1184288" y="1973909"/>
                </a:lnTo>
                <a:lnTo>
                  <a:pt x="1229825" y="1964025"/>
                </a:lnTo>
                <a:lnTo>
                  <a:pt x="1274560" y="1952087"/>
                </a:lnTo>
                <a:lnTo>
                  <a:pt x="1318443" y="1938149"/>
                </a:lnTo>
                <a:lnTo>
                  <a:pt x="1361420" y="1922260"/>
                </a:lnTo>
                <a:lnTo>
                  <a:pt x="1403440" y="1904475"/>
                </a:lnTo>
                <a:lnTo>
                  <a:pt x="1444451" y="1884846"/>
                </a:lnTo>
                <a:lnTo>
                  <a:pt x="1484399" y="1863423"/>
                </a:lnTo>
                <a:lnTo>
                  <a:pt x="1523234" y="1840260"/>
                </a:lnTo>
                <a:lnTo>
                  <a:pt x="1560903" y="1815409"/>
                </a:lnTo>
                <a:lnTo>
                  <a:pt x="1597354" y="1788921"/>
                </a:lnTo>
                <a:lnTo>
                  <a:pt x="1632535" y="1760850"/>
                </a:lnTo>
                <a:lnTo>
                  <a:pt x="1666394" y="1731247"/>
                </a:lnTo>
                <a:lnTo>
                  <a:pt x="1698878" y="1700164"/>
                </a:lnTo>
                <a:lnTo>
                  <a:pt x="1729936" y="1667654"/>
                </a:lnTo>
                <a:lnTo>
                  <a:pt x="1759516" y="1633769"/>
                </a:lnTo>
                <a:lnTo>
                  <a:pt x="1787565" y="1598560"/>
                </a:lnTo>
                <a:lnTo>
                  <a:pt x="1814031" y="1562081"/>
                </a:lnTo>
                <a:lnTo>
                  <a:pt x="1838862" y="1524383"/>
                </a:lnTo>
                <a:lnTo>
                  <a:pt x="1862006" y="1485518"/>
                </a:lnTo>
                <a:lnTo>
                  <a:pt x="1883411" y="1445539"/>
                </a:lnTo>
                <a:lnTo>
                  <a:pt x="1903024" y="1404498"/>
                </a:lnTo>
                <a:lnTo>
                  <a:pt x="1920795" y="1362446"/>
                </a:lnTo>
                <a:lnTo>
                  <a:pt x="1936670" y="1319437"/>
                </a:lnTo>
                <a:lnTo>
                  <a:pt x="1950597" y="1275522"/>
                </a:lnTo>
                <a:lnTo>
                  <a:pt x="1962525" y="1230753"/>
                </a:lnTo>
                <a:lnTo>
                  <a:pt x="1972400" y="1185184"/>
                </a:lnTo>
                <a:lnTo>
                  <a:pt x="1980172" y="1138864"/>
                </a:lnTo>
                <a:lnTo>
                  <a:pt x="1985788" y="1091848"/>
                </a:lnTo>
                <a:lnTo>
                  <a:pt x="1989196" y="1044187"/>
                </a:lnTo>
                <a:lnTo>
                  <a:pt x="1990344" y="995934"/>
                </a:lnTo>
                <a:lnTo>
                  <a:pt x="1989196" y="947680"/>
                </a:lnTo>
                <a:lnTo>
                  <a:pt x="1985788" y="900019"/>
                </a:lnTo>
                <a:lnTo>
                  <a:pt x="1980172" y="853003"/>
                </a:lnTo>
                <a:lnTo>
                  <a:pt x="1972400" y="806683"/>
                </a:lnTo>
                <a:lnTo>
                  <a:pt x="1962525" y="761114"/>
                </a:lnTo>
                <a:lnTo>
                  <a:pt x="1950597" y="716345"/>
                </a:lnTo>
                <a:lnTo>
                  <a:pt x="1936670" y="672430"/>
                </a:lnTo>
                <a:lnTo>
                  <a:pt x="1920795" y="629421"/>
                </a:lnTo>
                <a:lnTo>
                  <a:pt x="1903024" y="587369"/>
                </a:lnTo>
                <a:lnTo>
                  <a:pt x="1883411" y="546328"/>
                </a:lnTo>
                <a:lnTo>
                  <a:pt x="1862006" y="506349"/>
                </a:lnTo>
                <a:lnTo>
                  <a:pt x="1838862" y="467484"/>
                </a:lnTo>
                <a:lnTo>
                  <a:pt x="1814031" y="429786"/>
                </a:lnTo>
                <a:lnTo>
                  <a:pt x="1787565" y="393307"/>
                </a:lnTo>
                <a:lnTo>
                  <a:pt x="1759516" y="358098"/>
                </a:lnTo>
                <a:lnTo>
                  <a:pt x="1729936" y="324213"/>
                </a:lnTo>
                <a:lnTo>
                  <a:pt x="1698878" y="291703"/>
                </a:lnTo>
                <a:lnTo>
                  <a:pt x="1666394" y="260620"/>
                </a:lnTo>
                <a:lnTo>
                  <a:pt x="1632535" y="231017"/>
                </a:lnTo>
                <a:lnTo>
                  <a:pt x="1597354" y="202946"/>
                </a:lnTo>
                <a:lnTo>
                  <a:pt x="1560903" y="176458"/>
                </a:lnTo>
                <a:lnTo>
                  <a:pt x="1523234" y="151607"/>
                </a:lnTo>
                <a:lnTo>
                  <a:pt x="1484399" y="128444"/>
                </a:lnTo>
                <a:lnTo>
                  <a:pt x="1444451" y="107021"/>
                </a:lnTo>
                <a:lnTo>
                  <a:pt x="1403440" y="87392"/>
                </a:lnTo>
                <a:lnTo>
                  <a:pt x="1361420" y="69607"/>
                </a:lnTo>
                <a:lnTo>
                  <a:pt x="1318443" y="53718"/>
                </a:lnTo>
                <a:lnTo>
                  <a:pt x="1274560" y="39780"/>
                </a:lnTo>
                <a:lnTo>
                  <a:pt x="1229825" y="27842"/>
                </a:lnTo>
                <a:lnTo>
                  <a:pt x="1184288" y="17958"/>
                </a:lnTo>
                <a:lnTo>
                  <a:pt x="1138002" y="10179"/>
                </a:lnTo>
                <a:lnTo>
                  <a:pt x="1091019" y="4559"/>
                </a:lnTo>
                <a:lnTo>
                  <a:pt x="1043392" y="1148"/>
                </a:lnTo>
                <a:lnTo>
                  <a:pt x="995172" y="0"/>
                </a:lnTo>
                <a:close/>
              </a:path>
            </a:pathLst>
          </a:custGeom>
          <a:solidFill>
            <a:srgbClr val="6FAC46">
              <a:alpha val="79999"/>
            </a:srgbClr>
          </a:solidFill>
          <a:ln w="9525">
            <a:noFill/>
            <a:round/>
          </a:ln>
        </p:spPr>
        <p:txBody>
          <a:bodyPr lIns="0" tIns="0" rIns="0" bIns="0"/>
          <a:lstStyle/>
          <a:p>
            <a:endParaRPr lang="zh-CN" altLang="en-US"/>
          </a:p>
        </p:txBody>
      </p:sp>
      <p:sp>
        <p:nvSpPr>
          <p:cNvPr id="12" name="object 12"/>
          <p:cNvSpPr txBox="1"/>
          <p:nvPr/>
        </p:nvSpPr>
        <p:spPr>
          <a:xfrm>
            <a:off x="3289300" y="2840038"/>
            <a:ext cx="788988" cy="990600"/>
          </a:xfrm>
          <a:prstGeom prst="rect">
            <a:avLst/>
          </a:prstGeom>
        </p:spPr>
        <p:txBody>
          <a:bodyPr lIns="0" tIns="15875" rIns="0" bIns="0">
            <a:spAutoFit/>
          </a:bodyPr>
          <a:lstStyle/>
          <a:p>
            <a:pPr marL="12700">
              <a:spcBef>
                <a:spcPts val="125"/>
              </a:spcBef>
            </a:pPr>
            <a:r>
              <a:rPr lang="zh-CN" altLang="en-US" sz="6300" i="1">
                <a:solidFill>
                  <a:srgbClr val="F1F1F1"/>
                </a:solidFill>
                <a:latin typeface="微软雅黑" panose="020B0503020204020204" pitchFamily="34" charset="-122"/>
                <a:ea typeface="微软雅黑" panose="020B0503020204020204" pitchFamily="34" charset="-122"/>
              </a:rPr>
              <a:t>银</a:t>
            </a:r>
            <a:endParaRPr lang="zh-CN" altLang="en-US" sz="6300">
              <a:latin typeface="微软雅黑" panose="020B0503020204020204" pitchFamily="34" charset="-122"/>
              <a:ea typeface="微软雅黑" panose="020B0503020204020204" pitchFamily="34" charset="-122"/>
            </a:endParaRPr>
          </a:p>
        </p:txBody>
      </p:sp>
      <p:sp>
        <p:nvSpPr>
          <p:cNvPr id="13" name="object 13"/>
          <p:cNvSpPr txBox="1"/>
          <p:nvPr/>
        </p:nvSpPr>
        <p:spPr>
          <a:xfrm>
            <a:off x="4976495" y="2936875"/>
            <a:ext cx="2724785" cy="984885"/>
          </a:xfrm>
          <a:prstGeom prst="rect">
            <a:avLst/>
          </a:prstGeom>
        </p:spPr>
        <p:txBody>
          <a:bodyPr wrap="square" lIns="0" tIns="15875" rIns="0" bIns="0">
            <a:spAutoFit/>
          </a:bodyPr>
          <a:lstStyle/>
          <a:p>
            <a:pPr marL="12700" defTabSz="0">
              <a:spcBef>
                <a:spcPts val="125"/>
              </a:spcBef>
              <a:tabLst>
                <a:tab pos="1461770" algn="l"/>
              </a:tabLst>
            </a:pPr>
            <a:r>
              <a:rPr lang="zh-CN" altLang="en-US" sz="6300" i="1">
                <a:solidFill>
                  <a:srgbClr val="F1F1F1"/>
                </a:solidFill>
                <a:latin typeface="微软雅黑" panose="020B0503020204020204" pitchFamily="34" charset="-122"/>
                <a:ea typeface="微软雅黑" panose="020B0503020204020204" pitchFamily="34" charset="-122"/>
              </a:rPr>
              <a:t>行	</a:t>
            </a:r>
          </a:p>
        </p:txBody>
      </p:sp>
      <p:sp>
        <p:nvSpPr>
          <p:cNvPr id="14" name="object 14"/>
          <p:cNvSpPr txBox="1"/>
          <p:nvPr/>
        </p:nvSpPr>
        <p:spPr>
          <a:xfrm>
            <a:off x="8023225" y="2992438"/>
            <a:ext cx="787400" cy="990600"/>
          </a:xfrm>
          <a:prstGeom prst="rect">
            <a:avLst/>
          </a:prstGeom>
        </p:spPr>
        <p:txBody>
          <a:bodyPr lIns="0" tIns="15875" rIns="0" bIns="0">
            <a:spAutoFit/>
          </a:bodyPr>
          <a:lstStyle/>
          <a:p>
            <a:pPr marL="12700">
              <a:spcBef>
                <a:spcPts val="125"/>
              </a:spcBef>
            </a:pPr>
            <a:r>
              <a:rPr lang="zh-CN" altLang="en-US" sz="6300" i="1">
                <a:solidFill>
                  <a:srgbClr val="F1F1F1"/>
                </a:solidFill>
                <a:latin typeface="微软雅黑" panose="020B0503020204020204" pitchFamily="34" charset="-122"/>
                <a:ea typeface="微软雅黑" panose="020B0503020204020204" pitchFamily="34" charset="-122"/>
              </a:rPr>
              <a:t>户</a:t>
            </a:r>
            <a:endParaRPr lang="zh-CN" altLang="en-US" sz="6300">
              <a:latin typeface="微软雅黑" panose="020B0503020204020204" pitchFamily="34" charset="-122"/>
              <a:ea typeface="微软雅黑" panose="020B0503020204020204" pitchFamily="34" charset="-122"/>
            </a:endParaRPr>
          </a:p>
        </p:txBody>
      </p:sp>
      <p:sp>
        <p:nvSpPr>
          <p:cNvPr id="2" name="文本框 1"/>
          <p:cNvSpPr txBox="1"/>
          <p:nvPr/>
        </p:nvSpPr>
        <p:spPr>
          <a:xfrm>
            <a:off x="6179820" y="2992755"/>
            <a:ext cx="1287145" cy="1014730"/>
          </a:xfrm>
          <a:prstGeom prst="rect">
            <a:avLst/>
          </a:prstGeom>
          <a:noFill/>
        </p:spPr>
        <p:txBody>
          <a:bodyPr wrap="square" rtlCol="0">
            <a:spAutoFit/>
          </a:bodyPr>
          <a:lstStyle/>
          <a:p>
            <a:pPr marL="12700" algn="l" defTabSz="0">
              <a:spcBef>
                <a:spcPts val="125"/>
              </a:spcBef>
              <a:tabLst>
                <a:tab pos="1461770" algn="l"/>
              </a:tabLst>
            </a:pPr>
            <a:r>
              <a:rPr lang="zh-CN" altLang="en-US" sz="6300" i="1">
                <a:solidFill>
                  <a:srgbClr val="F1F1F1"/>
                </a:solidFill>
                <a:latin typeface="微软雅黑" panose="020B0503020204020204" pitchFamily="34" charset="-122"/>
                <a:ea typeface="微软雅黑" panose="020B0503020204020204" pitchFamily="34" charset="-122"/>
                <a:sym typeface="+mn-ea"/>
              </a:rPr>
              <a:t>账</a:t>
            </a:r>
            <a:endParaRPr lang="zh-CN" altLang="en-US" sz="6300" i="1">
              <a:solidFill>
                <a:srgbClr val="F1F1F1"/>
              </a:solidFill>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object 2"/>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76802" name="object 3"/>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4" name="object 4"/>
          <p:cNvSpPr txBox="1"/>
          <p:nvPr/>
        </p:nvSpPr>
        <p:spPr>
          <a:xfrm>
            <a:off x="866775" y="342900"/>
            <a:ext cx="1854200" cy="390525"/>
          </a:xfrm>
          <a:prstGeom prst="rect">
            <a:avLst/>
          </a:prstGeom>
        </p:spPr>
        <p:txBody>
          <a:bodyPr lIns="0" tIns="12700" rIns="0" bIns="0">
            <a:spAutoFit/>
          </a:bodyPr>
          <a:lstStyle/>
          <a:p>
            <a:pPr marL="12700">
              <a:spcBef>
                <a:spcPts val="100"/>
              </a:spcBef>
            </a:pPr>
            <a:r>
              <a:rPr lang="zh-CN" altLang="en-US" sz="2400" b="1">
                <a:solidFill>
                  <a:srgbClr val="44536B"/>
                </a:solidFill>
                <a:latin typeface="微软雅黑" panose="020B0503020204020204" pitchFamily="34" charset="-122"/>
                <a:ea typeface="微软雅黑" panose="020B0503020204020204" pitchFamily="34" charset="-122"/>
              </a:rPr>
              <a:t>年度汇算补税</a:t>
            </a:r>
            <a:endParaRPr lang="zh-CN" altLang="en-US" sz="2400">
              <a:latin typeface="微软雅黑" panose="020B0503020204020204" pitchFamily="34" charset="-122"/>
              <a:ea typeface="微软雅黑" panose="020B0503020204020204" pitchFamily="34" charset="-122"/>
            </a:endParaRPr>
          </a:p>
        </p:txBody>
      </p:sp>
      <p:sp>
        <p:nvSpPr>
          <p:cNvPr id="76804" name="object 5"/>
          <p:cNvSpPr/>
          <p:nvPr/>
        </p:nvSpPr>
        <p:spPr bwMode="auto">
          <a:xfrm>
            <a:off x="2790825" y="2370138"/>
            <a:ext cx="1990725" cy="1990725"/>
          </a:xfrm>
          <a:custGeom>
            <a:avLst/>
            <a:gdLst/>
            <a:ahLst/>
            <a:cxnLst>
              <a:cxn ang="0">
                <a:pos x="899324" y="4555"/>
              </a:cxn>
              <a:cxn ang="0">
                <a:pos x="760518" y="27818"/>
              </a:cxn>
              <a:cxn ang="0">
                <a:pos x="628923" y="69548"/>
              </a:cxn>
              <a:cxn ang="0">
                <a:pos x="505944" y="128337"/>
              </a:cxn>
              <a:cxn ang="0">
                <a:pos x="392989" y="202778"/>
              </a:cxn>
              <a:cxn ang="0">
                <a:pos x="291464" y="291464"/>
              </a:cxn>
              <a:cxn ang="0">
                <a:pos x="202778" y="392989"/>
              </a:cxn>
              <a:cxn ang="0">
                <a:pos x="128337" y="505944"/>
              </a:cxn>
              <a:cxn ang="0">
                <a:pos x="69548" y="628923"/>
              </a:cxn>
              <a:cxn ang="0">
                <a:pos x="27818" y="760518"/>
              </a:cxn>
              <a:cxn ang="0">
                <a:pos x="4555" y="899324"/>
              </a:cxn>
              <a:cxn ang="0">
                <a:pos x="1147" y="1043392"/>
              </a:cxn>
              <a:cxn ang="0">
                <a:pos x="17943" y="1184288"/>
              </a:cxn>
              <a:cxn ang="0">
                <a:pos x="53673" y="1318443"/>
              </a:cxn>
              <a:cxn ang="0">
                <a:pos x="106932" y="1444451"/>
              </a:cxn>
              <a:cxn ang="0">
                <a:pos x="176312" y="1560903"/>
              </a:cxn>
              <a:cxn ang="0">
                <a:pos x="260407" y="1666394"/>
              </a:cxn>
              <a:cxn ang="0">
                <a:pos x="357808" y="1759516"/>
              </a:cxn>
              <a:cxn ang="0">
                <a:pos x="467109" y="1838862"/>
              </a:cxn>
              <a:cxn ang="0">
                <a:pos x="586903" y="1903024"/>
              </a:cxn>
              <a:cxn ang="0">
                <a:pos x="715783" y="1950597"/>
              </a:cxn>
              <a:cxn ang="0">
                <a:pos x="852341" y="1980172"/>
              </a:cxn>
              <a:cxn ang="0">
                <a:pos x="995171" y="1990343"/>
              </a:cxn>
              <a:cxn ang="0">
                <a:pos x="1138002" y="1980172"/>
              </a:cxn>
              <a:cxn ang="0">
                <a:pos x="1274560" y="1950597"/>
              </a:cxn>
              <a:cxn ang="0">
                <a:pos x="1403440" y="1903024"/>
              </a:cxn>
              <a:cxn ang="0">
                <a:pos x="1523234" y="1838862"/>
              </a:cxn>
              <a:cxn ang="0">
                <a:pos x="1632535" y="1759516"/>
              </a:cxn>
              <a:cxn ang="0">
                <a:pos x="1729936" y="1666394"/>
              </a:cxn>
              <a:cxn ang="0">
                <a:pos x="1814031" y="1560903"/>
              </a:cxn>
              <a:cxn ang="0">
                <a:pos x="1883411" y="1444451"/>
              </a:cxn>
              <a:cxn ang="0">
                <a:pos x="1936670" y="1318443"/>
              </a:cxn>
              <a:cxn ang="0">
                <a:pos x="1972400" y="1184288"/>
              </a:cxn>
              <a:cxn ang="0">
                <a:pos x="1989196" y="1043392"/>
              </a:cxn>
              <a:cxn ang="0">
                <a:pos x="1985788" y="899324"/>
              </a:cxn>
              <a:cxn ang="0">
                <a:pos x="1962525" y="760518"/>
              </a:cxn>
              <a:cxn ang="0">
                <a:pos x="1920795" y="628923"/>
              </a:cxn>
              <a:cxn ang="0">
                <a:pos x="1862006" y="505944"/>
              </a:cxn>
              <a:cxn ang="0">
                <a:pos x="1787565" y="392989"/>
              </a:cxn>
              <a:cxn ang="0">
                <a:pos x="1698879" y="291464"/>
              </a:cxn>
              <a:cxn ang="0">
                <a:pos x="1597354" y="202778"/>
              </a:cxn>
              <a:cxn ang="0">
                <a:pos x="1484399" y="128337"/>
              </a:cxn>
              <a:cxn ang="0">
                <a:pos x="1361420" y="69548"/>
              </a:cxn>
              <a:cxn ang="0">
                <a:pos x="1229825" y="27818"/>
              </a:cxn>
              <a:cxn ang="0">
                <a:pos x="1091019" y="4555"/>
              </a:cxn>
            </a:cxnLst>
            <a:rect l="0" t="0" r="r" b="b"/>
            <a:pathLst>
              <a:path w="1990725" h="1990725">
                <a:moveTo>
                  <a:pt x="995171" y="0"/>
                </a:moveTo>
                <a:lnTo>
                  <a:pt x="946951" y="1147"/>
                </a:lnTo>
                <a:lnTo>
                  <a:pt x="899324" y="4555"/>
                </a:lnTo>
                <a:lnTo>
                  <a:pt x="852341" y="10171"/>
                </a:lnTo>
                <a:lnTo>
                  <a:pt x="806055" y="17943"/>
                </a:lnTo>
                <a:lnTo>
                  <a:pt x="760518" y="27818"/>
                </a:lnTo>
                <a:lnTo>
                  <a:pt x="715783" y="39746"/>
                </a:lnTo>
                <a:lnTo>
                  <a:pt x="671900" y="53673"/>
                </a:lnTo>
                <a:lnTo>
                  <a:pt x="628923" y="69548"/>
                </a:lnTo>
                <a:lnTo>
                  <a:pt x="586903" y="87319"/>
                </a:lnTo>
                <a:lnTo>
                  <a:pt x="545892" y="106932"/>
                </a:lnTo>
                <a:lnTo>
                  <a:pt x="505944" y="128337"/>
                </a:lnTo>
                <a:lnTo>
                  <a:pt x="467109" y="151481"/>
                </a:lnTo>
                <a:lnTo>
                  <a:pt x="429440" y="176312"/>
                </a:lnTo>
                <a:lnTo>
                  <a:pt x="392989" y="202778"/>
                </a:lnTo>
                <a:lnTo>
                  <a:pt x="357808" y="230827"/>
                </a:lnTo>
                <a:lnTo>
                  <a:pt x="323949" y="260407"/>
                </a:lnTo>
                <a:lnTo>
                  <a:pt x="291464" y="291464"/>
                </a:lnTo>
                <a:lnTo>
                  <a:pt x="260407" y="323949"/>
                </a:lnTo>
                <a:lnTo>
                  <a:pt x="230827" y="357808"/>
                </a:lnTo>
                <a:lnTo>
                  <a:pt x="202778" y="392989"/>
                </a:lnTo>
                <a:lnTo>
                  <a:pt x="176312" y="429440"/>
                </a:lnTo>
                <a:lnTo>
                  <a:pt x="151481" y="467109"/>
                </a:lnTo>
                <a:lnTo>
                  <a:pt x="128337" y="505944"/>
                </a:lnTo>
                <a:lnTo>
                  <a:pt x="106932" y="545892"/>
                </a:lnTo>
                <a:lnTo>
                  <a:pt x="87319" y="586903"/>
                </a:lnTo>
                <a:lnTo>
                  <a:pt x="69548" y="628923"/>
                </a:lnTo>
                <a:lnTo>
                  <a:pt x="53673" y="671900"/>
                </a:lnTo>
                <a:lnTo>
                  <a:pt x="39746" y="715783"/>
                </a:lnTo>
                <a:lnTo>
                  <a:pt x="27818" y="760518"/>
                </a:lnTo>
                <a:lnTo>
                  <a:pt x="17943" y="806055"/>
                </a:lnTo>
                <a:lnTo>
                  <a:pt x="10171" y="852341"/>
                </a:lnTo>
                <a:lnTo>
                  <a:pt x="4555" y="899324"/>
                </a:lnTo>
                <a:lnTo>
                  <a:pt x="1147" y="946951"/>
                </a:lnTo>
                <a:lnTo>
                  <a:pt x="0" y="995171"/>
                </a:lnTo>
                <a:lnTo>
                  <a:pt x="1147" y="1043392"/>
                </a:lnTo>
                <a:lnTo>
                  <a:pt x="4555" y="1091019"/>
                </a:lnTo>
                <a:lnTo>
                  <a:pt x="10171" y="1138002"/>
                </a:lnTo>
                <a:lnTo>
                  <a:pt x="17943" y="1184288"/>
                </a:lnTo>
                <a:lnTo>
                  <a:pt x="27818" y="1229825"/>
                </a:lnTo>
                <a:lnTo>
                  <a:pt x="39746" y="1274560"/>
                </a:lnTo>
                <a:lnTo>
                  <a:pt x="53673" y="1318443"/>
                </a:lnTo>
                <a:lnTo>
                  <a:pt x="69548" y="1361420"/>
                </a:lnTo>
                <a:lnTo>
                  <a:pt x="87319" y="1403440"/>
                </a:lnTo>
                <a:lnTo>
                  <a:pt x="106932" y="1444451"/>
                </a:lnTo>
                <a:lnTo>
                  <a:pt x="128337" y="1484399"/>
                </a:lnTo>
                <a:lnTo>
                  <a:pt x="151481" y="1523234"/>
                </a:lnTo>
                <a:lnTo>
                  <a:pt x="176312" y="1560903"/>
                </a:lnTo>
                <a:lnTo>
                  <a:pt x="202778" y="1597354"/>
                </a:lnTo>
                <a:lnTo>
                  <a:pt x="230827" y="1632535"/>
                </a:lnTo>
                <a:lnTo>
                  <a:pt x="260407" y="1666394"/>
                </a:lnTo>
                <a:lnTo>
                  <a:pt x="291464" y="1698879"/>
                </a:lnTo>
                <a:lnTo>
                  <a:pt x="323949" y="1729936"/>
                </a:lnTo>
                <a:lnTo>
                  <a:pt x="357808" y="1759516"/>
                </a:lnTo>
                <a:lnTo>
                  <a:pt x="392989" y="1787565"/>
                </a:lnTo>
                <a:lnTo>
                  <a:pt x="429440" y="1814031"/>
                </a:lnTo>
                <a:lnTo>
                  <a:pt x="467109" y="1838862"/>
                </a:lnTo>
                <a:lnTo>
                  <a:pt x="505944" y="1862006"/>
                </a:lnTo>
                <a:lnTo>
                  <a:pt x="545892" y="1883411"/>
                </a:lnTo>
                <a:lnTo>
                  <a:pt x="586903" y="1903024"/>
                </a:lnTo>
                <a:lnTo>
                  <a:pt x="628923" y="1920795"/>
                </a:lnTo>
                <a:lnTo>
                  <a:pt x="671900" y="1936670"/>
                </a:lnTo>
                <a:lnTo>
                  <a:pt x="715783" y="1950597"/>
                </a:lnTo>
                <a:lnTo>
                  <a:pt x="760518" y="1962525"/>
                </a:lnTo>
                <a:lnTo>
                  <a:pt x="806055" y="1972400"/>
                </a:lnTo>
                <a:lnTo>
                  <a:pt x="852341" y="1980172"/>
                </a:lnTo>
                <a:lnTo>
                  <a:pt x="899324" y="1985788"/>
                </a:lnTo>
                <a:lnTo>
                  <a:pt x="946951" y="1989196"/>
                </a:lnTo>
                <a:lnTo>
                  <a:pt x="995171" y="1990343"/>
                </a:lnTo>
                <a:lnTo>
                  <a:pt x="1043392" y="1989196"/>
                </a:lnTo>
                <a:lnTo>
                  <a:pt x="1091019" y="1985788"/>
                </a:lnTo>
                <a:lnTo>
                  <a:pt x="1138002" y="1980172"/>
                </a:lnTo>
                <a:lnTo>
                  <a:pt x="1184288" y="1972400"/>
                </a:lnTo>
                <a:lnTo>
                  <a:pt x="1229825" y="1962525"/>
                </a:lnTo>
                <a:lnTo>
                  <a:pt x="1274560" y="1950597"/>
                </a:lnTo>
                <a:lnTo>
                  <a:pt x="1318443" y="1936670"/>
                </a:lnTo>
                <a:lnTo>
                  <a:pt x="1361420" y="1920795"/>
                </a:lnTo>
                <a:lnTo>
                  <a:pt x="1403440" y="1903024"/>
                </a:lnTo>
                <a:lnTo>
                  <a:pt x="1444451" y="1883411"/>
                </a:lnTo>
                <a:lnTo>
                  <a:pt x="1484399" y="1862006"/>
                </a:lnTo>
                <a:lnTo>
                  <a:pt x="1523234" y="1838862"/>
                </a:lnTo>
                <a:lnTo>
                  <a:pt x="1560903" y="1814031"/>
                </a:lnTo>
                <a:lnTo>
                  <a:pt x="1597354" y="1787565"/>
                </a:lnTo>
                <a:lnTo>
                  <a:pt x="1632535" y="1759516"/>
                </a:lnTo>
                <a:lnTo>
                  <a:pt x="1666394" y="1729936"/>
                </a:lnTo>
                <a:lnTo>
                  <a:pt x="1698878" y="1698879"/>
                </a:lnTo>
                <a:lnTo>
                  <a:pt x="1729936" y="1666394"/>
                </a:lnTo>
                <a:lnTo>
                  <a:pt x="1759516" y="1632535"/>
                </a:lnTo>
                <a:lnTo>
                  <a:pt x="1787565" y="1597354"/>
                </a:lnTo>
                <a:lnTo>
                  <a:pt x="1814031" y="1560903"/>
                </a:lnTo>
                <a:lnTo>
                  <a:pt x="1838862" y="1523234"/>
                </a:lnTo>
                <a:lnTo>
                  <a:pt x="1862006" y="1484399"/>
                </a:lnTo>
                <a:lnTo>
                  <a:pt x="1883411" y="1444451"/>
                </a:lnTo>
                <a:lnTo>
                  <a:pt x="1903024" y="1403440"/>
                </a:lnTo>
                <a:lnTo>
                  <a:pt x="1920795" y="1361420"/>
                </a:lnTo>
                <a:lnTo>
                  <a:pt x="1936670" y="1318443"/>
                </a:lnTo>
                <a:lnTo>
                  <a:pt x="1950597" y="1274560"/>
                </a:lnTo>
                <a:lnTo>
                  <a:pt x="1962525" y="1229825"/>
                </a:lnTo>
                <a:lnTo>
                  <a:pt x="1972400" y="1184288"/>
                </a:lnTo>
                <a:lnTo>
                  <a:pt x="1980172" y="1138002"/>
                </a:lnTo>
                <a:lnTo>
                  <a:pt x="1985788" y="1091019"/>
                </a:lnTo>
                <a:lnTo>
                  <a:pt x="1989196" y="1043392"/>
                </a:lnTo>
                <a:lnTo>
                  <a:pt x="1990344" y="995171"/>
                </a:lnTo>
                <a:lnTo>
                  <a:pt x="1989196" y="946951"/>
                </a:lnTo>
                <a:lnTo>
                  <a:pt x="1985788" y="899324"/>
                </a:lnTo>
                <a:lnTo>
                  <a:pt x="1980172" y="852341"/>
                </a:lnTo>
                <a:lnTo>
                  <a:pt x="1972400" y="806055"/>
                </a:lnTo>
                <a:lnTo>
                  <a:pt x="1962525" y="760518"/>
                </a:lnTo>
                <a:lnTo>
                  <a:pt x="1950597" y="715783"/>
                </a:lnTo>
                <a:lnTo>
                  <a:pt x="1936670" y="671900"/>
                </a:lnTo>
                <a:lnTo>
                  <a:pt x="1920795" y="628923"/>
                </a:lnTo>
                <a:lnTo>
                  <a:pt x="1903024" y="586903"/>
                </a:lnTo>
                <a:lnTo>
                  <a:pt x="1883411" y="545892"/>
                </a:lnTo>
                <a:lnTo>
                  <a:pt x="1862006" y="505944"/>
                </a:lnTo>
                <a:lnTo>
                  <a:pt x="1838862" y="467109"/>
                </a:lnTo>
                <a:lnTo>
                  <a:pt x="1814031" y="429440"/>
                </a:lnTo>
                <a:lnTo>
                  <a:pt x="1787565" y="392989"/>
                </a:lnTo>
                <a:lnTo>
                  <a:pt x="1759516" y="357808"/>
                </a:lnTo>
                <a:lnTo>
                  <a:pt x="1729936" y="323949"/>
                </a:lnTo>
                <a:lnTo>
                  <a:pt x="1698879" y="291464"/>
                </a:lnTo>
                <a:lnTo>
                  <a:pt x="1666394" y="260407"/>
                </a:lnTo>
                <a:lnTo>
                  <a:pt x="1632535" y="230827"/>
                </a:lnTo>
                <a:lnTo>
                  <a:pt x="1597354" y="202778"/>
                </a:lnTo>
                <a:lnTo>
                  <a:pt x="1560903" y="176312"/>
                </a:lnTo>
                <a:lnTo>
                  <a:pt x="1523234" y="151481"/>
                </a:lnTo>
                <a:lnTo>
                  <a:pt x="1484399" y="128337"/>
                </a:lnTo>
                <a:lnTo>
                  <a:pt x="1444451" y="106932"/>
                </a:lnTo>
                <a:lnTo>
                  <a:pt x="1403440" y="87319"/>
                </a:lnTo>
                <a:lnTo>
                  <a:pt x="1361420" y="69548"/>
                </a:lnTo>
                <a:lnTo>
                  <a:pt x="1318443" y="53673"/>
                </a:lnTo>
                <a:lnTo>
                  <a:pt x="1274560" y="39746"/>
                </a:lnTo>
                <a:lnTo>
                  <a:pt x="1229825" y="27818"/>
                </a:lnTo>
                <a:lnTo>
                  <a:pt x="1184288" y="17943"/>
                </a:lnTo>
                <a:lnTo>
                  <a:pt x="1138002" y="10171"/>
                </a:lnTo>
                <a:lnTo>
                  <a:pt x="1091019" y="4555"/>
                </a:lnTo>
                <a:lnTo>
                  <a:pt x="1043392" y="1147"/>
                </a:lnTo>
                <a:lnTo>
                  <a:pt x="995171" y="0"/>
                </a:lnTo>
                <a:close/>
              </a:path>
            </a:pathLst>
          </a:custGeom>
          <a:solidFill>
            <a:srgbClr val="D14552">
              <a:alpha val="79999"/>
            </a:srgbClr>
          </a:solidFill>
          <a:ln w="9525">
            <a:noFill/>
            <a:round/>
          </a:ln>
        </p:spPr>
        <p:txBody>
          <a:bodyPr lIns="0" tIns="0" rIns="0" bIns="0"/>
          <a:lstStyle/>
          <a:p>
            <a:endParaRPr lang="zh-CN" altLang="en-US"/>
          </a:p>
        </p:txBody>
      </p:sp>
      <p:sp>
        <p:nvSpPr>
          <p:cNvPr id="76805" name="object 6"/>
          <p:cNvSpPr/>
          <p:nvPr/>
        </p:nvSpPr>
        <p:spPr bwMode="auto">
          <a:xfrm>
            <a:off x="2649538" y="1562100"/>
            <a:ext cx="1158875" cy="847725"/>
          </a:xfrm>
          <a:custGeom>
            <a:avLst/>
            <a:gdLst/>
            <a:ahLst/>
            <a:cxnLst>
              <a:cxn ang="0">
                <a:pos x="1102983" y="775132"/>
              </a:cxn>
              <a:cxn ang="0">
                <a:pos x="1083845" y="796524"/>
              </a:cxn>
              <a:cxn ang="0">
                <a:pos x="1085465" y="826144"/>
              </a:cxn>
              <a:cxn ang="0">
                <a:pos x="1106840" y="845230"/>
              </a:cxn>
              <a:cxn ang="0">
                <a:pos x="1136479" y="843555"/>
              </a:cxn>
              <a:cxn ang="0">
                <a:pos x="1155616" y="822215"/>
              </a:cxn>
              <a:cxn ang="0">
                <a:pos x="1109852" y="809371"/>
              </a:cxn>
              <a:cxn ang="0">
                <a:pos x="1117600" y="771271"/>
              </a:cxn>
              <a:cxn ang="0">
                <a:pos x="1109852" y="809371"/>
              </a:cxn>
              <a:cxn ang="0">
                <a:pos x="1129564" y="773014"/>
              </a:cxn>
              <a:cxn ang="0">
                <a:pos x="1129564" y="773014"/>
              </a:cxn>
              <a:cxn ang="0">
                <a:pos x="1157427" y="809371"/>
              </a:cxn>
              <a:cxn ang="0">
                <a:pos x="1153943" y="792595"/>
              </a:cxn>
              <a:cxn ang="0">
                <a:pos x="1132603" y="773457"/>
              </a:cxn>
              <a:cxn ang="0">
                <a:pos x="1107693" y="38100"/>
              </a:cxn>
              <a:cxn ang="0">
                <a:pos x="1117600" y="771271"/>
              </a:cxn>
              <a:cxn ang="0">
                <a:pos x="1127560" y="48005"/>
              </a:cxn>
              <a:cxn ang="0">
                <a:pos x="1107693" y="38100"/>
              </a:cxn>
              <a:cxn ang="0">
                <a:pos x="1117600" y="771271"/>
              </a:cxn>
              <a:cxn ang="0">
                <a:pos x="1129559" y="771271"/>
              </a:cxn>
              <a:cxn ang="0">
                <a:pos x="0" y="38100"/>
              </a:cxn>
              <a:cxn ang="0">
                <a:pos x="76200" y="48005"/>
              </a:cxn>
              <a:cxn ang="0">
                <a:pos x="63500" y="28193"/>
              </a:cxn>
              <a:cxn ang="0">
                <a:pos x="76200" y="0"/>
              </a:cxn>
              <a:cxn ang="0">
                <a:pos x="63500" y="28193"/>
              </a:cxn>
              <a:cxn ang="0">
                <a:pos x="76200" y="48005"/>
              </a:cxn>
              <a:cxn ang="0">
                <a:pos x="1127505" y="28193"/>
              </a:cxn>
              <a:cxn ang="0">
                <a:pos x="76200" y="48005"/>
              </a:cxn>
              <a:cxn ang="0">
                <a:pos x="1107693" y="38100"/>
              </a:cxn>
              <a:cxn ang="0">
                <a:pos x="1127505" y="28193"/>
              </a:cxn>
              <a:cxn ang="0">
                <a:pos x="1107693" y="38100"/>
              </a:cxn>
              <a:cxn ang="0">
                <a:pos x="1127560" y="48005"/>
              </a:cxn>
            </a:cxnLst>
            <a:rect l="0" t="0" r="r" b="b"/>
            <a:pathLst>
              <a:path w="1158239" h="847725">
                <a:moveTo>
                  <a:pt x="1109752" y="773344"/>
                </a:moveTo>
                <a:lnTo>
                  <a:pt x="1102983" y="775132"/>
                </a:lnTo>
                <a:lnTo>
                  <a:pt x="1091342" y="783971"/>
                </a:lnTo>
                <a:lnTo>
                  <a:pt x="1083845" y="796524"/>
                </a:lnTo>
                <a:lnTo>
                  <a:pt x="1081659" y="811529"/>
                </a:lnTo>
                <a:lnTo>
                  <a:pt x="1085465" y="826144"/>
                </a:lnTo>
                <a:lnTo>
                  <a:pt x="1094295" y="837771"/>
                </a:lnTo>
                <a:lnTo>
                  <a:pt x="1106840" y="845230"/>
                </a:lnTo>
                <a:lnTo>
                  <a:pt x="1121790" y="847343"/>
                </a:lnTo>
                <a:lnTo>
                  <a:pt x="1136479" y="843555"/>
                </a:lnTo>
                <a:lnTo>
                  <a:pt x="1148143" y="834755"/>
                </a:lnTo>
                <a:lnTo>
                  <a:pt x="1155616" y="822215"/>
                </a:lnTo>
                <a:lnTo>
                  <a:pt x="1157427" y="809371"/>
                </a:lnTo>
                <a:lnTo>
                  <a:pt x="1109852" y="809371"/>
                </a:lnTo>
                <a:lnTo>
                  <a:pt x="1109752" y="773344"/>
                </a:lnTo>
                <a:close/>
              </a:path>
              <a:path w="1158239" h="847725">
                <a:moveTo>
                  <a:pt x="1117600" y="771271"/>
                </a:moveTo>
                <a:lnTo>
                  <a:pt x="1109752" y="773344"/>
                </a:lnTo>
                <a:lnTo>
                  <a:pt x="1109852" y="809371"/>
                </a:lnTo>
                <a:lnTo>
                  <a:pt x="1129664" y="809371"/>
                </a:lnTo>
                <a:lnTo>
                  <a:pt x="1129564" y="773014"/>
                </a:lnTo>
                <a:lnTo>
                  <a:pt x="1117600" y="771271"/>
                </a:lnTo>
                <a:close/>
              </a:path>
              <a:path w="1158239" h="847725">
                <a:moveTo>
                  <a:pt x="1129564" y="773014"/>
                </a:moveTo>
                <a:lnTo>
                  <a:pt x="1129664" y="809371"/>
                </a:lnTo>
                <a:lnTo>
                  <a:pt x="1157427" y="809371"/>
                </a:lnTo>
                <a:lnTo>
                  <a:pt x="1157731" y="807212"/>
                </a:lnTo>
                <a:lnTo>
                  <a:pt x="1153943" y="792595"/>
                </a:lnTo>
                <a:lnTo>
                  <a:pt x="1145143" y="780954"/>
                </a:lnTo>
                <a:lnTo>
                  <a:pt x="1132603" y="773457"/>
                </a:lnTo>
                <a:lnTo>
                  <a:pt x="1129564" y="773014"/>
                </a:lnTo>
                <a:close/>
              </a:path>
              <a:path w="1158239" h="847725">
                <a:moveTo>
                  <a:pt x="1107693" y="38100"/>
                </a:moveTo>
                <a:lnTo>
                  <a:pt x="1109752" y="773344"/>
                </a:lnTo>
                <a:lnTo>
                  <a:pt x="1117600" y="771271"/>
                </a:lnTo>
                <a:lnTo>
                  <a:pt x="1129559" y="771271"/>
                </a:lnTo>
                <a:lnTo>
                  <a:pt x="1127560" y="48005"/>
                </a:lnTo>
                <a:lnTo>
                  <a:pt x="1117600" y="48005"/>
                </a:lnTo>
                <a:lnTo>
                  <a:pt x="1107693" y="38100"/>
                </a:lnTo>
                <a:close/>
              </a:path>
              <a:path w="1158239" h="847725">
                <a:moveTo>
                  <a:pt x="1129559" y="771271"/>
                </a:moveTo>
                <a:lnTo>
                  <a:pt x="1117600" y="771271"/>
                </a:lnTo>
                <a:lnTo>
                  <a:pt x="1129564" y="773014"/>
                </a:lnTo>
                <a:lnTo>
                  <a:pt x="1129559" y="771271"/>
                </a:lnTo>
                <a:close/>
              </a:path>
              <a:path w="1158239" h="847725">
                <a:moveTo>
                  <a:pt x="76200" y="0"/>
                </a:moveTo>
                <a:lnTo>
                  <a:pt x="0" y="38100"/>
                </a:lnTo>
                <a:lnTo>
                  <a:pt x="76200" y="76200"/>
                </a:lnTo>
                <a:lnTo>
                  <a:pt x="76200" y="48005"/>
                </a:lnTo>
                <a:lnTo>
                  <a:pt x="63500" y="48005"/>
                </a:lnTo>
                <a:lnTo>
                  <a:pt x="63500" y="28193"/>
                </a:lnTo>
                <a:lnTo>
                  <a:pt x="76200" y="28193"/>
                </a:lnTo>
                <a:lnTo>
                  <a:pt x="76200" y="0"/>
                </a:lnTo>
                <a:close/>
              </a:path>
              <a:path w="1158239" h="847725">
                <a:moveTo>
                  <a:pt x="76200" y="28193"/>
                </a:moveTo>
                <a:lnTo>
                  <a:pt x="63500" y="28193"/>
                </a:lnTo>
                <a:lnTo>
                  <a:pt x="63500" y="48005"/>
                </a:lnTo>
                <a:lnTo>
                  <a:pt x="76200" y="48005"/>
                </a:lnTo>
                <a:lnTo>
                  <a:pt x="76200" y="28193"/>
                </a:lnTo>
                <a:close/>
              </a:path>
              <a:path w="1158239" h="847725">
                <a:moveTo>
                  <a:pt x="1127505" y="28193"/>
                </a:moveTo>
                <a:lnTo>
                  <a:pt x="76200" y="28193"/>
                </a:lnTo>
                <a:lnTo>
                  <a:pt x="76200" y="48005"/>
                </a:lnTo>
                <a:lnTo>
                  <a:pt x="1107721" y="48005"/>
                </a:lnTo>
                <a:lnTo>
                  <a:pt x="1107693" y="38100"/>
                </a:lnTo>
                <a:lnTo>
                  <a:pt x="1127533" y="38100"/>
                </a:lnTo>
                <a:lnTo>
                  <a:pt x="1127505" y="28193"/>
                </a:lnTo>
                <a:close/>
              </a:path>
              <a:path w="1158239" h="847725">
                <a:moveTo>
                  <a:pt x="1127533" y="38100"/>
                </a:moveTo>
                <a:lnTo>
                  <a:pt x="1107693" y="38100"/>
                </a:lnTo>
                <a:lnTo>
                  <a:pt x="1117600" y="48005"/>
                </a:lnTo>
                <a:lnTo>
                  <a:pt x="1127560" y="48005"/>
                </a:lnTo>
                <a:lnTo>
                  <a:pt x="1127533" y="38100"/>
                </a:lnTo>
                <a:close/>
              </a:path>
            </a:pathLst>
          </a:custGeom>
          <a:solidFill>
            <a:srgbClr val="D14552"/>
          </a:solidFill>
          <a:ln w="9525">
            <a:noFill/>
            <a:round/>
          </a:ln>
        </p:spPr>
        <p:txBody>
          <a:bodyPr lIns="0" tIns="0" rIns="0" bIns="0"/>
          <a:lstStyle/>
          <a:p>
            <a:endParaRPr lang="zh-CN" altLang="en-US"/>
          </a:p>
        </p:txBody>
      </p:sp>
      <p:sp>
        <p:nvSpPr>
          <p:cNvPr id="7" name="object 7"/>
          <p:cNvSpPr txBox="1"/>
          <p:nvPr/>
        </p:nvSpPr>
        <p:spPr>
          <a:xfrm>
            <a:off x="1149350" y="1390650"/>
            <a:ext cx="1446213" cy="452438"/>
          </a:xfrm>
          <a:prstGeom prst="rect">
            <a:avLst/>
          </a:prstGeom>
        </p:spPr>
        <p:txBody>
          <a:bodyPr lIns="0" tIns="12065" rIns="0" bIns="0">
            <a:spAutoFit/>
          </a:bodyPr>
          <a:lstStyle/>
          <a:p>
            <a:pPr marL="12700">
              <a:spcBef>
                <a:spcPts val="100"/>
              </a:spcBef>
            </a:pPr>
            <a:r>
              <a:rPr lang="zh-CN" altLang="en-US" sz="2800" b="1">
                <a:solidFill>
                  <a:srgbClr val="D14552"/>
                </a:solidFill>
                <a:latin typeface="微软雅黑" panose="020B0503020204020204" pitchFamily="34" charset="-122"/>
                <a:ea typeface="微软雅黑" panose="020B0503020204020204" pitchFamily="34" charset="-122"/>
              </a:rPr>
              <a:t>网上银行</a:t>
            </a:r>
            <a:endParaRPr lang="zh-CN" altLang="en-US" sz="2800">
              <a:latin typeface="微软雅黑" panose="020B0503020204020204" pitchFamily="34" charset="-122"/>
              <a:ea typeface="微软雅黑" panose="020B0503020204020204" pitchFamily="34" charset="-122"/>
            </a:endParaRPr>
          </a:p>
        </p:txBody>
      </p:sp>
      <p:sp>
        <p:nvSpPr>
          <p:cNvPr id="76807" name="object 8"/>
          <p:cNvSpPr/>
          <p:nvPr/>
        </p:nvSpPr>
        <p:spPr bwMode="auto">
          <a:xfrm>
            <a:off x="4349750" y="2370138"/>
            <a:ext cx="1990725" cy="1990725"/>
          </a:xfrm>
          <a:custGeom>
            <a:avLst/>
            <a:gdLst/>
            <a:ahLst/>
            <a:cxnLst>
              <a:cxn ang="0">
                <a:pos x="899324" y="4555"/>
              </a:cxn>
              <a:cxn ang="0">
                <a:pos x="760518" y="27818"/>
              </a:cxn>
              <a:cxn ang="0">
                <a:pos x="628923" y="69548"/>
              </a:cxn>
              <a:cxn ang="0">
                <a:pos x="505944" y="128337"/>
              </a:cxn>
              <a:cxn ang="0">
                <a:pos x="392989" y="202778"/>
              </a:cxn>
              <a:cxn ang="0">
                <a:pos x="291464" y="291464"/>
              </a:cxn>
              <a:cxn ang="0">
                <a:pos x="202778" y="392989"/>
              </a:cxn>
              <a:cxn ang="0">
                <a:pos x="128337" y="505944"/>
              </a:cxn>
              <a:cxn ang="0">
                <a:pos x="69548" y="628923"/>
              </a:cxn>
              <a:cxn ang="0">
                <a:pos x="27818" y="760518"/>
              </a:cxn>
              <a:cxn ang="0">
                <a:pos x="4555" y="899324"/>
              </a:cxn>
              <a:cxn ang="0">
                <a:pos x="1147" y="1043392"/>
              </a:cxn>
              <a:cxn ang="0">
                <a:pos x="17943" y="1184288"/>
              </a:cxn>
              <a:cxn ang="0">
                <a:pos x="53673" y="1318443"/>
              </a:cxn>
              <a:cxn ang="0">
                <a:pos x="106932" y="1444451"/>
              </a:cxn>
              <a:cxn ang="0">
                <a:pos x="176312" y="1560903"/>
              </a:cxn>
              <a:cxn ang="0">
                <a:pos x="260407" y="1666394"/>
              </a:cxn>
              <a:cxn ang="0">
                <a:pos x="357808" y="1759516"/>
              </a:cxn>
              <a:cxn ang="0">
                <a:pos x="467109" y="1838862"/>
              </a:cxn>
              <a:cxn ang="0">
                <a:pos x="586903" y="1903024"/>
              </a:cxn>
              <a:cxn ang="0">
                <a:pos x="715783" y="1950597"/>
              </a:cxn>
              <a:cxn ang="0">
                <a:pos x="852341" y="1980172"/>
              </a:cxn>
              <a:cxn ang="0">
                <a:pos x="995171" y="1990343"/>
              </a:cxn>
              <a:cxn ang="0">
                <a:pos x="1138002" y="1980172"/>
              </a:cxn>
              <a:cxn ang="0">
                <a:pos x="1274560" y="1950597"/>
              </a:cxn>
              <a:cxn ang="0">
                <a:pos x="1403440" y="1903024"/>
              </a:cxn>
              <a:cxn ang="0">
                <a:pos x="1523234" y="1838862"/>
              </a:cxn>
              <a:cxn ang="0">
                <a:pos x="1632535" y="1759516"/>
              </a:cxn>
              <a:cxn ang="0">
                <a:pos x="1729936" y="1666394"/>
              </a:cxn>
              <a:cxn ang="0">
                <a:pos x="1814031" y="1560903"/>
              </a:cxn>
              <a:cxn ang="0">
                <a:pos x="1883411" y="1444451"/>
              </a:cxn>
              <a:cxn ang="0">
                <a:pos x="1936670" y="1318443"/>
              </a:cxn>
              <a:cxn ang="0">
                <a:pos x="1972400" y="1184288"/>
              </a:cxn>
              <a:cxn ang="0">
                <a:pos x="1989196" y="1043392"/>
              </a:cxn>
              <a:cxn ang="0">
                <a:pos x="1985788" y="899324"/>
              </a:cxn>
              <a:cxn ang="0">
                <a:pos x="1962525" y="760518"/>
              </a:cxn>
              <a:cxn ang="0">
                <a:pos x="1920795" y="628923"/>
              </a:cxn>
              <a:cxn ang="0">
                <a:pos x="1862006" y="505944"/>
              </a:cxn>
              <a:cxn ang="0">
                <a:pos x="1787565" y="392989"/>
              </a:cxn>
              <a:cxn ang="0">
                <a:pos x="1698878" y="291464"/>
              </a:cxn>
              <a:cxn ang="0">
                <a:pos x="1597354" y="202778"/>
              </a:cxn>
              <a:cxn ang="0">
                <a:pos x="1484399" y="128337"/>
              </a:cxn>
              <a:cxn ang="0">
                <a:pos x="1361420" y="69548"/>
              </a:cxn>
              <a:cxn ang="0">
                <a:pos x="1229825" y="27818"/>
              </a:cxn>
              <a:cxn ang="0">
                <a:pos x="1091019" y="4555"/>
              </a:cxn>
            </a:cxnLst>
            <a:rect l="0" t="0" r="r" b="b"/>
            <a:pathLst>
              <a:path w="1990725" h="1990725">
                <a:moveTo>
                  <a:pt x="995171" y="0"/>
                </a:moveTo>
                <a:lnTo>
                  <a:pt x="946951" y="1147"/>
                </a:lnTo>
                <a:lnTo>
                  <a:pt x="899324" y="4555"/>
                </a:lnTo>
                <a:lnTo>
                  <a:pt x="852341" y="10171"/>
                </a:lnTo>
                <a:lnTo>
                  <a:pt x="806055" y="17943"/>
                </a:lnTo>
                <a:lnTo>
                  <a:pt x="760518" y="27818"/>
                </a:lnTo>
                <a:lnTo>
                  <a:pt x="715783" y="39746"/>
                </a:lnTo>
                <a:lnTo>
                  <a:pt x="671900" y="53673"/>
                </a:lnTo>
                <a:lnTo>
                  <a:pt x="628923" y="69548"/>
                </a:lnTo>
                <a:lnTo>
                  <a:pt x="586903" y="87319"/>
                </a:lnTo>
                <a:lnTo>
                  <a:pt x="545892" y="106932"/>
                </a:lnTo>
                <a:lnTo>
                  <a:pt x="505944" y="128337"/>
                </a:lnTo>
                <a:lnTo>
                  <a:pt x="467109" y="151481"/>
                </a:lnTo>
                <a:lnTo>
                  <a:pt x="429440" y="176312"/>
                </a:lnTo>
                <a:lnTo>
                  <a:pt x="392989" y="202778"/>
                </a:lnTo>
                <a:lnTo>
                  <a:pt x="357808" y="230827"/>
                </a:lnTo>
                <a:lnTo>
                  <a:pt x="323949" y="260407"/>
                </a:lnTo>
                <a:lnTo>
                  <a:pt x="291464" y="291464"/>
                </a:lnTo>
                <a:lnTo>
                  <a:pt x="260407" y="323949"/>
                </a:lnTo>
                <a:lnTo>
                  <a:pt x="230827" y="357808"/>
                </a:lnTo>
                <a:lnTo>
                  <a:pt x="202778" y="392989"/>
                </a:lnTo>
                <a:lnTo>
                  <a:pt x="176312" y="429440"/>
                </a:lnTo>
                <a:lnTo>
                  <a:pt x="151481" y="467109"/>
                </a:lnTo>
                <a:lnTo>
                  <a:pt x="128337" y="505944"/>
                </a:lnTo>
                <a:lnTo>
                  <a:pt x="106932" y="545892"/>
                </a:lnTo>
                <a:lnTo>
                  <a:pt x="87319" y="586903"/>
                </a:lnTo>
                <a:lnTo>
                  <a:pt x="69548" y="628923"/>
                </a:lnTo>
                <a:lnTo>
                  <a:pt x="53673" y="671900"/>
                </a:lnTo>
                <a:lnTo>
                  <a:pt x="39746" y="715783"/>
                </a:lnTo>
                <a:lnTo>
                  <a:pt x="27818" y="760518"/>
                </a:lnTo>
                <a:lnTo>
                  <a:pt x="17943" y="806055"/>
                </a:lnTo>
                <a:lnTo>
                  <a:pt x="10171" y="852341"/>
                </a:lnTo>
                <a:lnTo>
                  <a:pt x="4555" y="899324"/>
                </a:lnTo>
                <a:lnTo>
                  <a:pt x="1147" y="946951"/>
                </a:lnTo>
                <a:lnTo>
                  <a:pt x="0" y="995171"/>
                </a:lnTo>
                <a:lnTo>
                  <a:pt x="1147" y="1043392"/>
                </a:lnTo>
                <a:lnTo>
                  <a:pt x="4555" y="1091019"/>
                </a:lnTo>
                <a:lnTo>
                  <a:pt x="10171" y="1138002"/>
                </a:lnTo>
                <a:lnTo>
                  <a:pt x="17943" y="1184288"/>
                </a:lnTo>
                <a:lnTo>
                  <a:pt x="27818" y="1229825"/>
                </a:lnTo>
                <a:lnTo>
                  <a:pt x="39746" y="1274560"/>
                </a:lnTo>
                <a:lnTo>
                  <a:pt x="53673" y="1318443"/>
                </a:lnTo>
                <a:lnTo>
                  <a:pt x="69548" y="1361420"/>
                </a:lnTo>
                <a:lnTo>
                  <a:pt x="87319" y="1403440"/>
                </a:lnTo>
                <a:lnTo>
                  <a:pt x="106932" y="1444451"/>
                </a:lnTo>
                <a:lnTo>
                  <a:pt x="128337" y="1484399"/>
                </a:lnTo>
                <a:lnTo>
                  <a:pt x="151481" y="1523234"/>
                </a:lnTo>
                <a:lnTo>
                  <a:pt x="176312" y="1560903"/>
                </a:lnTo>
                <a:lnTo>
                  <a:pt x="202778" y="1597354"/>
                </a:lnTo>
                <a:lnTo>
                  <a:pt x="230827" y="1632535"/>
                </a:lnTo>
                <a:lnTo>
                  <a:pt x="260407" y="1666394"/>
                </a:lnTo>
                <a:lnTo>
                  <a:pt x="291464" y="1698879"/>
                </a:lnTo>
                <a:lnTo>
                  <a:pt x="323949" y="1729936"/>
                </a:lnTo>
                <a:lnTo>
                  <a:pt x="357808" y="1759516"/>
                </a:lnTo>
                <a:lnTo>
                  <a:pt x="392989" y="1787565"/>
                </a:lnTo>
                <a:lnTo>
                  <a:pt x="429440" y="1814031"/>
                </a:lnTo>
                <a:lnTo>
                  <a:pt x="467109" y="1838862"/>
                </a:lnTo>
                <a:lnTo>
                  <a:pt x="505944" y="1862006"/>
                </a:lnTo>
                <a:lnTo>
                  <a:pt x="545892" y="1883411"/>
                </a:lnTo>
                <a:lnTo>
                  <a:pt x="586903" y="1903024"/>
                </a:lnTo>
                <a:lnTo>
                  <a:pt x="628923" y="1920795"/>
                </a:lnTo>
                <a:lnTo>
                  <a:pt x="671900" y="1936670"/>
                </a:lnTo>
                <a:lnTo>
                  <a:pt x="715783" y="1950597"/>
                </a:lnTo>
                <a:lnTo>
                  <a:pt x="760518" y="1962525"/>
                </a:lnTo>
                <a:lnTo>
                  <a:pt x="806055" y="1972400"/>
                </a:lnTo>
                <a:lnTo>
                  <a:pt x="852341" y="1980172"/>
                </a:lnTo>
                <a:lnTo>
                  <a:pt x="899324" y="1985788"/>
                </a:lnTo>
                <a:lnTo>
                  <a:pt x="946951" y="1989196"/>
                </a:lnTo>
                <a:lnTo>
                  <a:pt x="995171" y="1990343"/>
                </a:lnTo>
                <a:lnTo>
                  <a:pt x="1043392" y="1989196"/>
                </a:lnTo>
                <a:lnTo>
                  <a:pt x="1091019" y="1985788"/>
                </a:lnTo>
                <a:lnTo>
                  <a:pt x="1138002" y="1980172"/>
                </a:lnTo>
                <a:lnTo>
                  <a:pt x="1184288" y="1972400"/>
                </a:lnTo>
                <a:lnTo>
                  <a:pt x="1229825" y="1962525"/>
                </a:lnTo>
                <a:lnTo>
                  <a:pt x="1274560" y="1950597"/>
                </a:lnTo>
                <a:lnTo>
                  <a:pt x="1318443" y="1936670"/>
                </a:lnTo>
                <a:lnTo>
                  <a:pt x="1361420" y="1920795"/>
                </a:lnTo>
                <a:lnTo>
                  <a:pt x="1403440" y="1903024"/>
                </a:lnTo>
                <a:lnTo>
                  <a:pt x="1444451" y="1883411"/>
                </a:lnTo>
                <a:lnTo>
                  <a:pt x="1484399" y="1862006"/>
                </a:lnTo>
                <a:lnTo>
                  <a:pt x="1523234" y="1838862"/>
                </a:lnTo>
                <a:lnTo>
                  <a:pt x="1560903" y="1814031"/>
                </a:lnTo>
                <a:lnTo>
                  <a:pt x="1597354" y="1787565"/>
                </a:lnTo>
                <a:lnTo>
                  <a:pt x="1632535" y="1759516"/>
                </a:lnTo>
                <a:lnTo>
                  <a:pt x="1666394" y="1729936"/>
                </a:lnTo>
                <a:lnTo>
                  <a:pt x="1698878" y="1698879"/>
                </a:lnTo>
                <a:lnTo>
                  <a:pt x="1729936" y="1666394"/>
                </a:lnTo>
                <a:lnTo>
                  <a:pt x="1759516" y="1632535"/>
                </a:lnTo>
                <a:lnTo>
                  <a:pt x="1787565" y="1597354"/>
                </a:lnTo>
                <a:lnTo>
                  <a:pt x="1814031" y="1560903"/>
                </a:lnTo>
                <a:lnTo>
                  <a:pt x="1838862" y="1523234"/>
                </a:lnTo>
                <a:lnTo>
                  <a:pt x="1862006" y="1484399"/>
                </a:lnTo>
                <a:lnTo>
                  <a:pt x="1883411" y="1444451"/>
                </a:lnTo>
                <a:lnTo>
                  <a:pt x="1903024" y="1403440"/>
                </a:lnTo>
                <a:lnTo>
                  <a:pt x="1920795" y="1361420"/>
                </a:lnTo>
                <a:lnTo>
                  <a:pt x="1936670" y="1318443"/>
                </a:lnTo>
                <a:lnTo>
                  <a:pt x="1950597" y="1274560"/>
                </a:lnTo>
                <a:lnTo>
                  <a:pt x="1962525" y="1229825"/>
                </a:lnTo>
                <a:lnTo>
                  <a:pt x="1972400" y="1184288"/>
                </a:lnTo>
                <a:lnTo>
                  <a:pt x="1980172" y="1138002"/>
                </a:lnTo>
                <a:lnTo>
                  <a:pt x="1985788" y="1091019"/>
                </a:lnTo>
                <a:lnTo>
                  <a:pt x="1989196" y="1043392"/>
                </a:lnTo>
                <a:lnTo>
                  <a:pt x="1990343" y="995171"/>
                </a:lnTo>
                <a:lnTo>
                  <a:pt x="1989196" y="946951"/>
                </a:lnTo>
                <a:lnTo>
                  <a:pt x="1985788" y="899324"/>
                </a:lnTo>
                <a:lnTo>
                  <a:pt x="1980172" y="852341"/>
                </a:lnTo>
                <a:lnTo>
                  <a:pt x="1972400" y="806055"/>
                </a:lnTo>
                <a:lnTo>
                  <a:pt x="1962525" y="760518"/>
                </a:lnTo>
                <a:lnTo>
                  <a:pt x="1950597" y="715783"/>
                </a:lnTo>
                <a:lnTo>
                  <a:pt x="1936670" y="671900"/>
                </a:lnTo>
                <a:lnTo>
                  <a:pt x="1920795" y="628923"/>
                </a:lnTo>
                <a:lnTo>
                  <a:pt x="1903024" y="586903"/>
                </a:lnTo>
                <a:lnTo>
                  <a:pt x="1883411" y="545892"/>
                </a:lnTo>
                <a:lnTo>
                  <a:pt x="1862006" y="505944"/>
                </a:lnTo>
                <a:lnTo>
                  <a:pt x="1838862" y="467109"/>
                </a:lnTo>
                <a:lnTo>
                  <a:pt x="1814031" y="429440"/>
                </a:lnTo>
                <a:lnTo>
                  <a:pt x="1787565" y="392989"/>
                </a:lnTo>
                <a:lnTo>
                  <a:pt x="1759516" y="357808"/>
                </a:lnTo>
                <a:lnTo>
                  <a:pt x="1729936" y="323949"/>
                </a:lnTo>
                <a:lnTo>
                  <a:pt x="1698878" y="291464"/>
                </a:lnTo>
                <a:lnTo>
                  <a:pt x="1666394" y="260407"/>
                </a:lnTo>
                <a:lnTo>
                  <a:pt x="1632535" y="230827"/>
                </a:lnTo>
                <a:lnTo>
                  <a:pt x="1597354" y="202778"/>
                </a:lnTo>
                <a:lnTo>
                  <a:pt x="1560903" y="176312"/>
                </a:lnTo>
                <a:lnTo>
                  <a:pt x="1523234" y="151481"/>
                </a:lnTo>
                <a:lnTo>
                  <a:pt x="1484399" y="128337"/>
                </a:lnTo>
                <a:lnTo>
                  <a:pt x="1444451" y="106932"/>
                </a:lnTo>
                <a:lnTo>
                  <a:pt x="1403440" y="87319"/>
                </a:lnTo>
                <a:lnTo>
                  <a:pt x="1361420" y="69548"/>
                </a:lnTo>
                <a:lnTo>
                  <a:pt x="1318443" y="53673"/>
                </a:lnTo>
                <a:lnTo>
                  <a:pt x="1274560" y="39746"/>
                </a:lnTo>
                <a:lnTo>
                  <a:pt x="1229825" y="27818"/>
                </a:lnTo>
                <a:lnTo>
                  <a:pt x="1184288" y="17943"/>
                </a:lnTo>
                <a:lnTo>
                  <a:pt x="1138002" y="10171"/>
                </a:lnTo>
                <a:lnTo>
                  <a:pt x="1091019" y="4555"/>
                </a:lnTo>
                <a:lnTo>
                  <a:pt x="1043392" y="1147"/>
                </a:lnTo>
                <a:lnTo>
                  <a:pt x="995171" y="0"/>
                </a:lnTo>
                <a:close/>
              </a:path>
            </a:pathLst>
          </a:custGeom>
          <a:solidFill>
            <a:srgbClr val="44536B">
              <a:alpha val="79999"/>
            </a:srgbClr>
          </a:solidFill>
          <a:ln w="9525">
            <a:noFill/>
            <a:round/>
          </a:ln>
        </p:spPr>
        <p:txBody>
          <a:bodyPr lIns="0" tIns="0" rIns="0" bIns="0"/>
          <a:lstStyle/>
          <a:p>
            <a:endParaRPr lang="zh-CN" altLang="en-US"/>
          </a:p>
        </p:txBody>
      </p:sp>
      <p:sp>
        <p:nvSpPr>
          <p:cNvPr id="9" name="object 9"/>
          <p:cNvSpPr txBox="1"/>
          <p:nvPr/>
        </p:nvSpPr>
        <p:spPr>
          <a:xfrm>
            <a:off x="1149350" y="4814888"/>
            <a:ext cx="1446213" cy="450850"/>
          </a:xfrm>
          <a:prstGeom prst="rect">
            <a:avLst/>
          </a:prstGeom>
        </p:spPr>
        <p:txBody>
          <a:bodyPr lIns="0" tIns="12065" rIns="0" bIns="0">
            <a:spAutoFit/>
          </a:bodyPr>
          <a:lstStyle/>
          <a:p>
            <a:pPr marL="12700">
              <a:spcBef>
                <a:spcPts val="100"/>
              </a:spcBef>
            </a:pPr>
            <a:r>
              <a:rPr lang="zh-CN" altLang="en-US" sz="2800" b="1">
                <a:solidFill>
                  <a:srgbClr val="44536B"/>
                </a:solidFill>
                <a:latin typeface="微软雅黑" panose="020B0503020204020204" pitchFamily="34" charset="-122"/>
                <a:ea typeface="微软雅黑" panose="020B0503020204020204" pitchFamily="34" charset="-122"/>
              </a:rPr>
              <a:t>银行柜台</a:t>
            </a:r>
            <a:endParaRPr lang="zh-CN" altLang="en-US" sz="2800">
              <a:latin typeface="微软雅黑" panose="020B0503020204020204" pitchFamily="34" charset="-122"/>
              <a:ea typeface="微软雅黑" panose="020B0503020204020204" pitchFamily="34" charset="-122"/>
            </a:endParaRPr>
          </a:p>
        </p:txBody>
      </p:sp>
      <p:sp>
        <p:nvSpPr>
          <p:cNvPr id="76809" name="object 10"/>
          <p:cNvSpPr/>
          <p:nvPr/>
        </p:nvSpPr>
        <p:spPr bwMode="auto">
          <a:xfrm>
            <a:off x="2649538" y="4322763"/>
            <a:ext cx="2733675" cy="850900"/>
          </a:xfrm>
          <a:custGeom>
            <a:avLst/>
            <a:gdLst/>
            <a:ahLst/>
            <a:cxnLst>
              <a:cxn ang="0">
                <a:pos x="0" y="811784"/>
              </a:cxn>
              <a:cxn ang="0">
                <a:pos x="76200" y="821690"/>
              </a:cxn>
              <a:cxn ang="0">
                <a:pos x="63500" y="801878"/>
              </a:cxn>
              <a:cxn ang="0">
                <a:pos x="76200" y="773684"/>
              </a:cxn>
              <a:cxn ang="0">
                <a:pos x="63500" y="801878"/>
              </a:cxn>
              <a:cxn ang="0">
                <a:pos x="76200" y="821690"/>
              </a:cxn>
              <a:cxn ang="0">
                <a:pos x="2686304" y="801878"/>
              </a:cxn>
              <a:cxn ang="0">
                <a:pos x="76200" y="821690"/>
              </a:cxn>
              <a:cxn ang="0">
                <a:pos x="2706116" y="811784"/>
              </a:cxn>
              <a:cxn ang="0">
                <a:pos x="2686304" y="801878"/>
              </a:cxn>
              <a:cxn ang="0">
                <a:pos x="2686304" y="811784"/>
              </a:cxn>
              <a:cxn ang="0">
                <a:pos x="2706116" y="801878"/>
              </a:cxn>
              <a:cxn ang="0">
                <a:pos x="2696210" y="76200"/>
              </a:cxn>
              <a:cxn ang="0">
                <a:pos x="2706116" y="801878"/>
              </a:cxn>
              <a:cxn ang="0">
                <a:pos x="2686304" y="811784"/>
              </a:cxn>
              <a:cxn ang="0">
                <a:pos x="2706116" y="801878"/>
              </a:cxn>
              <a:cxn ang="0">
                <a:pos x="2686304" y="38100"/>
              </a:cxn>
              <a:cxn ang="0">
                <a:pos x="2696210" y="76200"/>
              </a:cxn>
              <a:cxn ang="0">
                <a:pos x="2706116" y="38100"/>
              </a:cxn>
              <a:cxn ang="0">
                <a:pos x="2696210" y="76200"/>
              </a:cxn>
              <a:cxn ang="0">
                <a:pos x="2706116" y="74206"/>
              </a:cxn>
              <a:cxn ang="0">
                <a:pos x="2681362" y="2988"/>
              </a:cxn>
              <a:cxn ang="0">
                <a:pos x="2661098" y="23252"/>
              </a:cxn>
              <a:cxn ang="0">
                <a:pos x="2661098" y="52947"/>
              </a:cxn>
              <a:cxn ang="0">
                <a:pos x="2681362" y="73211"/>
              </a:cxn>
              <a:cxn ang="0">
                <a:pos x="2686304" y="38100"/>
              </a:cxn>
              <a:cxn ang="0">
                <a:pos x="2731321" y="23252"/>
              </a:cxn>
              <a:cxn ang="0">
                <a:pos x="2711057" y="2988"/>
              </a:cxn>
              <a:cxn ang="0">
                <a:pos x="2734310" y="38100"/>
              </a:cxn>
              <a:cxn ang="0">
                <a:pos x="2706116" y="74206"/>
              </a:cxn>
              <a:cxn ang="0">
                <a:pos x="2723165" y="65055"/>
              </a:cxn>
              <a:cxn ang="0">
                <a:pos x="2734310" y="38100"/>
              </a:cxn>
            </a:cxnLst>
            <a:rect l="0" t="0" r="r" b="b"/>
            <a:pathLst>
              <a:path w="2734310" h="850264">
                <a:moveTo>
                  <a:pt x="76200" y="773684"/>
                </a:moveTo>
                <a:lnTo>
                  <a:pt x="0" y="811784"/>
                </a:lnTo>
                <a:lnTo>
                  <a:pt x="76200" y="849884"/>
                </a:lnTo>
                <a:lnTo>
                  <a:pt x="76200" y="821690"/>
                </a:lnTo>
                <a:lnTo>
                  <a:pt x="63500" y="821690"/>
                </a:lnTo>
                <a:lnTo>
                  <a:pt x="63500" y="801878"/>
                </a:lnTo>
                <a:lnTo>
                  <a:pt x="76200" y="801878"/>
                </a:lnTo>
                <a:lnTo>
                  <a:pt x="76200" y="773684"/>
                </a:lnTo>
                <a:close/>
              </a:path>
              <a:path w="2734310" h="850264">
                <a:moveTo>
                  <a:pt x="76200" y="801878"/>
                </a:moveTo>
                <a:lnTo>
                  <a:pt x="63500" y="801878"/>
                </a:lnTo>
                <a:lnTo>
                  <a:pt x="63500" y="821690"/>
                </a:lnTo>
                <a:lnTo>
                  <a:pt x="76200" y="821690"/>
                </a:lnTo>
                <a:lnTo>
                  <a:pt x="76200" y="801878"/>
                </a:lnTo>
                <a:close/>
              </a:path>
              <a:path w="2734310" h="850264">
                <a:moveTo>
                  <a:pt x="2686304" y="801878"/>
                </a:moveTo>
                <a:lnTo>
                  <a:pt x="76200" y="801878"/>
                </a:lnTo>
                <a:lnTo>
                  <a:pt x="76200" y="821690"/>
                </a:lnTo>
                <a:lnTo>
                  <a:pt x="2706116" y="821690"/>
                </a:lnTo>
                <a:lnTo>
                  <a:pt x="2706116" y="811784"/>
                </a:lnTo>
                <a:lnTo>
                  <a:pt x="2686304" y="811784"/>
                </a:lnTo>
                <a:lnTo>
                  <a:pt x="2686304" y="801878"/>
                </a:lnTo>
                <a:close/>
              </a:path>
              <a:path w="2734310" h="850264">
                <a:moveTo>
                  <a:pt x="2686304" y="74206"/>
                </a:moveTo>
                <a:lnTo>
                  <a:pt x="2686304" y="811784"/>
                </a:lnTo>
                <a:lnTo>
                  <a:pt x="2696210" y="801878"/>
                </a:lnTo>
                <a:lnTo>
                  <a:pt x="2706116" y="801878"/>
                </a:lnTo>
                <a:lnTo>
                  <a:pt x="2706116" y="76200"/>
                </a:lnTo>
                <a:lnTo>
                  <a:pt x="2696210" y="76200"/>
                </a:lnTo>
                <a:lnTo>
                  <a:pt x="2686304" y="74206"/>
                </a:lnTo>
                <a:close/>
              </a:path>
              <a:path w="2734310" h="850264">
                <a:moveTo>
                  <a:pt x="2706116" y="801878"/>
                </a:moveTo>
                <a:lnTo>
                  <a:pt x="2696210" y="801878"/>
                </a:lnTo>
                <a:lnTo>
                  <a:pt x="2686304" y="811784"/>
                </a:lnTo>
                <a:lnTo>
                  <a:pt x="2706116" y="811784"/>
                </a:lnTo>
                <a:lnTo>
                  <a:pt x="2706116" y="801878"/>
                </a:lnTo>
                <a:close/>
              </a:path>
              <a:path w="2734310" h="850264">
                <a:moveTo>
                  <a:pt x="2706116" y="38100"/>
                </a:moveTo>
                <a:lnTo>
                  <a:pt x="2686304" y="38100"/>
                </a:lnTo>
                <a:lnTo>
                  <a:pt x="2686304" y="74206"/>
                </a:lnTo>
                <a:lnTo>
                  <a:pt x="2696210" y="76200"/>
                </a:lnTo>
                <a:lnTo>
                  <a:pt x="2706116" y="74206"/>
                </a:lnTo>
                <a:lnTo>
                  <a:pt x="2706116" y="38100"/>
                </a:lnTo>
                <a:close/>
              </a:path>
              <a:path w="2734310" h="850264">
                <a:moveTo>
                  <a:pt x="2706116" y="74206"/>
                </a:moveTo>
                <a:lnTo>
                  <a:pt x="2696210" y="76200"/>
                </a:lnTo>
                <a:lnTo>
                  <a:pt x="2706116" y="76200"/>
                </a:lnTo>
                <a:lnTo>
                  <a:pt x="2706116" y="74206"/>
                </a:lnTo>
                <a:close/>
              </a:path>
              <a:path w="2734310" h="850264">
                <a:moveTo>
                  <a:pt x="2696210" y="0"/>
                </a:moveTo>
                <a:lnTo>
                  <a:pt x="2681362" y="2988"/>
                </a:lnTo>
                <a:lnTo>
                  <a:pt x="2669254" y="11144"/>
                </a:lnTo>
                <a:lnTo>
                  <a:pt x="2661098" y="23252"/>
                </a:lnTo>
                <a:lnTo>
                  <a:pt x="2658110" y="38100"/>
                </a:lnTo>
                <a:lnTo>
                  <a:pt x="2661098" y="52947"/>
                </a:lnTo>
                <a:lnTo>
                  <a:pt x="2669254" y="65055"/>
                </a:lnTo>
                <a:lnTo>
                  <a:pt x="2681362" y="73211"/>
                </a:lnTo>
                <a:lnTo>
                  <a:pt x="2686304" y="74206"/>
                </a:lnTo>
                <a:lnTo>
                  <a:pt x="2686304" y="38100"/>
                </a:lnTo>
                <a:lnTo>
                  <a:pt x="2734310" y="38100"/>
                </a:lnTo>
                <a:lnTo>
                  <a:pt x="2731321" y="23252"/>
                </a:lnTo>
                <a:lnTo>
                  <a:pt x="2723165" y="11144"/>
                </a:lnTo>
                <a:lnTo>
                  <a:pt x="2711057" y="2988"/>
                </a:lnTo>
                <a:lnTo>
                  <a:pt x="2696210" y="0"/>
                </a:lnTo>
                <a:close/>
              </a:path>
              <a:path w="2734310" h="850264">
                <a:moveTo>
                  <a:pt x="2734310" y="38100"/>
                </a:moveTo>
                <a:lnTo>
                  <a:pt x="2706116" y="38100"/>
                </a:lnTo>
                <a:lnTo>
                  <a:pt x="2706116" y="74206"/>
                </a:lnTo>
                <a:lnTo>
                  <a:pt x="2711057" y="73211"/>
                </a:lnTo>
                <a:lnTo>
                  <a:pt x="2723165" y="65055"/>
                </a:lnTo>
                <a:lnTo>
                  <a:pt x="2731321" y="52947"/>
                </a:lnTo>
                <a:lnTo>
                  <a:pt x="2734310" y="38100"/>
                </a:lnTo>
                <a:close/>
              </a:path>
            </a:pathLst>
          </a:custGeom>
          <a:solidFill>
            <a:srgbClr val="44536B"/>
          </a:solidFill>
          <a:ln w="9525">
            <a:noFill/>
            <a:round/>
          </a:ln>
        </p:spPr>
        <p:txBody>
          <a:bodyPr lIns="0" tIns="0" rIns="0" bIns="0"/>
          <a:lstStyle/>
          <a:p>
            <a:endParaRPr lang="zh-CN" altLang="en-US"/>
          </a:p>
        </p:txBody>
      </p:sp>
      <p:sp>
        <p:nvSpPr>
          <p:cNvPr id="11" name="object 11"/>
          <p:cNvSpPr txBox="1"/>
          <p:nvPr/>
        </p:nvSpPr>
        <p:spPr>
          <a:xfrm>
            <a:off x="9652000" y="4683125"/>
            <a:ext cx="1839913" cy="879475"/>
          </a:xfrm>
          <a:prstGeom prst="rect">
            <a:avLst/>
          </a:prstGeom>
        </p:spPr>
        <p:txBody>
          <a:bodyPr lIns="0" tIns="12065" rIns="0" bIns="0">
            <a:spAutoFit/>
          </a:bodyPr>
          <a:lstStyle/>
          <a:p>
            <a:pPr marL="12700">
              <a:spcBef>
                <a:spcPts val="100"/>
              </a:spcBef>
            </a:pPr>
            <a:r>
              <a:rPr lang="zh-CN" altLang="en-US" sz="2800" b="1">
                <a:solidFill>
                  <a:srgbClr val="5B9BD4"/>
                </a:solidFill>
                <a:latin typeface="微软雅黑" panose="020B0503020204020204" pitchFamily="34" charset="-122"/>
                <a:ea typeface="微软雅黑" panose="020B0503020204020204" pitchFamily="34" charset="-122"/>
              </a:rPr>
              <a:t>办税服务厅</a:t>
            </a:r>
            <a:endParaRPr lang="zh-CN" altLang="en-US" sz="2800">
              <a:latin typeface="微软雅黑" panose="020B0503020204020204" pitchFamily="34" charset="-122"/>
              <a:ea typeface="微软雅黑" panose="020B0503020204020204" pitchFamily="34" charset="-122"/>
            </a:endParaRPr>
          </a:p>
          <a:p>
            <a:pPr marL="12700"/>
            <a:r>
              <a:rPr lang="en-US" altLang="zh-CN" sz="2800" b="1">
                <a:solidFill>
                  <a:srgbClr val="5B9BD4"/>
                </a:solidFill>
                <a:cs typeface="Arial" panose="020B0604020202020204" pitchFamily="34" charset="0"/>
              </a:rPr>
              <a:t>POS</a:t>
            </a:r>
            <a:r>
              <a:rPr lang="zh-CN" altLang="en-US" sz="2800" b="1">
                <a:solidFill>
                  <a:srgbClr val="5B9BD4"/>
                </a:solidFill>
                <a:latin typeface="微软雅黑" panose="020B0503020204020204" pitchFamily="34" charset="-122"/>
                <a:ea typeface="微软雅黑" panose="020B0503020204020204" pitchFamily="34" charset="-122"/>
              </a:rPr>
              <a:t>机刷卡</a:t>
            </a:r>
            <a:endParaRPr lang="zh-CN" altLang="en-US" sz="2800">
              <a:latin typeface="微软雅黑" panose="020B0503020204020204" pitchFamily="34" charset="-122"/>
              <a:ea typeface="微软雅黑" panose="020B0503020204020204" pitchFamily="34" charset="-122"/>
            </a:endParaRPr>
          </a:p>
        </p:txBody>
      </p:sp>
      <p:sp>
        <p:nvSpPr>
          <p:cNvPr id="76811" name="object 12"/>
          <p:cNvSpPr/>
          <p:nvPr/>
        </p:nvSpPr>
        <p:spPr bwMode="auto">
          <a:xfrm>
            <a:off x="5907088" y="2370138"/>
            <a:ext cx="1992312" cy="1990725"/>
          </a:xfrm>
          <a:custGeom>
            <a:avLst/>
            <a:gdLst/>
            <a:ahLst/>
            <a:cxnLst>
              <a:cxn ang="0">
                <a:pos x="900019" y="4555"/>
              </a:cxn>
              <a:cxn ang="0">
                <a:pos x="761114" y="27818"/>
              </a:cxn>
              <a:cxn ang="0">
                <a:pos x="629421" y="69548"/>
              </a:cxn>
              <a:cxn ang="0">
                <a:pos x="506349" y="128337"/>
              </a:cxn>
              <a:cxn ang="0">
                <a:pos x="393307" y="202778"/>
              </a:cxn>
              <a:cxn ang="0">
                <a:pos x="291703" y="291464"/>
              </a:cxn>
              <a:cxn ang="0">
                <a:pos x="202946" y="392989"/>
              </a:cxn>
              <a:cxn ang="0">
                <a:pos x="128444" y="505944"/>
              </a:cxn>
              <a:cxn ang="0">
                <a:pos x="69607" y="628923"/>
              </a:cxn>
              <a:cxn ang="0">
                <a:pos x="27842" y="760518"/>
              </a:cxn>
              <a:cxn ang="0">
                <a:pos x="4559" y="899324"/>
              </a:cxn>
              <a:cxn ang="0">
                <a:pos x="1148" y="1043392"/>
              </a:cxn>
              <a:cxn ang="0">
                <a:pos x="17958" y="1184288"/>
              </a:cxn>
              <a:cxn ang="0">
                <a:pos x="53718" y="1318443"/>
              </a:cxn>
              <a:cxn ang="0">
                <a:pos x="107021" y="1444451"/>
              </a:cxn>
              <a:cxn ang="0">
                <a:pos x="176458" y="1560903"/>
              </a:cxn>
              <a:cxn ang="0">
                <a:pos x="260620" y="1666394"/>
              </a:cxn>
              <a:cxn ang="0">
                <a:pos x="358098" y="1759516"/>
              </a:cxn>
              <a:cxn ang="0">
                <a:pos x="467484" y="1838862"/>
              </a:cxn>
              <a:cxn ang="0">
                <a:pos x="587369" y="1903024"/>
              </a:cxn>
              <a:cxn ang="0">
                <a:pos x="716345" y="1950597"/>
              </a:cxn>
              <a:cxn ang="0">
                <a:pos x="853003" y="1980172"/>
              </a:cxn>
              <a:cxn ang="0">
                <a:pos x="995933" y="1990343"/>
              </a:cxn>
              <a:cxn ang="0">
                <a:pos x="1138864" y="1980172"/>
              </a:cxn>
              <a:cxn ang="0">
                <a:pos x="1275522" y="1950597"/>
              </a:cxn>
              <a:cxn ang="0">
                <a:pos x="1404498" y="1903024"/>
              </a:cxn>
              <a:cxn ang="0">
                <a:pos x="1524383" y="1838862"/>
              </a:cxn>
              <a:cxn ang="0">
                <a:pos x="1633769" y="1759516"/>
              </a:cxn>
              <a:cxn ang="0">
                <a:pos x="1731247" y="1666394"/>
              </a:cxn>
              <a:cxn ang="0">
                <a:pos x="1815409" y="1560903"/>
              </a:cxn>
              <a:cxn ang="0">
                <a:pos x="1884846" y="1444451"/>
              </a:cxn>
              <a:cxn ang="0">
                <a:pos x="1938149" y="1318443"/>
              </a:cxn>
              <a:cxn ang="0">
                <a:pos x="1973909" y="1184288"/>
              </a:cxn>
              <a:cxn ang="0">
                <a:pos x="1990719" y="1043392"/>
              </a:cxn>
              <a:cxn ang="0">
                <a:pos x="1987308" y="899324"/>
              </a:cxn>
              <a:cxn ang="0">
                <a:pos x="1964025" y="760518"/>
              </a:cxn>
              <a:cxn ang="0">
                <a:pos x="1922260" y="628923"/>
              </a:cxn>
              <a:cxn ang="0">
                <a:pos x="1863423" y="505944"/>
              </a:cxn>
              <a:cxn ang="0">
                <a:pos x="1788921" y="392989"/>
              </a:cxn>
              <a:cxn ang="0">
                <a:pos x="1700164" y="291464"/>
              </a:cxn>
              <a:cxn ang="0">
                <a:pos x="1598560" y="202778"/>
              </a:cxn>
              <a:cxn ang="0">
                <a:pos x="1485518" y="128337"/>
              </a:cxn>
              <a:cxn ang="0">
                <a:pos x="1362446" y="69548"/>
              </a:cxn>
              <a:cxn ang="0">
                <a:pos x="1230753" y="27818"/>
              </a:cxn>
              <a:cxn ang="0">
                <a:pos x="1091848" y="4555"/>
              </a:cxn>
            </a:cxnLst>
            <a:rect l="0" t="0" r="r" b="b"/>
            <a:pathLst>
              <a:path w="1991995" h="1990725">
                <a:moveTo>
                  <a:pt x="995933" y="0"/>
                </a:moveTo>
                <a:lnTo>
                  <a:pt x="947680" y="1147"/>
                </a:lnTo>
                <a:lnTo>
                  <a:pt x="900019" y="4555"/>
                </a:lnTo>
                <a:lnTo>
                  <a:pt x="853003" y="10171"/>
                </a:lnTo>
                <a:lnTo>
                  <a:pt x="806683" y="17943"/>
                </a:lnTo>
                <a:lnTo>
                  <a:pt x="761114" y="27818"/>
                </a:lnTo>
                <a:lnTo>
                  <a:pt x="716345" y="39746"/>
                </a:lnTo>
                <a:lnTo>
                  <a:pt x="672430" y="53673"/>
                </a:lnTo>
                <a:lnTo>
                  <a:pt x="629421" y="69548"/>
                </a:lnTo>
                <a:lnTo>
                  <a:pt x="587369" y="87319"/>
                </a:lnTo>
                <a:lnTo>
                  <a:pt x="546328" y="106932"/>
                </a:lnTo>
                <a:lnTo>
                  <a:pt x="506349" y="128337"/>
                </a:lnTo>
                <a:lnTo>
                  <a:pt x="467484" y="151481"/>
                </a:lnTo>
                <a:lnTo>
                  <a:pt x="429786" y="176312"/>
                </a:lnTo>
                <a:lnTo>
                  <a:pt x="393307" y="202778"/>
                </a:lnTo>
                <a:lnTo>
                  <a:pt x="358098" y="230827"/>
                </a:lnTo>
                <a:lnTo>
                  <a:pt x="324213" y="260407"/>
                </a:lnTo>
                <a:lnTo>
                  <a:pt x="291703" y="291464"/>
                </a:lnTo>
                <a:lnTo>
                  <a:pt x="260620" y="323949"/>
                </a:lnTo>
                <a:lnTo>
                  <a:pt x="231017" y="357808"/>
                </a:lnTo>
                <a:lnTo>
                  <a:pt x="202946" y="392989"/>
                </a:lnTo>
                <a:lnTo>
                  <a:pt x="176458" y="429440"/>
                </a:lnTo>
                <a:lnTo>
                  <a:pt x="151607" y="467109"/>
                </a:lnTo>
                <a:lnTo>
                  <a:pt x="128444" y="505944"/>
                </a:lnTo>
                <a:lnTo>
                  <a:pt x="107021" y="545892"/>
                </a:lnTo>
                <a:lnTo>
                  <a:pt x="87392" y="586903"/>
                </a:lnTo>
                <a:lnTo>
                  <a:pt x="69607" y="628923"/>
                </a:lnTo>
                <a:lnTo>
                  <a:pt x="53718" y="671900"/>
                </a:lnTo>
                <a:lnTo>
                  <a:pt x="39780" y="715783"/>
                </a:lnTo>
                <a:lnTo>
                  <a:pt x="27842" y="760518"/>
                </a:lnTo>
                <a:lnTo>
                  <a:pt x="17958" y="806055"/>
                </a:lnTo>
                <a:lnTo>
                  <a:pt x="10179" y="852341"/>
                </a:lnTo>
                <a:lnTo>
                  <a:pt x="4559" y="899324"/>
                </a:lnTo>
                <a:lnTo>
                  <a:pt x="1148" y="946951"/>
                </a:lnTo>
                <a:lnTo>
                  <a:pt x="0" y="995171"/>
                </a:lnTo>
                <a:lnTo>
                  <a:pt x="1148" y="1043392"/>
                </a:lnTo>
                <a:lnTo>
                  <a:pt x="4559" y="1091019"/>
                </a:lnTo>
                <a:lnTo>
                  <a:pt x="10179" y="1138002"/>
                </a:lnTo>
                <a:lnTo>
                  <a:pt x="17958" y="1184288"/>
                </a:lnTo>
                <a:lnTo>
                  <a:pt x="27842" y="1229825"/>
                </a:lnTo>
                <a:lnTo>
                  <a:pt x="39780" y="1274560"/>
                </a:lnTo>
                <a:lnTo>
                  <a:pt x="53718" y="1318443"/>
                </a:lnTo>
                <a:lnTo>
                  <a:pt x="69607" y="1361420"/>
                </a:lnTo>
                <a:lnTo>
                  <a:pt x="87392" y="1403440"/>
                </a:lnTo>
                <a:lnTo>
                  <a:pt x="107021" y="1444451"/>
                </a:lnTo>
                <a:lnTo>
                  <a:pt x="128444" y="1484399"/>
                </a:lnTo>
                <a:lnTo>
                  <a:pt x="151607" y="1523234"/>
                </a:lnTo>
                <a:lnTo>
                  <a:pt x="176458" y="1560903"/>
                </a:lnTo>
                <a:lnTo>
                  <a:pt x="202946" y="1597354"/>
                </a:lnTo>
                <a:lnTo>
                  <a:pt x="231017" y="1632535"/>
                </a:lnTo>
                <a:lnTo>
                  <a:pt x="260620" y="1666394"/>
                </a:lnTo>
                <a:lnTo>
                  <a:pt x="291703" y="1698879"/>
                </a:lnTo>
                <a:lnTo>
                  <a:pt x="324213" y="1729936"/>
                </a:lnTo>
                <a:lnTo>
                  <a:pt x="358098" y="1759516"/>
                </a:lnTo>
                <a:lnTo>
                  <a:pt x="393307" y="1787565"/>
                </a:lnTo>
                <a:lnTo>
                  <a:pt x="429786" y="1814031"/>
                </a:lnTo>
                <a:lnTo>
                  <a:pt x="467484" y="1838862"/>
                </a:lnTo>
                <a:lnTo>
                  <a:pt x="506349" y="1862006"/>
                </a:lnTo>
                <a:lnTo>
                  <a:pt x="546328" y="1883411"/>
                </a:lnTo>
                <a:lnTo>
                  <a:pt x="587369" y="1903024"/>
                </a:lnTo>
                <a:lnTo>
                  <a:pt x="629421" y="1920795"/>
                </a:lnTo>
                <a:lnTo>
                  <a:pt x="672430" y="1936670"/>
                </a:lnTo>
                <a:lnTo>
                  <a:pt x="716345" y="1950597"/>
                </a:lnTo>
                <a:lnTo>
                  <a:pt x="761114" y="1962525"/>
                </a:lnTo>
                <a:lnTo>
                  <a:pt x="806683" y="1972400"/>
                </a:lnTo>
                <a:lnTo>
                  <a:pt x="853003" y="1980172"/>
                </a:lnTo>
                <a:lnTo>
                  <a:pt x="900019" y="1985788"/>
                </a:lnTo>
                <a:lnTo>
                  <a:pt x="947680" y="1989196"/>
                </a:lnTo>
                <a:lnTo>
                  <a:pt x="995933" y="1990343"/>
                </a:lnTo>
                <a:lnTo>
                  <a:pt x="1044187" y="1989196"/>
                </a:lnTo>
                <a:lnTo>
                  <a:pt x="1091848" y="1985788"/>
                </a:lnTo>
                <a:lnTo>
                  <a:pt x="1138864" y="1980172"/>
                </a:lnTo>
                <a:lnTo>
                  <a:pt x="1185184" y="1972400"/>
                </a:lnTo>
                <a:lnTo>
                  <a:pt x="1230753" y="1962525"/>
                </a:lnTo>
                <a:lnTo>
                  <a:pt x="1275522" y="1950597"/>
                </a:lnTo>
                <a:lnTo>
                  <a:pt x="1319437" y="1936670"/>
                </a:lnTo>
                <a:lnTo>
                  <a:pt x="1362446" y="1920795"/>
                </a:lnTo>
                <a:lnTo>
                  <a:pt x="1404498" y="1903024"/>
                </a:lnTo>
                <a:lnTo>
                  <a:pt x="1445539" y="1883411"/>
                </a:lnTo>
                <a:lnTo>
                  <a:pt x="1485518" y="1862006"/>
                </a:lnTo>
                <a:lnTo>
                  <a:pt x="1524383" y="1838862"/>
                </a:lnTo>
                <a:lnTo>
                  <a:pt x="1562081" y="1814031"/>
                </a:lnTo>
                <a:lnTo>
                  <a:pt x="1598560" y="1787565"/>
                </a:lnTo>
                <a:lnTo>
                  <a:pt x="1633769" y="1759516"/>
                </a:lnTo>
                <a:lnTo>
                  <a:pt x="1667654" y="1729936"/>
                </a:lnTo>
                <a:lnTo>
                  <a:pt x="1700164" y="1698879"/>
                </a:lnTo>
                <a:lnTo>
                  <a:pt x="1731247" y="1666394"/>
                </a:lnTo>
                <a:lnTo>
                  <a:pt x="1760850" y="1632535"/>
                </a:lnTo>
                <a:lnTo>
                  <a:pt x="1788921" y="1597354"/>
                </a:lnTo>
                <a:lnTo>
                  <a:pt x="1815409" y="1560903"/>
                </a:lnTo>
                <a:lnTo>
                  <a:pt x="1840260" y="1523234"/>
                </a:lnTo>
                <a:lnTo>
                  <a:pt x="1863423" y="1484399"/>
                </a:lnTo>
                <a:lnTo>
                  <a:pt x="1884846" y="1444451"/>
                </a:lnTo>
                <a:lnTo>
                  <a:pt x="1904475" y="1403440"/>
                </a:lnTo>
                <a:lnTo>
                  <a:pt x="1922260" y="1361420"/>
                </a:lnTo>
                <a:lnTo>
                  <a:pt x="1938149" y="1318443"/>
                </a:lnTo>
                <a:lnTo>
                  <a:pt x="1952087" y="1274560"/>
                </a:lnTo>
                <a:lnTo>
                  <a:pt x="1964025" y="1229825"/>
                </a:lnTo>
                <a:lnTo>
                  <a:pt x="1973909" y="1184288"/>
                </a:lnTo>
                <a:lnTo>
                  <a:pt x="1981688" y="1138002"/>
                </a:lnTo>
                <a:lnTo>
                  <a:pt x="1987308" y="1091019"/>
                </a:lnTo>
                <a:lnTo>
                  <a:pt x="1990719" y="1043392"/>
                </a:lnTo>
                <a:lnTo>
                  <a:pt x="1991868" y="995171"/>
                </a:lnTo>
                <a:lnTo>
                  <a:pt x="1990719" y="946951"/>
                </a:lnTo>
                <a:lnTo>
                  <a:pt x="1987308" y="899324"/>
                </a:lnTo>
                <a:lnTo>
                  <a:pt x="1981688" y="852341"/>
                </a:lnTo>
                <a:lnTo>
                  <a:pt x="1973909" y="806055"/>
                </a:lnTo>
                <a:lnTo>
                  <a:pt x="1964025" y="760518"/>
                </a:lnTo>
                <a:lnTo>
                  <a:pt x="1952087" y="715783"/>
                </a:lnTo>
                <a:lnTo>
                  <a:pt x="1938149" y="671900"/>
                </a:lnTo>
                <a:lnTo>
                  <a:pt x="1922260" y="628923"/>
                </a:lnTo>
                <a:lnTo>
                  <a:pt x="1904475" y="586903"/>
                </a:lnTo>
                <a:lnTo>
                  <a:pt x="1884846" y="545892"/>
                </a:lnTo>
                <a:lnTo>
                  <a:pt x="1863423" y="505944"/>
                </a:lnTo>
                <a:lnTo>
                  <a:pt x="1840260" y="467109"/>
                </a:lnTo>
                <a:lnTo>
                  <a:pt x="1815409" y="429440"/>
                </a:lnTo>
                <a:lnTo>
                  <a:pt x="1788921" y="392989"/>
                </a:lnTo>
                <a:lnTo>
                  <a:pt x="1760850" y="357808"/>
                </a:lnTo>
                <a:lnTo>
                  <a:pt x="1731247" y="323949"/>
                </a:lnTo>
                <a:lnTo>
                  <a:pt x="1700164" y="291464"/>
                </a:lnTo>
                <a:lnTo>
                  <a:pt x="1667654" y="260407"/>
                </a:lnTo>
                <a:lnTo>
                  <a:pt x="1633769" y="230827"/>
                </a:lnTo>
                <a:lnTo>
                  <a:pt x="1598560" y="202778"/>
                </a:lnTo>
                <a:lnTo>
                  <a:pt x="1562081" y="176312"/>
                </a:lnTo>
                <a:lnTo>
                  <a:pt x="1524383" y="151481"/>
                </a:lnTo>
                <a:lnTo>
                  <a:pt x="1485518" y="128337"/>
                </a:lnTo>
                <a:lnTo>
                  <a:pt x="1445539" y="106932"/>
                </a:lnTo>
                <a:lnTo>
                  <a:pt x="1404498" y="87319"/>
                </a:lnTo>
                <a:lnTo>
                  <a:pt x="1362446" y="69548"/>
                </a:lnTo>
                <a:lnTo>
                  <a:pt x="1319437" y="53673"/>
                </a:lnTo>
                <a:lnTo>
                  <a:pt x="1275522" y="39746"/>
                </a:lnTo>
                <a:lnTo>
                  <a:pt x="1230753" y="27818"/>
                </a:lnTo>
                <a:lnTo>
                  <a:pt x="1185184" y="17943"/>
                </a:lnTo>
                <a:lnTo>
                  <a:pt x="1138864" y="10171"/>
                </a:lnTo>
                <a:lnTo>
                  <a:pt x="1091848" y="4555"/>
                </a:lnTo>
                <a:lnTo>
                  <a:pt x="1044187" y="1147"/>
                </a:lnTo>
                <a:lnTo>
                  <a:pt x="995933" y="0"/>
                </a:lnTo>
                <a:close/>
              </a:path>
            </a:pathLst>
          </a:custGeom>
          <a:solidFill>
            <a:srgbClr val="5B9BD4">
              <a:alpha val="79999"/>
            </a:srgbClr>
          </a:solidFill>
          <a:ln w="9525">
            <a:noFill/>
            <a:round/>
          </a:ln>
        </p:spPr>
        <p:txBody>
          <a:bodyPr lIns="0" tIns="0" rIns="0" bIns="0"/>
          <a:lstStyle/>
          <a:p>
            <a:endParaRPr lang="zh-CN" altLang="en-US"/>
          </a:p>
        </p:txBody>
      </p:sp>
      <p:sp>
        <p:nvSpPr>
          <p:cNvPr id="76812" name="object 13"/>
          <p:cNvSpPr/>
          <p:nvPr/>
        </p:nvSpPr>
        <p:spPr bwMode="auto">
          <a:xfrm>
            <a:off x="6807200" y="4340225"/>
            <a:ext cx="2733675" cy="849313"/>
          </a:xfrm>
          <a:custGeom>
            <a:avLst/>
            <a:gdLst/>
            <a:ahLst/>
            <a:cxnLst>
              <a:cxn ang="0">
                <a:pos x="2658109" y="849884"/>
              </a:cxn>
              <a:cxn ang="0">
                <a:pos x="2670809" y="821690"/>
              </a:cxn>
              <a:cxn ang="0">
                <a:pos x="2714498" y="801878"/>
              </a:cxn>
              <a:cxn ang="0">
                <a:pos x="28194" y="74206"/>
              </a:cxn>
              <a:cxn ang="0">
                <a:pos x="2658109" y="821690"/>
              </a:cxn>
              <a:cxn ang="0">
                <a:pos x="48005" y="811784"/>
              </a:cxn>
              <a:cxn ang="0">
                <a:pos x="48005" y="801878"/>
              </a:cxn>
              <a:cxn ang="0">
                <a:pos x="38100" y="76200"/>
              </a:cxn>
              <a:cxn ang="0">
                <a:pos x="2714498" y="801878"/>
              </a:cxn>
              <a:cxn ang="0">
                <a:pos x="2670809" y="821690"/>
              </a:cxn>
              <a:cxn ang="0">
                <a:pos x="2734309" y="811784"/>
              </a:cxn>
              <a:cxn ang="0">
                <a:pos x="48005" y="801878"/>
              </a:cxn>
              <a:cxn ang="0">
                <a:pos x="48005" y="811784"/>
              </a:cxn>
              <a:cxn ang="0">
                <a:pos x="2658109" y="801878"/>
              </a:cxn>
              <a:cxn ang="0">
                <a:pos x="48005" y="811784"/>
              </a:cxn>
              <a:cxn ang="0">
                <a:pos x="2658109" y="801878"/>
              </a:cxn>
              <a:cxn ang="0">
                <a:pos x="28194" y="38100"/>
              </a:cxn>
              <a:cxn ang="0">
                <a:pos x="38100" y="76200"/>
              </a:cxn>
              <a:cxn ang="0">
                <a:pos x="48005" y="38100"/>
              </a:cxn>
              <a:cxn ang="0">
                <a:pos x="38100" y="76200"/>
              </a:cxn>
              <a:cxn ang="0">
                <a:pos x="48005" y="74206"/>
              </a:cxn>
              <a:cxn ang="0">
                <a:pos x="23252" y="2988"/>
              </a:cxn>
              <a:cxn ang="0">
                <a:pos x="2988" y="23252"/>
              </a:cxn>
              <a:cxn ang="0">
                <a:pos x="2988" y="52947"/>
              </a:cxn>
              <a:cxn ang="0">
                <a:pos x="23252" y="73211"/>
              </a:cxn>
              <a:cxn ang="0">
                <a:pos x="28194" y="38100"/>
              </a:cxn>
              <a:cxn ang="0">
                <a:pos x="73211" y="23252"/>
              </a:cxn>
              <a:cxn ang="0">
                <a:pos x="52947" y="2988"/>
              </a:cxn>
              <a:cxn ang="0">
                <a:pos x="76200" y="38100"/>
              </a:cxn>
              <a:cxn ang="0">
                <a:pos x="48005" y="74206"/>
              </a:cxn>
              <a:cxn ang="0">
                <a:pos x="65055" y="65055"/>
              </a:cxn>
              <a:cxn ang="0">
                <a:pos x="76200" y="38100"/>
              </a:cxn>
            </a:cxnLst>
            <a:rect l="0" t="0" r="r" b="b"/>
            <a:pathLst>
              <a:path w="2734309" h="850264">
                <a:moveTo>
                  <a:pt x="2658109" y="773684"/>
                </a:moveTo>
                <a:lnTo>
                  <a:pt x="2658109" y="849884"/>
                </a:lnTo>
                <a:lnTo>
                  <a:pt x="2714498" y="821690"/>
                </a:lnTo>
                <a:lnTo>
                  <a:pt x="2670809" y="821690"/>
                </a:lnTo>
                <a:lnTo>
                  <a:pt x="2670809" y="801878"/>
                </a:lnTo>
                <a:lnTo>
                  <a:pt x="2714498" y="801878"/>
                </a:lnTo>
                <a:lnTo>
                  <a:pt x="2658109" y="773684"/>
                </a:lnTo>
                <a:close/>
              </a:path>
              <a:path w="2734309" h="850264">
                <a:moveTo>
                  <a:pt x="28194" y="74206"/>
                </a:moveTo>
                <a:lnTo>
                  <a:pt x="28194" y="821690"/>
                </a:lnTo>
                <a:lnTo>
                  <a:pt x="2658109" y="821690"/>
                </a:lnTo>
                <a:lnTo>
                  <a:pt x="2658109" y="811784"/>
                </a:lnTo>
                <a:lnTo>
                  <a:pt x="48005" y="811784"/>
                </a:lnTo>
                <a:lnTo>
                  <a:pt x="38100" y="801878"/>
                </a:lnTo>
                <a:lnTo>
                  <a:pt x="48005" y="801878"/>
                </a:lnTo>
                <a:lnTo>
                  <a:pt x="48005" y="76200"/>
                </a:lnTo>
                <a:lnTo>
                  <a:pt x="38100" y="76200"/>
                </a:lnTo>
                <a:lnTo>
                  <a:pt x="28194" y="74206"/>
                </a:lnTo>
                <a:close/>
              </a:path>
              <a:path w="2734309" h="850264">
                <a:moveTo>
                  <a:pt x="2714498" y="801878"/>
                </a:moveTo>
                <a:lnTo>
                  <a:pt x="2670809" y="801878"/>
                </a:lnTo>
                <a:lnTo>
                  <a:pt x="2670809" y="821690"/>
                </a:lnTo>
                <a:lnTo>
                  <a:pt x="2714498" y="821690"/>
                </a:lnTo>
                <a:lnTo>
                  <a:pt x="2734309" y="811784"/>
                </a:lnTo>
                <a:lnTo>
                  <a:pt x="2714498" y="801878"/>
                </a:lnTo>
                <a:close/>
              </a:path>
              <a:path w="2734309" h="850264">
                <a:moveTo>
                  <a:pt x="48005" y="801878"/>
                </a:moveTo>
                <a:lnTo>
                  <a:pt x="38100" y="801878"/>
                </a:lnTo>
                <a:lnTo>
                  <a:pt x="48005" y="811784"/>
                </a:lnTo>
                <a:lnTo>
                  <a:pt x="48005" y="801878"/>
                </a:lnTo>
                <a:close/>
              </a:path>
              <a:path w="2734309" h="850264">
                <a:moveTo>
                  <a:pt x="2658109" y="801878"/>
                </a:moveTo>
                <a:lnTo>
                  <a:pt x="48005" y="801878"/>
                </a:lnTo>
                <a:lnTo>
                  <a:pt x="48005" y="811784"/>
                </a:lnTo>
                <a:lnTo>
                  <a:pt x="2658109" y="811784"/>
                </a:lnTo>
                <a:lnTo>
                  <a:pt x="2658109" y="801878"/>
                </a:lnTo>
                <a:close/>
              </a:path>
              <a:path w="2734309" h="850264">
                <a:moveTo>
                  <a:pt x="48005" y="38100"/>
                </a:moveTo>
                <a:lnTo>
                  <a:pt x="28194" y="38100"/>
                </a:lnTo>
                <a:lnTo>
                  <a:pt x="28194" y="74206"/>
                </a:lnTo>
                <a:lnTo>
                  <a:pt x="38100" y="76200"/>
                </a:lnTo>
                <a:lnTo>
                  <a:pt x="48005" y="74206"/>
                </a:lnTo>
                <a:lnTo>
                  <a:pt x="48005" y="38100"/>
                </a:lnTo>
                <a:close/>
              </a:path>
              <a:path w="2734309" h="850264">
                <a:moveTo>
                  <a:pt x="48005" y="74206"/>
                </a:moveTo>
                <a:lnTo>
                  <a:pt x="38100" y="76200"/>
                </a:lnTo>
                <a:lnTo>
                  <a:pt x="48005" y="76200"/>
                </a:lnTo>
                <a:lnTo>
                  <a:pt x="48005" y="74206"/>
                </a:lnTo>
                <a:close/>
              </a:path>
              <a:path w="2734309" h="850264">
                <a:moveTo>
                  <a:pt x="38100" y="0"/>
                </a:moveTo>
                <a:lnTo>
                  <a:pt x="23252" y="2988"/>
                </a:lnTo>
                <a:lnTo>
                  <a:pt x="11144" y="11144"/>
                </a:lnTo>
                <a:lnTo>
                  <a:pt x="2988" y="23252"/>
                </a:lnTo>
                <a:lnTo>
                  <a:pt x="0" y="38100"/>
                </a:lnTo>
                <a:lnTo>
                  <a:pt x="2988" y="52947"/>
                </a:lnTo>
                <a:lnTo>
                  <a:pt x="11144" y="65055"/>
                </a:lnTo>
                <a:lnTo>
                  <a:pt x="23252" y="73211"/>
                </a:lnTo>
                <a:lnTo>
                  <a:pt x="28194" y="74206"/>
                </a:lnTo>
                <a:lnTo>
                  <a:pt x="28194" y="38100"/>
                </a:lnTo>
                <a:lnTo>
                  <a:pt x="76200" y="38100"/>
                </a:lnTo>
                <a:lnTo>
                  <a:pt x="73211" y="23252"/>
                </a:lnTo>
                <a:lnTo>
                  <a:pt x="65055" y="11144"/>
                </a:lnTo>
                <a:lnTo>
                  <a:pt x="52947" y="2988"/>
                </a:lnTo>
                <a:lnTo>
                  <a:pt x="38100" y="0"/>
                </a:lnTo>
                <a:close/>
              </a:path>
              <a:path w="2734309" h="850264">
                <a:moveTo>
                  <a:pt x="76200" y="38100"/>
                </a:moveTo>
                <a:lnTo>
                  <a:pt x="48005" y="38100"/>
                </a:lnTo>
                <a:lnTo>
                  <a:pt x="48005" y="74206"/>
                </a:lnTo>
                <a:lnTo>
                  <a:pt x="52947" y="73211"/>
                </a:lnTo>
                <a:lnTo>
                  <a:pt x="65055" y="65055"/>
                </a:lnTo>
                <a:lnTo>
                  <a:pt x="73211" y="52947"/>
                </a:lnTo>
                <a:lnTo>
                  <a:pt x="76200" y="38100"/>
                </a:lnTo>
                <a:close/>
              </a:path>
            </a:pathLst>
          </a:custGeom>
          <a:solidFill>
            <a:srgbClr val="5B9BD4"/>
          </a:solidFill>
          <a:ln w="9525">
            <a:noFill/>
            <a:round/>
          </a:ln>
        </p:spPr>
        <p:txBody>
          <a:bodyPr lIns="0" tIns="0" rIns="0" bIns="0"/>
          <a:lstStyle/>
          <a:p>
            <a:endParaRPr lang="zh-CN" altLang="en-US"/>
          </a:p>
        </p:txBody>
      </p:sp>
      <p:sp>
        <p:nvSpPr>
          <p:cNvPr id="76813" name="object 14"/>
          <p:cNvSpPr/>
          <p:nvPr/>
        </p:nvSpPr>
        <p:spPr bwMode="auto">
          <a:xfrm>
            <a:off x="7466013" y="2370138"/>
            <a:ext cx="1990725" cy="1990725"/>
          </a:xfrm>
          <a:custGeom>
            <a:avLst/>
            <a:gdLst/>
            <a:ahLst/>
            <a:cxnLst>
              <a:cxn ang="0">
                <a:pos x="899324" y="4555"/>
              </a:cxn>
              <a:cxn ang="0">
                <a:pos x="760518" y="27818"/>
              </a:cxn>
              <a:cxn ang="0">
                <a:pos x="628923" y="69548"/>
              </a:cxn>
              <a:cxn ang="0">
                <a:pos x="505944" y="128337"/>
              </a:cxn>
              <a:cxn ang="0">
                <a:pos x="392989" y="202778"/>
              </a:cxn>
              <a:cxn ang="0">
                <a:pos x="291465" y="291464"/>
              </a:cxn>
              <a:cxn ang="0">
                <a:pos x="202778" y="392989"/>
              </a:cxn>
              <a:cxn ang="0">
                <a:pos x="128337" y="505944"/>
              </a:cxn>
              <a:cxn ang="0">
                <a:pos x="69548" y="628923"/>
              </a:cxn>
              <a:cxn ang="0">
                <a:pos x="27818" y="760518"/>
              </a:cxn>
              <a:cxn ang="0">
                <a:pos x="4555" y="899324"/>
              </a:cxn>
              <a:cxn ang="0">
                <a:pos x="1147" y="1043392"/>
              </a:cxn>
              <a:cxn ang="0">
                <a:pos x="17943" y="1184288"/>
              </a:cxn>
              <a:cxn ang="0">
                <a:pos x="53673" y="1318443"/>
              </a:cxn>
              <a:cxn ang="0">
                <a:pos x="106932" y="1444451"/>
              </a:cxn>
              <a:cxn ang="0">
                <a:pos x="176312" y="1560903"/>
              </a:cxn>
              <a:cxn ang="0">
                <a:pos x="260407" y="1666394"/>
              </a:cxn>
              <a:cxn ang="0">
                <a:pos x="357808" y="1759516"/>
              </a:cxn>
              <a:cxn ang="0">
                <a:pos x="467109" y="1838862"/>
              </a:cxn>
              <a:cxn ang="0">
                <a:pos x="586903" y="1903024"/>
              </a:cxn>
              <a:cxn ang="0">
                <a:pos x="715783" y="1950597"/>
              </a:cxn>
              <a:cxn ang="0">
                <a:pos x="852341" y="1980172"/>
              </a:cxn>
              <a:cxn ang="0">
                <a:pos x="995172" y="1990343"/>
              </a:cxn>
              <a:cxn ang="0">
                <a:pos x="1138002" y="1980172"/>
              </a:cxn>
              <a:cxn ang="0">
                <a:pos x="1274560" y="1950597"/>
              </a:cxn>
              <a:cxn ang="0">
                <a:pos x="1403440" y="1903024"/>
              </a:cxn>
              <a:cxn ang="0">
                <a:pos x="1523234" y="1838862"/>
              </a:cxn>
              <a:cxn ang="0">
                <a:pos x="1632535" y="1759516"/>
              </a:cxn>
              <a:cxn ang="0">
                <a:pos x="1729936" y="1666394"/>
              </a:cxn>
              <a:cxn ang="0">
                <a:pos x="1814031" y="1560903"/>
              </a:cxn>
              <a:cxn ang="0">
                <a:pos x="1883411" y="1444451"/>
              </a:cxn>
              <a:cxn ang="0">
                <a:pos x="1936670" y="1318443"/>
              </a:cxn>
              <a:cxn ang="0">
                <a:pos x="1972400" y="1184288"/>
              </a:cxn>
              <a:cxn ang="0">
                <a:pos x="1989196" y="1043392"/>
              </a:cxn>
              <a:cxn ang="0">
                <a:pos x="1985788" y="899324"/>
              </a:cxn>
              <a:cxn ang="0">
                <a:pos x="1962525" y="760518"/>
              </a:cxn>
              <a:cxn ang="0">
                <a:pos x="1920795" y="628923"/>
              </a:cxn>
              <a:cxn ang="0">
                <a:pos x="1862006" y="505944"/>
              </a:cxn>
              <a:cxn ang="0">
                <a:pos x="1787565" y="392989"/>
              </a:cxn>
              <a:cxn ang="0">
                <a:pos x="1698878" y="291464"/>
              </a:cxn>
              <a:cxn ang="0">
                <a:pos x="1597354" y="202778"/>
              </a:cxn>
              <a:cxn ang="0">
                <a:pos x="1484399" y="128337"/>
              </a:cxn>
              <a:cxn ang="0">
                <a:pos x="1361420" y="69548"/>
              </a:cxn>
              <a:cxn ang="0">
                <a:pos x="1229825" y="27818"/>
              </a:cxn>
              <a:cxn ang="0">
                <a:pos x="1091019" y="4555"/>
              </a:cxn>
            </a:cxnLst>
            <a:rect l="0" t="0" r="r" b="b"/>
            <a:pathLst>
              <a:path w="1990725" h="1990725">
                <a:moveTo>
                  <a:pt x="995172" y="0"/>
                </a:moveTo>
                <a:lnTo>
                  <a:pt x="946951" y="1147"/>
                </a:lnTo>
                <a:lnTo>
                  <a:pt x="899324" y="4555"/>
                </a:lnTo>
                <a:lnTo>
                  <a:pt x="852341" y="10171"/>
                </a:lnTo>
                <a:lnTo>
                  <a:pt x="806055" y="17943"/>
                </a:lnTo>
                <a:lnTo>
                  <a:pt x="760518" y="27818"/>
                </a:lnTo>
                <a:lnTo>
                  <a:pt x="715783" y="39746"/>
                </a:lnTo>
                <a:lnTo>
                  <a:pt x="671900" y="53673"/>
                </a:lnTo>
                <a:lnTo>
                  <a:pt x="628923" y="69548"/>
                </a:lnTo>
                <a:lnTo>
                  <a:pt x="586903" y="87319"/>
                </a:lnTo>
                <a:lnTo>
                  <a:pt x="545892" y="106932"/>
                </a:lnTo>
                <a:lnTo>
                  <a:pt x="505944" y="128337"/>
                </a:lnTo>
                <a:lnTo>
                  <a:pt x="467109" y="151481"/>
                </a:lnTo>
                <a:lnTo>
                  <a:pt x="429440" y="176312"/>
                </a:lnTo>
                <a:lnTo>
                  <a:pt x="392989" y="202778"/>
                </a:lnTo>
                <a:lnTo>
                  <a:pt x="357808" y="230827"/>
                </a:lnTo>
                <a:lnTo>
                  <a:pt x="323949" y="260407"/>
                </a:lnTo>
                <a:lnTo>
                  <a:pt x="291465" y="291464"/>
                </a:lnTo>
                <a:lnTo>
                  <a:pt x="260407" y="323949"/>
                </a:lnTo>
                <a:lnTo>
                  <a:pt x="230827" y="357808"/>
                </a:lnTo>
                <a:lnTo>
                  <a:pt x="202778" y="392989"/>
                </a:lnTo>
                <a:lnTo>
                  <a:pt x="176312" y="429440"/>
                </a:lnTo>
                <a:lnTo>
                  <a:pt x="151481" y="467109"/>
                </a:lnTo>
                <a:lnTo>
                  <a:pt x="128337" y="505944"/>
                </a:lnTo>
                <a:lnTo>
                  <a:pt x="106932" y="545892"/>
                </a:lnTo>
                <a:lnTo>
                  <a:pt x="87319" y="586903"/>
                </a:lnTo>
                <a:lnTo>
                  <a:pt x="69548" y="628923"/>
                </a:lnTo>
                <a:lnTo>
                  <a:pt x="53673" y="671900"/>
                </a:lnTo>
                <a:lnTo>
                  <a:pt x="39746" y="715783"/>
                </a:lnTo>
                <a:lnTo>
                  <a:pt x="27818" y="760518"/>
                </a:lnTo>
                <a:lnTo>
                  <a:pt x="17943" y="806055"/>
                </a:lnTo>
                <a:lnTo>
                  <a:pt x="10171" y="852341"/>
                </a:lnTo>
                <a:lnTo>
                  <a:pt x="4555" y="899324"/>
                </a:lnTo>
                <a:lnTo>
                  <a:pt x="1147" y="946951"/>
                </a:lnTo>
                <a:lnTo>
                  <a:pt x="0" y="995171"/>
                </a:lnTo>
                <a:lnTo>
                  <a:pt x="1147" y="1043392"/>
                </a:lnTo>
                <a:lnTo>
                  <a:pt x="4555" y="1091019"/>
                </a:lnTo>
                <a:lnTo>
                  <a:pt x="10171" y="1138002"/>
                </a:lnTo>
                <a:lnTo>
                  <a:pt x="17943" y="1184288"/>
                </a:lnTo>
                <a:lnTo>
                  <a:pt x="27818" y="1229825"/>
                </a:lnTo>
                <a:lnTo>
                  <a:pt x="39746" y="1274560"/>
                </a:lnTo>
                <a:lnTo>
                  <a:pt x="53673" y="1318443"/>
                </a:lnTo>
                <a:lnTo>
                  <a:pt x="69548" y="1361420"/>
                </a:lnTo>
                <a:lnTo>
                  <a:pt x="87319" y="1403440"/>
                </a:lnTo>
                <a:lnTo>
                  <a:pt x="106932" y="1444451"/>
                </a:lnTo>
                <a:lnTo>
                  <a:pt x="128337" y="1484399"/>
                </a:lnTo>
                <a:lnTo>
                  <a:pt x="151481" y="1523234"/>
                </a:lnTo>
                <a:lnTo>
                  <a:pt x="176312" y="1560903"/>
                </a:lnTo>
                <a:lnTo>
                  <a:pt x="202778" y="1597354"/>
                </a:lnTo>
                <a:lnTo>
                  <a:pt x="230827" y="1632535"/>
                </a:lnTo>
                <a:lnTo>
                  <a:pt x="260407" y="1666394"/>
                </a:lnTo>
                <a:lnTo>
                  <a:pt x="291465" y="1698879"/>
                </a:lnTo>
                <a:lnTo>
                  <a:pt x="323949" y="1729936"/>
                </a:lnTo>
                <a:lnTo>
                  <a:pt x="357808" y="1759516"/>
                </a:lnTo>
                <a:lnTo>
                  <a:pt x="392989" y="1787565"/>
                </a:lnTo>
                <a:lnTo>
                  <a:pt x="429440" y="1814031"/>
                </a:lnTo>
                <a:lnTo>
                  <a:pt x="467109" y="1838862"/>
                </a:lnTo>
                <a:lnTo>
                  <a:pt x="505944" y="1862006"/>
                </a:lnTo>
                <a:lnTo>
                  <a:pt x="545892" y="1883411"/>
                </a:lnTo>
                <a:lnTo>
                  <a:pt x="586903" y="1903024"/>
                </a:lnTo>
                <a:lnTo>
                  <a:pt x="628923" y="1920795"/>
                </a:lnTo>
                <a:lnTo>
                  <a:pt x="671900" y="1936670"/>
                </a:lnTo>
                <a:lnTo>
                  <a:pt x="715783" y="1950597"/>
                </a:lnTo>
                <a:lnTo>
                  <a:pt x="760518" y="1962525"/>
                </a:lnTo>
                <a:lnTo>
                  <a:pt x="806055" y="1972400"/>
                </a:lnTo>
                <a:lnTo>
                  <a:pt x="852341" y="1980172"/>
                </a:lnTo>
                <a:lnTo>
                  <a:pt x="899324" y="1985788"/>
                </a:lnTo>
                <a:lnTo>
                  <a:pt x="946951" y="1989196"/>
                </a:lnTo>
                <a:lnTo>
                  <a:pt x="995172" y="1990343"/>
                </a:lnTo>
                <a:lnTo>
                  <a:pt x="1043392" y="1989196"/>
                </a:lnTo>
                <a:lnTo>
                  <a:pt x="1091019" y="1985788"/>
                </a:lnTo>
                <a:lnTo>
                  <a:pt x="1138002" y="1980172"/>
                </a:lnTo>
                <a:lnTo>
                  <a:pt x="1184288" y="1972400"/>
                </a:lnTo>
                <a:lnTo>
                  <a:pt x="1229825" y="1962525"/>
                </a:lnTo>
                <a:lnTo>
                  <a:pt x="1274560" y="1950597"/>
                </a:lnTo>
                <a:lnTo>
                  <a:pt x="1318443" y="1936670"/>
                </a:lnTo>
                <a:lnTo>
                  <a:pt x="1361420" y="1920795"/>
                </a:lnTo>
                <a:lnTo>
                  <a:pt x="1403440" y="1903024"/>
                </a:lnTo>
                <a:lnTo>
                  <a:pt x="1444451" y="1883411"/>
                </a:lnTo>
                <a:lnTo>
                  <a:pt x="1484399" y="1862006"/>
                </a:lnTo>
                <a:lnTo>
                  <a:pt x="1523234" y="1838862"/>
                </a:lnTo>
                <a:lnTo>
                  <a:pt x="1560903" y="1814031"/>
                </a:lnTo>
                <a:lnTo>
                  <a:pt x="1597354" y="1787565"/>
                </a:lnTo>
                <a:lnTo>
                  <a:pt x="1632535" y="1759516"/>
                </a:lnTo>
                <a:lnTo>
                  <a:pt x="1666394" y="1729936"/>
                </a:lnTo>
                <a:lnTo>
                  <a:pt x="1698878" y="1698879"/>
                </a:lnTo>
                <a:lnTo>
                  <a:pt x="1729936" y="1666394"/>
                </a:lnTo>
                <a:lnTo>
                  <a:pt x="1759516" y="1632535"/>
                </a:lnTo>
                <a:lnTo>
                  <a:pt x="1787565" y="1597354"/>
                </a:lnTo>
                <a:lnTo>
                  <a:pt x="1814031" y="1560903"/>
                </a:lnTo>
                <a:lnTo>
                  <a:pt x="1838862" y="1523234"/>
                </a:lnTo>
                <a:lnTo>
                  <a:pt x="1862006" y="1484399"/>
                </a:lnTo>
                <a:lnTo>
                  <a:pt x="1883411" y="1444451"/>
                </a:lnTo>
                <a:lnTo>
                  <a:pt x="1903024" y="1403440"/>
                </a:lnTo>
                <a:lnTo>
                  <a:pt x="1920795" y="1361420"/>
                </a:lnTo>
                <a:lnTo>
                  <a:pt x="1936670" y="1318443"/>
                </a:lnTo>
                <a:lnTo>
                  <a:pt x="1950597" y="1274560"/>
                </a:lnTo>
                <a:lnTo>
                  <a:pt x="1962525" y="1229825"/>
                </a:lnTo>
                <a:lnTo>
                  <a:pt x="1972400" y="1184288"/>
                </a:lnTo>
                <a:lnTo>
                  <a:pt x="1980172" y="1138002"/>
                </a:lnTo>
                <a:lnTo>
                  <a:pt x="1985788" y="1091019"/>
                </a:lnTo>
                <a:lnTo>
                  <a:pt x="1989196" y="1043392"/>
                </a:lnTo>
                <a:lnTo>
                  <a:pt x="1990344" y="995171"/>
                </a:lnTo>
                <a:lnTo>
                  <a:pt x="1989196" y="946951"/>
                </a:lnTo>
                <a:lnTo>
                  <a:pt x="1985788" y="899324"/>
                </a:lnTo>
                <a:lnTo>
                  <a:pt x="1980172" y="852341"/>
                </a:lnTo>
                <a:lnTo>
                  <a:pt x="1972400" y="806055"/>
                </a:lnTo>
                <a:lnTo>
                  <a:pt x="1962525" y="760518"/>
                </a:lnTo>
                <a:lnTo>
                  <a:pt x="1950597" y="715783"/>
                </a:lnTo>
                <a:lnTo>
                  <a:pt x="1936670" y="671900"/>
                </a:lnTo>
                <a:lnTo>
                  <a:pt x="1920795" y="628923"/>
                </a:lnTo>
                <a:lnTo>
                  <a:pt x="1903024" y="586903"/>
                </a:lnTo>
                <a:lnTo>
                  <a:pt x="1883411" y="545892"/>
                </a:lnTo>
                <a:lnTo>
                  <a:pt x="1862006" y="505944"/>
                </a:lnTo>
                <a:lnTo>
                  <a:pt x="1838862" y="467109"/>
                </a:lnTo>
                <a:lnTo>
                  <a:pt x="1814031" y="429440"/>
                </a:lnTo>
                <a:lnTo>
                  <a:pt x="1787565" y="392989"/>
                </a:lnTo>
                <a:lnTo>
                  <a:pt x="1759516" y="357808"/>
                </a:lnTo>
                <a:lnTo>
                  <a:pt x="1729936" y="323949"/>
                </a:lnTo>
                <a:lnTo>
                  <a:pt x="1698878" y="291464"/>
                </a:lnTo>
                <a:lnTo>
                  <a:pt x="1666394" y="260407"/>
                </a:lnTo>
                <a:lnTo>
                  <a:pt x="1632535" y="230827"/>
                </a:lnTo>
                <a:lnTo>
                  <a:pt x="1597354" y="202778"/>
                </a:lnTo>
                <a:lnTo>
                  <a:pt x="1560903" y="176312"/>
                </a:lnTo>
                <a:lnTo>
                  <a:pt x="1523234" y="151481"/>
                </a:lnTo>
                <a:lnTo>
                  <a:pt x="1484399" y="128337"/>
                </a:lnTo>
                <a:lnTo>
                  <a:pt x="1444451" y="106932"/>
                </a:lnTo>
                <a:lnTo>
                  <a:pt x="1403440" y="87319"/>
                </a:lnTo>
                <a:lnTo>
                  <a:pt x="1361420" y="69548"/>
                </a:lnTo>
                <a:lnTo>
                  <a:pt x="1318443" y="53673"/>
                </a:lnTo>
                <a:lnTo>
                  <a:pt x="1274560" y="39746"/>
                </a:lnTo>
                <a:lnTo>
                  <a:pt x="1229825" y="27818"/>
                </a:lnTo>
                <a:lnTo>
                  <a:pt x="1184288" y="17943"/>
                </a:lnTo>
                <a:lnTo>
                  <a:pt x="1138002" y="10171"/>
                </a:lnTo>
                <a:lnTo>
                  <a:pt x="1091019" y="4555"/>
                </a:lnTo>
                <a:lnTo>
                  <a:pt x="1043392" y="1147"/>
                </a:lnTo>
                <a:lnTo>
                  <a:pt x="995172" y="0"/>
                </a:lnTo>
                <a:close/>
              </a:path>
            </a:pathLst>
          </a:custGeom>
          <a:solidFill>
            <a:srgbClr val="6FAC46">
              <a:alpha val="79999"/>
            </a:srgbClr>
          </a:solidFill>
          <a:ln w="9525">
            <a:noFill/>
            <a:round/>
          </a:ln>
        </p:spPr>
        <p:txBody>
          <a:bodyPr lIns="0" tIns="0" rIns="0" bIns="0"/>
          <a:lstStyle/>
          <a:p>
            <a:endParaRPr lang="zh-CN" altLang="en-US"/>
          </a:p>
        </p:txBody>
      </p:sp>
      <p:sp>
        <p:nvSpPr>
          <p:cNvPr id="76814" name="object 15"/>
          <p:cNvSpPr/>
          <p:nvPr/>
        </p:nvSpPr>
        <p:spPr bwMode="auto">
          <a:xfrm>
            <a:off x="8383588" y="1539875"/>
            <a:ext cx="1157287" cy="847725"/>
          </a:xfrm>
          <a:custGeom>
            <a:avLst/>
            <a:gdLst/>
            <a:ahLst/>
            <a:cxnLst>
              <a:cxn ang="0">
                <a:pos x="25840" y="773203"/>
              </a:cxn>
              <a:cxn ang="0">
                <a:pos x="3641" y="792888"/>
              </a:cxn>
              <a:cxn ang="0">
                <a:pos x="1906" y="821551"/>
              </a:cxn>
              <a:cxn ang="0">
                <a:pos x="21538" y="843750"/>
              </a:cxn>
              <a:cxn ang="0">
                <a:pos x="50200" y="845484"/>
              </a:cxn>
              <a:cxn ang="0">
                <a:pos x="72399" y="825853"/>
              </a:cxn>
              <a:cxn ang="0">
                <a:pos x="75769" y="809625"/>
              </a:cxn>
              <a:cxn ang="0">
                <a:pos x="26920" y="773062"/>
              </a:cxn>
              <a:cxn ang="0">
                <a:pos x="26920" y="773062"/>
              </a:cxn>
              <a:cxn ang="0">
                <a:pos x="47926" y="808989"/>
              </a:cxn>
              <a:cxn ang="0">
                <a:pos x="40338" y="771302"/>
              </a:cxn>
              <a:cxn ang="0">
                <a:pos x="47926" y="808989"/>
              </a:cxn>
              <a:cxn ang="0">
                <a:pos x="75769" y="809625"/>
              </a:cxn>
              <a:cxn ang="0">
                <a:pos x="66595" y="784098"/>
              </a:cxn>
              <a:cxn ang="0">
                <a:pos x="46746" y="772963"/>
              </a:cxn>
              <a:cxn ang="0">
                <a:pos x="2587" y="28194"/>
              </a:cxn>
              <a:cxn ang="0">
                <a:pos x="40338" y="771302"/>
              </a:cxn>
              <a:cxn ang="0">
                <a:pos x="22990" y="48006"/>
              </a:cxn>
              <a:cxn ang="0">
                <a:pos x="22653" y="37719"/>
              </a:cxn>
              <a:cxn ang="0">
                <a:pos x="1081579" y="28194"/>
              </a:cxn>
              <a:cxn ang="0">
                <a:pos x="40338" y="771302"/>
              </a:cxn>
              <a:cxn ang="0">
                <a:pos x="46691" y="771302"/>
              </a:cxn>
              <a:cxn ang="0">
                <a:pos x="1081579" y="76200"/>
              </a:cxn>
              <a:cxn ang="0">
                <a:pos x="1094279" y="48006"/>
              </a:cxn>
              <a:cxn ang="0">
                <a:pos x="1137967" y="28194"/>
              </a:cxn>
              <a:cxn ang="0">
                <a:pos x="22653" y="37719"/>
              </a:cxn>
              <a:cxn ang="0">
                <a:pos x="22990" y="48006"/>
              </a:cxn>
              <a:cxn ang="0">
                <a:pos x="1081579" y="37719"/>
              </a:cxn>
              <a:cxn ang="0">
                <a:pos x="22990" y="48006"/>
              </a:cxn>
              <a:cxn ang="0">
                <a:pos x="1081579" y="37719"/>
              </a:cxn>
              <a:cxn ang="0">
                <a:pos x="1094279" y="28194"/>
              </a:cxn>
              <a:cxn ang="0">
                <a:pos x="1137967" y="48006"/>
              </a:cxn>
              <a:cxn ang="0">
                <a:pos x="1137967" y="28194"/>
              </a:cxn>
            </a:cxnLst>
            <a:rect l="0" t="0" r="r" b="b"/>
            <a:pathLst>
              <a:path w="1158240" h="847725">
                <a:moveTo>
                  <a:pt x="26920" y="773062"/>
                </a:moveTo>
                <a:lnTo>
                  <a:pt x="25840" y="773203"/>
                </a:lnTo>
                <a:lnTo>
                  <a:pt x="12747" y="780796"/>
                </a:lnTo>
                <a:lnTo>
                  <a:pt x="3641" y="792888"/>
                </a:lnTo>
                <a:lnTo>
                  <a:pt x="0" y="807053"/>
                </a:lnTo>
                <a:lnTo>
                  <a:pt x="1906" y="821551"/>
                </a:lnTo>
                <a:lnTo>
                  <a:pt x="9445" y="834644"/>
                </a:lnTo>
                <a:lnTo>
                  <a:pt x="21538" y="843750"/>
                </a:lnTo>
                <a:lnTo>
                  <a:pt x="35702" y="847391"/>
                </a:lnTo>
                <a:lnTo>
                  <a:pt x="50200" y="845484"/>
                </a:lnTo>
                <a:lnTo>
                  <a:pt x="63293" y="837946"/>
                </a:lnTo>
                <a:lnTo>
                  <a:pt x="72399" y="825853"/>
                </a:lnTo>
                <a:lnTo>
                  <a:pt x="76041" y="811688"/>
                </a:lnTo>
                <a:lnTo>
                  <a:pt x="75769" y="809625"/>
                </a:lnTo>
                <a:lnTo>
                  <a:pt x="28114" y="809625"/>
                </a:lnTo>
                <a:lnTo>
                  <a:pt x="26920" y="773062"/>
                </a:lnTo>
                <a:close/>
              </a:path>
              <a:path w="1158240" h="847725">
                <a:moveTo>
                  <a:pt x="40338" y="771302"/>
                </a:moveTo>
                <a:lnTo>
                  <a:pt x="26920" y="773062"/>
                </a:lnTo>
                <a:lnTo>
                  <a:pt x="28114" y="809625"/>
                </a:lnTo>
                <a:lnTo>
                  <a:pt x="47926" y="808989"/>
                </a:lnTo>
                <a:lnTo>
                  <a:pt x="46746" y="772963"/>
                </a:lnTo>
                <a:lnTo>
                  <a:pt x="40338" y="771302"/>
                </a:lnTo>
                <a:close/>
              </a:path>
              <a:path w="1158240" h="847725">
                <a:moveTo>
                  <a:pt x="46746" y="772963"/>
                </a:moveTo>
                <a:lnTo>
                  <a:pt x="47926" y="808989"/>
                </a:lnTo>
                <a:lnTo>
                  <a:pt x="28114" y="809625"/>
                </a:lnTo>
                <a:lnTo>
                  <a:pt x="75769" y="809625"/>
                </a:lnTo>
                <a:lnTo>
                  <a:pt x="74134" y="797190"/>
                </a:lnTo>
                <a:lnTo>
                  <a:pt x="66595" y="784098"/>
                </a:lnTo>
                <a:lnTo>
                  <a:pt x="54502" y="774973"/>
                </a:lnTo>
                <a:lnTo>
                  <a:pt x="46746" y="772963"/>
                </a:lnTo>
                <a:close/>
              </a:path>
              <a:path w="1158240" h="847725">
                <a:moveTo>
                  <a:pt x="1081579" y="28194"/>
                </a:moveTo>
                <a:lnTo>
                  <a:pt x="2587" y="28194"/>
                </a:lnTo>
                <a:lnTo>
                  <a:pt x="26920" y="773062"/>
                </a:lnTo>
                <a:lnTo>
                  <a:pt x="40338" y="771302"/>
                </a:lnTo>
                <a:lnTo>
                  <a:pt x="46691" y="771302"/>
                </a:lnTo>
                <a:lnTo>
                  <a:pt x="22990" y="48006"/>
                </a:lnTo>
                <a:lnTo>
                  <a:pt x="12747" y="48006"/>
                </a:lnTo>
                <a:lnTo>
                  <a:pt x="22653" y="37719"/>
                </a:lnTo>
                <a:lnTo>
                  <a:pt x="1081579" y="37719"/>
                </a:lnTo>
                <a:lnTo>
                  <a:pt x="1081579" y="28194"/>
                </a:lnTo>
                <a:close/>
              </a:path>
              <a:path w="1158240" h="847725">
                <a:moveTo>
                  <a:pt x="46691" y="771302"/>
                </a:moveTo>
                <a:lnTo>
                  <a:pt x="40338" y="771302"/>
                </a:lnTo>
                <a:lnTo>
                  <a:pt x="46746" y="772963"/>
                </a:lnTo>
                <a:lnTo>
                  <a:pt x="46691" y="771302"/>
                </a:lnTo>
                <a:close/>
              </a:path>
              <a:path w="1158240" h="847725">
                <a:moveTo>
                  <a:pt x="1081579" y="0"/>
                </a:moveTo>
                <a:lnTo>
                  <a:pt x="1081579" y="76200"/>
                </a:lnTo>
                <a:lnTo>
                  <a:pt x="1137967" y="48006"/>
                </a:lnTo>
                <a:lnTo>
                  <a:pt x="1094279" y="48006"/>
                </a:lnTo>
                <a:lnTo>
                  <a:pt x="1094279" y="28194"/>
                </a:lnTo>
                <a:lnTo>
                  <a:pt x="1137967" y="28194"/>
                </a:lnTo>
                <a:lnTo>
                  <a:pt x="1081579" y="0"/>
                </a:lnTo>
                <a:close/>
              </a:path>
              <a:path w="1158240" h="847725">
                <a:moveTo>
                  <a:pt x="22653" y="37719"/>
                </a:moveTo>
                <a:lnTo>
                  <a:pt x="12747" y="48006"/>
                </a:lnTo>
                <a:lnTo>
                  <a:pt x="22990" y="48006"/>
                </a:lnTo>
                <a:lnTo>
                  <a:pt x="22653" y="37719"/>
                </a:lnTo>
                <a:close/>
              </a:path>
              <a:path w="1158240" h="847725">
                <a:moveTo>
                  <a:pt x="1081579" y="37719"/>
                </a:moveTo>
                <a:lnTo>
                  <a:pt x="22653" y="37719"/>
                </a:lnTo>
                <a:lnTo>
                  <a:pt x="22990" y="48006"/>
                </a:lnTo>
                <a:lnTo>
                  <a:pt x="1081579" y="48006"/>
                </a:lnTo>
                <a:lnTo>
                  <a:pt x="1081579" y="37719"/>
                </a:lnTo>
                <a:close/>
              </a:path>
              <a:path w="1158240" h="847725">
                <a:moveTo>
                  <a:pt x="1137967" y="28194"/>
                </a:moveTo>
                <a:lnTo>
                  <a:pt x="1094279" y="28194"/>
                </a:lnTo>
                <a:lnTo>
                  <a:pt x="1094279" y="48006"/>
                </a:lnTo>
                <a:lnTo>
                  <a:pt x="1137967" y="48006"/>
                </a:lnTo>
                <a:lnTo>
                  <a:pt x="1157779" y="38100"/>
                </a:lnTo>
                <a:lnTo>
                  <a:pt x="1137967" y="28194"/>
                </a:lnTo>
                <a:close/>
              </a:path>
            </a:pathLst>
          </a:custGeom>
          <a:solidFill>
            <a:srgbClr val="6FAC46"/>
          </a:solidFill>
          <a:ln w="9525">
            <a:noFill/>
            <a:round/>
          </a:ln>
        </p:spPr>
        <p:txBody>
          <a:bodyPr lIns="0" tIns="0" rIns="0" bIns="0"/>
          <a:lstStyle/>
          <a:p>
            <a:endParaRPr lang="zh-CN" altLang="en-US"/>
          </a:p>
        </p:txBody>
      </p:sp>
      <p:sp>
        <p:nvSpPr>
          <p:cNvPr id="16" name="object 16"/>
          <p:cNvSpPr txBox="1">
            <a:spLocks noGrp="1"/>
          </p:cNvSpPr>
          <p:nvPr>
            <p:ph type="title"/>
          </p:nvPr>
        </p:nvSpPr>
        <p:spPr>
          <a:xfrm>
            <a:off x="9613900" y="1206500"/>
            <a:ext cx="2511425" cy="877888"/>
          </a:xfrm>
        </p:spPr>
        <p:txBody>
          <a:bodyPr vert="horz" wrap="square" lIns="0" tIns="12065" rIns="0" bIns="0" rtlCol="0">
            <a:spAutoFit/>
          </a:bodyPr>
          <a:lstStyle/>
          <a:p>
            <a:pPr marL="12700">
              <a:spcBef>
                <a:spcPts val="95"/>
              </a:spcBef>
              <a:defRPr/>
            </a:pPr>
            <a:r>
              <a:rPr sz="2800" spc="-5" dirty="0">
                <a:solidFill>
                  <a:srgbClr val="6FAC46"/>
                </a:solidFill>
              </a:rPr>
              <a:t>非银行支付机构</a:t>
            </a:r>
            <a:r>
              <a:rPr sz="2800"/>
              <a:t/>
            </a:r>
            <a:br>
              <a:rPr sz="2800"/>
            </a:br>
            <a:r>
              <a:rPr sz="2800" spc="-5" dirty="0">
                <a:solidFill>
                  <a:srgbClr val="6FAC46"/>
                </a:solidFill>
              </a:rPr>
              <a:t>（第三方支付）</a:t>
            </a:r>
            <a:endParaRPr sz="2800"/>
          </a:p>
        </p:txBody>
      </p:sp>
      <p:sp>
        <p:nvSpPr>
          <p:cNvPr id="76816" name="object 17"/>
          <p:cNvSpPr/>
          <p:nvPr/>
        </p:nvSpPr>
        <p:spPr bwMode="auto">
          <a:xfrm>
            <a:off x="6542088" y="3027363"/>
            <a:ext cx="601662" cy="576262"/>
          </a:xfrm>
          <a:custGeom>
            <a:avLst/>
            <a:gdLst/>
            <a:ahLst/>
            <a:cxnLst>
              <a:cxn ang="0">
                <a:pos x="99680" y="416559"/>
              </a:cxn>
              <a:cxn ang="0">
                <a:pos x="481584" y="469900"/>
              </a:cxn>
              <a:cxn ang="0">
                <a:pos x="403268" y="364489"/>
              </a:cxn>
              <a:cxn ang="0">
                <a:pos x="508502" y="325119"/>
              </a:cxn>
              <a:cxn ang="0">
                <a:pos x="378070" y="370839"/>
              </a:cxn>
              <a:cxn ang="0">
                <a:pos x="477281" y="201929"/>
              </a:cxn>
              <a:cxn ang="0">
                <a:pos x="447167" y="317500"/>
              </a:cxn>
              <a:cxn ang="0">
                <a:pos x="447167" y="290829"/>
              </a:cxn>
              <a:cxn ang="0">
                <a:pos x="447167" y="246379"/>
              </a:cxn>
              <a:cxn ang="0">
                <a:pos x="455802" y="299719"/>
              </a:cxn>
              <a:cxn ang="0">
                <a:pos x="464439" y="290829"/>
              </a:cxn>
              <a:cxn ang="0">
                <a:pos x="280957" y="173989"/>
              </a:cxn>
              <a:cxn ang="0">
                <a:pos x="251571" y="241300"/>
              </a:cxn>
              <a:cxn ang="0">
                <a:pos x="313735" y="279400"/>
              </a:cxn>
              <a:cxn ang="0">
                <a:pos x="378333" y="281939"/>
              </a:cxn>
              <a:cxn ang="0">
                <a:pos x="292353" y="246379"/>
              </a:cxn>
              <a:cxn ang="0">
                <a:pos x="292353" y="200659"/>
              </a:cxn>
              <a:cxn ang="0">
                <a:pos x="292353" y="173989"/>
              </a:cxn>
              <a:cxn ang="0">
                <a:pos x="455802" y="255269"/>
              </a:cxn>
              <a:cxn ang="0">
                <a:pos x="505071" y="273050"/>
              </a:cxn>
              <a:cxn ang="0">
                <a:pos x="498728" y="246379"/>
              </a:cxn>
              <a:cxn ang="0">
                <a:pos x="369824" y="255269"/>
              </a:cxn>
              <a:cxn ang="0">
                <a:pos x="344043" y="264159"/>
              </a:cxn>
              <a:cxn ang="0">
                <a:pos x="386671" y="255269"/>
              </a:cxn>
              <a:cxn ang="0">
                <a:pos x="350542" y="191769"/>
              </a:cxn>
              <a:cxn ang="0">
                <a:pos x="347217" y="215900"/>
              </a:cxn>
              <a:cxn ang="0">
                <a:pos x="322452" y="255269"/>
              </a:cxn>
              <a:cxn ang="0">
                <a:pos x="378333" y="209550"/>
              </a:cxn>
              <a:cxn ang="0">
                <a:pos x="292353" y="246379"/>
              </a:cxn>
              <a:cxn ang="0">
                <a:pos x="490220" y="236219"/>
              </a:cxn>
              <a:cxn ang="0">
                <a:pos x="283845" y="218439"/>
              </a:cxn>
              <a:cxn ang="0">
                <a:pos x="343979" y="227329"/>
              </a:cxn>
              <a:cxn ang="0">
                <a:pos x="481584" y="76200"/>
              </a:cxn>
              <a:cxn ang="0">
                <a:pos x="418010" y="121919"/>
              </a:cxn>
              <a:cxn ang="0">
                <a:pos x="464439" y="182879"/>
              </a:cxn>
              <a:cxn ang="0">
                <a:pos x="455802" y="156209"/>
              </a:cxn>
              <a:cxn ang="0">
                <a:pos x="447167" y="111759"/>
              </a:cxn>
              <a:cxn ang="0">
                <a:pos x="563245" y="85089"/>
              </a:cxn>
              <a:cxn ang="0">
                <a:pos x="266573" y="3809"/>
              </a:cxn>
              <a:cxn ang="0">
                <a:pos x="224710" y="67309"/>
              </a:cxn>
              <a:cxn ang="0">
                <a:pos x="262270" y="151129"/>
              </a:cxn>
              <a:cxn ang="0">
                <a:pos x="325618" y="120650"/>
              </a:cxn>
              <a:cxn ang="0">
                <a:pos x="249427" y="93979"/>
              </a:cxn>
              <a:cxn ang="0">
                <a:pos x="278852" y="62229"/>
              </a:cxn>
              <a:cxn ang="0">
                <a:pos x="275209" y="30479"/>
              </a:cxn>
              <a:cxn ang="0">
                <a:pos x="455802" y="138429"/>
              </a:cxn>
              <a:cxn ang="0">
                <a:pos x="490220" y="156209"/>
              </a:cxn>
              <a:cxn ang="0">
                <a:pos x="547397" y="153669"/>
              </a:cxn>
              <a:cxn ang="0">
                <a:pos x="514921" y="97789"/>
              </a:cxn>
              <a:cxn ang="0">
                <a:pos x="524637" y="138429"/>
              </a:cxn>
              <a:cxn ang="0">
                <a:pos x="533146" y="111759"/>
              </a:cxn>
              <a:cxn ang="0">
                <a:pos x="541782" y="129539"/>
              </a:cxn>
              <a:cxn ang="0">
                <a:pos x="283845" y="120650"/>
              </a:cxn>
              <a:cxn ang="0">
                <a:pos x="289178" y="48259"/>
              </a:cxn>
              <a:cxn ang="0">
                <a:pos x="319484" y="78739"/>
              </a:cxn>
              <a:cxn ang="0">
                <a:pos x="550418" y="102869"/>
              </a:cxn>
              <a:cxn ang="0">
                <a:pos x="266573" y="93979"/>
              </a:cxn>
              <a:cxn ang="0">
                <a:pos x="240792" y="76200"/>
              </a:cxn>
              <a:cxn ang="0">
                <a:pos x="257937" y="48259"/>
              </a:cxn>
            </a:cxnLst>
            <a:rect l="0" t="0" r="r" b="b"/>
            <a:pathLst>
              <a:path w="601979" h="576579">
                <a:moveTo>
                  <a:pt x="321486" y="297179"/>
                </a:moveTo>
                <a:lnTo>
                  <a:pt x="276927" y="299719"/>
                </a:lnTo>
                <a:lnTo>
                  <a:pt x="235683" y="311150"/>
                </a:lnTo>
                <a:lnTo>
                  <a:pt x="197546" y="328929"/>
                </a:lnTo>
                <a:lnTo>
                  <a:pt x="162306" y="353059"/>
                </a:lnTo>
                <a:lnTo>
                  <a:pt x="129753" y="382269"/>
                </a:lnTo>
                <a:lnTo>
                  <a:pt x="99680" y="416559"/>
                </a:lnTo>
                <a:lnTo>
                  <a:pt x="71878" y="453389"/>
                </a:lnTo>
                <a:lnTo>
                  <a:pt x="46136" y="492759"/>
                </a:lnTo>
                <a:lnTo>
                  <a:pt x="22246" y="534669"/>
                </a:lnTo>
                <a:lnTo>
                  <a:pt x="0" y="576579"/>
                </a:lnTo>
                <a:lnTo>
                  <a:pt x="206375" y="576579"/>
                </a:lnTo>
                <a:lnTo>
                  <a:pt x="232156" y="478789"/>
                </a:lnTo>
                <a:lnTo>
                  <a:pt x="481584" y="469900"/>
                </a:lnTo>
                <a:lnTo>
                  <a:pt x="531206" y="392429"/>
                </a:lnTo>
                <a:lnTo>
                  <a:pt x="360255" y="392429"/>
                </a:lnTo>
                <a:lnTo>
                  <a:pt x="315667" y="388619"/>
                </a:lnTo>
                <a:lnTo>
                  <a:pt x="266573" y="379729"/>
                </a:lnTo>
                <a:lnTo>
                  <a:pt x="266573" y="370839"/>
                </a:lnTo>
                <a:lnTo>
                  <a:pt x="378070" y="370839"/>
                </a:lnTo>
                <a:lnTo>
                  <a:pt x="403268" y="364489"/>
                </a:lnTo>
                <a:lnTo>
                  <a:pt x="421386" y="353059"/>
                </a:lnTo>
                <a:lnTo>
                  <a:pt x="421386" y="317500"/>
                </a:lnTo>
                <a:lnTo>
                  <a:pt x="369569" y="302259"/>
                </a:lnTo>
                <a:lnTo>
                  <a:pt x="321486" y="297179"/>
                </a:lnTo>
                <a:close/>
              </a:path>
              <a:path w="601979" h="576579">
                <a:moveTo>
                  <a:pt x="601979" y="281939"/>
                </a:moveTo>
                <a:lnTo>
                  <a:pt x="541782" y="281939"/>
                </a:lnTo>
                <a:lnTo>
                  <a:pt x="508502" y="325119"/>
                </a:lnTo>
                <a:lnTo>
                  <a:pt x="474458" y="356869"/>
                </a:lnTo>
                <a:lnTo>
                  <a:pt x="438902" y="377189"/>
                </a:lnTo>
                <a:lnTo>
                  <a:pt x="401083" y="389889"/>
                </a:lnTo>
                <a:lnTo>
                  <a:pt x="360255" y="392429"/>
                </a:lnTo>
                <a:lnTo>
                  <a:pt x="531206" y="392429"/>
                </a:lnTo>
                <a:lnTo>
                  <a:pt x="601979" y="281939"/>
                </a:lnTo>
                <a:close/>
              </a:path>
              <a:path w="601979" h="576579">
                <a:moveTo>
                  <a:pt x="378070" y="370839"/>
                </a:moveTo>
                <a:lnTo>
                  <a:pt x="266573" y="370839"/>
                </a:lnTo>
                <a:lnTo>
                  <a:pt x="328267" y="374650"/>
                </a:lnTo>
                <a:lnTo>
                  <a:pt x="373030" y="372109"/>
                </a:lnTo>
                <a:lnTo>
                  <a:pt x="378070" y="370839"/>
                </a:lnTo>
                <a:close/>
              </a:path>
              <a:path w="601979" h="576579">
                <a:moveTo>
                  <a:pt x="490220" y="200659"/>
                </a:moveTo>
                <a:lnTo>
                  <a:pt x="483744" y="200659"/>
                </a:lnTo>
                <a:lnTo>
                  <a:pt x="477281" y="201929"/>
                </a:lnTo>
                <a:lnTo>
                  <a:pt x="438531" y="236219"/>
                </a:lnTo>
                <a:lnTo>
                  <a:pt x="421386" y="273050"/>
                </a:lnTo>
                <a:lnTo>
                  <a:pt x="416528" y="279400"/>
                </a:lnTo>
                <a:lnTo>
                  <a:pt x="414908" y="285750"/>
                </a:lnTo>
                <a:lnTo>
                  <a:pt x="416528" y="293369"/>
                </a:lnTo>
                <a:lnTo>
                  <a:pt x="421386" y="299719"/>
                </a:lnTo>
                <a:lnTo>
                  <a:pt x="447167" y="317500"/>
                </a:lnTo>
                <a:lnTo>
                  <a:pt x="453642" y="317500"/>
                </a:lnTo>
                <a:lnTo>
                  <a:pt x="460105" y="316229"/>
                </a:lnTo>
                <a:lnTo>
                  <a:pt x="466544" y="313689"/>
                </a:lnTo>
                <a:lnTo>
                  <a:pt x="472948" y="308609"/>
                </a:lnTo>
                <a:lnTo>
                  <a:pt x="481181" y="299719"/>
                </a:lnTo>
                <a:lnTo>
                  <a:pt x="455802" y="299719"/>
                </a:lnTo>
                <a:lnTo>
                  <a:pt x="447167" y="290829"/>
                </a:lnTo>
                <a:lnTo>
                  <a:pt x="455802" y="290829"/>
                </a:lnTo>
                <a:lnTo>
                  <a:pt x="455802" y="281939"/>
                </a:lnTo>
                <a:lnTo>
                  <a:pt x="430022" y="281939"/>
                </a:lnTo>
                <a:lnTo>
                  <a:pt x="430022" y="273050"/>
                </a:lnTo>
                <a:lnTo>
                  <a:pt x="435076" y="265429"/>
                </a:lnTo>
                <a:lnTo>
                  <a:pt x="442041" y="252729"/>
                </a:lnTo>
                <a:lnTo>
                  <a:pt x="447167" y="246379"/>
                </a:lnTo>
                <a:lnTo>
                  <a:pt x="466544" y="226059"/>
                </a:lnTo>
                <a:lnTo>
                  <a:pt x="472948" y="218439"/>
                </a:lnTo>
                <a:lnTo>
                  <a:pt x="516000" y="218439"/>
                </a:lnTo>
                <a:lnTo>
                  <a:pt x="490220" y="200659"/>
                </a:lnTo>
                <a:close/>
              </a:path>
              <a:path w="601979" h="576579">
                <a:moveTo>
                  <a:pt x="455802" y="290829"/>
                </a:moveTo>
                <a:lnTo>
                  <a:pt x="447167" y="290829"/>
                </a:lnTo>
                <a:lnTo>
                  <a:pt x="455802" y="299719"/>
                </a:lnTo>
                <a:lnTo>
                  <a:pt x="464439" y="299719"/>
                </a:lnTo>
                <a:lnTo>
                  <a:pt x="455802" y="290829"/>
                </a:lnTo>
                <a:close/>
              </a:path>
              <a:path w="601979" h="576579">
                <a:moveTo>
                  <a:pt x="505071" y="273050"/>
                </a:moveTo>
                <a:lnTo>
                  <a:pt x="464439" y="273050"/>
                </a:lnTo>
                <a:lnTo>
                  <a:pt x="481584" y="281939"/>
                </a:lnTo>
                <a:lnTo>
                  <a:pt x="455802" y="281939"/>
                </a:lnTo>
                <a:lnTo>
                  <a:pt x="464439" y="290829"/>
                </a:lnTo>
                <a:lnTo>
                  <a:pt x="464439" y="299719"/>
                </a:lnTo>
                <a:lnTo>
                  <a:pt x="481181" y="299719"/>
                </a:lnTo>
                <a:lnTo>
                  <a:pt x="485886" y="294639"/>
                </a:lnTo>
                <a:lnTo>
                  <a:pt x="498728" y="281939"/>
                </a:lnTo>
                <a:lnTo>
                  <a:pt x="505071" y="273050"/>
                </a:lnTo>
                <a:close/>
              </a:path>
              <a:path w="601979" h="576579">
                <a:moveTo>
                  <a:pt x="292353" y="173989"/>
                </a:moveTo>
                <a:lnTo>
                  <a:pt x="280957" y="173989"/>
                </a:lnTo>
                <a:lnTo>
                  <a:pt x="271954" y="175259"/>
                </a:lnTo>
                <a:lnTo>
                  <a:pt x="264546" y="177800"/>
                </a:lnTo>
                <a:lnTo>
                  <a:pt x="257937" y="182879"/>
                </a:lnTo>
                <a:lnTo>
                  <a:pt x="249427" y="218439"/>
                </a:lnTo>
                <a:lnTo>
                  <a:pt x="249517" y="229869"/>
                </a:lnTo>
                <a:lnTo>
                  <a:pt x="249695" y="234950"/>
                </a:lnTo>
                <a:lnTo>
                  <a:pt x="251571" y="241300"/>
                </a:lnTo>
                <a:lnTo>
                  <a:pt x="256661" y="247650"/>
                </a:lnTo>
                <a:lnTo>
                  <a:pt x="266573" y="255269"/>
                </a:lnTo>
                <a:lnTo>
                  <a:pt x="273182" y="261619"/>
                </a:lnTo>
                <a:lnTo>
                  <a:pt x="280590" y="266700"/>
                </a:lnTo>
                <a:lnTo>
                  <a:pt x="289593" y="270509"/>
                </a:lnTo>
                <a:lnTo>
                  <a:pt x="300990" y="273050"/>
                </a:lnTo>
                <a:lnTo>
                  <a:pt x="313735" y="279400"/>
                </a:lnTo>
                <a:lnTo>
                  <a:pt x="325707" y="284479"/>
                </a:lnTo>
                <a:lnTo>
                  <a:pt x="336083" y="289559"/>
                </a:lnTo>
                <a:lnTo>
                  <a:pt x="344043" y="290829"/>
                </a:lnTo>
                <a:lnTo>
                  <a:pt x="355437" y="290829"/>
                </a:lnTo>
                <a:lnTo>
                  <a:pt x="364426" y="289559"/>
                </a:lnTo>
                <a:lnTo>
                  <a:pt x="371796" y="287019"/>
                </a:lnTo>
                <a:lnTo>
                  <a:pt x="378333" y="281939"/>
                </a:lnTo>
                <a:lnTo>
                  <a:pt x="378333" y="273050"/>
                </a:lnTo>
                <a:lnTo>
                  <a:pt x="352551" y="273050"/>
                </a:lnTo>
                <a:lnTo>
                  <a:pt x="356870" y="264159"/>
                </a:lnTo>
                <a:lnTo>
                  <a:pt x="318135" y="264159"/>
                </a:lnTo>
                <a:lnTo>
                  <a:pt x="322452" y="255269"/>
                </a:lnTo>
                <a:lnTo>
                  <a:pt x="300990" y="255269"/>
                </a:lnTo>
                <a:lnTo>
                  <a:pt x="292353" y="246379"/>
                </a:lnTo>
                <a:lnTo>
                  <a:pt x="283845" y="246379"/>
                </a:lnTo>
                <a:lnTo>
                  <a:pt x="275209" y="236219"/>
                </a:lnTo>
                <a:lnTo>
                  <a:pt x="266573" y="227329"/>
                </a:lnTo>
                <a:lnTo>
                  <a:pt x="275209" y="209550"/>
                </a:lnTo>
                <a:lnTo>
                  <a:pt x="306371" y="209550"/>
                </a:lnTo>
                <a:lnTo>
                  <a:pt x="298963" y="207009"/>
                </a:lnTo>
                <a:lnTo>
                  <a:pt x="292353" y="200659"/>
                </a:lnTo>
                <a:lnTo>
                  <a:pt x="283845" y="191769"/>
                </a:lnTo>
                <a:lnTo>
                  <a:pt x="350542" y="191769"/>
                </a:lnTo>
                <a:lnTo>
                  <a:pt x="348150" y="190500"/>
                </a:lnTo>
                <a:lnTo>
                  <a:pt x="335407" y="182879"/>
                </a:lnTo>
                <a:lnTo>
                  <a:pt x="323822" y="181609"/>
                </a:lnTo>
                <a:lnTo>
                  <a:pt x="303938" y="175259"/>
                </a:lnTo>
                <a:lnTo>
                  <a:pt x="292353" y="173989"/>
                </a:lnTo>
                <a:close/>
              </a:path>
              <a:path w="601979" h="576579">
                <a:moveTo>
                  <a:pt x="516000" y="218439"/>
                </a:moveTo>
                <a:lnTo>
                  <a:pt x="472948" y="218439"/>
                </a:lnTo>
                <a:lnTo>
                  <a:pt x="472948" y="227329"/>
                </a:lnTo>
                <a:lnTo>
                  <a:pt x="471483" y="231139"/>
                </a:lnTo>
                <a:lnTo>
                  <a:pt x="467614" y="237489"/>
                </a:lnTo>
                <a:lnTo>
                  <a:pt x="462125" y="246379"/>
                </a:lnTo>
                <a:lnTo>
                  <a:pt x="455802" y="255269"/>
                </a:lnTo>
                <a:lnTo>
                  <a:pt x="454318" y="261619"/>
                </a:lnTo>
                <a:lnTo>
                  <a:pt x="450405" y="267969"/>
                </a:lnTo>
                <a:lnTo>
                  <a:pt x="444873" y="274319"/>
                </a:lnTo>
                <a:lnTo>
                  <a:pt x="438531" y="281939"/>
                </a:lnTo>
                <a:lnTo>
                  <a:pt x="472948" y="281939"/>
                </a:lnTo>
                <a:lnTo>
                  <a:pt x="464439" y="273050"/>
                </a:lnTo>
                <a:lnTo>
                  <a:pt x="505071" y="273050"/>
                </a:lnTo>
                <a:lnTo>
                  <a:pt x="510603" y="264159"/>
                </a:lnTo>
                <a:lnTo>
                  <a:pt x="490220" y="264159"/>
                </a:lnTo>
                <a:lnTo>
                  <a:pt x="472948" y="255269"/>
                </a:lnTo>
                <a:lnTo>
                  <a:pt x="514027" y="255269"/>
                </a:lnTo>
                <a:lnTo>
                  <a:pt x="514516" y="254000"/>
                </a:lnTo>
                <a:lnTo>
                  <a:pt x="516000" y="246379"/>
                </a:lnTo>
                <a:lnTo>
                  <a:pt x="498728" y="246379"/>
                </a:lnTo>
                <a:lnTo>
                  <a:pt x="490220" y="236219"/>
                </a:lnTo>
                <a:lnTo>
                  <a:pt x="498728" y="236219"/>
                </a:lnTo>
                <a:lnTo>
                  <a:pt x="490220" y="227329"/>
                </a:lnTo>
                <a:lnTo>
                  <a:pt x="516000" y="227329"/>
                </a:lnTo>
                <a:lnTo>
                  <a:pt x="516000" y="218439"/>
                </a:lnTo>
                <a:close/>
              </a:path>
              <a:path w="601979" h="576579">
                <a:moveTo>
                  <a:pt x="386671" y="255269"/>
                </a:moveTo>
                <a:lnTo>
                  <a:pt x="369824" y="255269"/>
                </a:lnTo>
                <a:lnTo>
                  <a:pt x="361188" y="273050"/>
                </a:lnTo>
                <a:lnTo>
                  <a:pt x="378333" y="273050"/>
                </a:lnTo>
                <a:lnTo>
                  <a:pt x="386671" y="255269"/>
                </a:lnTo>
                <a:close/>
              </a:path>
              <a:path w="601979" h="576579">
                <a:moveTo>
                  <a:pt x="352551" y="246379"/>
                </a:moveTo>
                <a:lnTo>
                  <a:pt x="335407" y="246379"/>
                </a:lnTo>
                <a:lnTo>
                  <a:pt x="326771" y="264159"/>
                </a:lnTo>
                <a:lnTo>
                  <a:pt x="344043" y="264159"/>
                </a:lnTo>
                <a:lnTo>
                  <a:pt x="352551" y="246379"/>
                </a:lnTo>
                <a:close/>
              </a:path>
              <a:path w="601979" h="576579">
                <a:moveTo>
                  <a:pt x="390840" y="246379"/>
                </a:moveTo>
                <a:lnTo>
                  <a:pt x="352551" y="246379"/>
                </a:lnTo>
                <a:lnTo>
                  <a:pt x="352551" y="264159"/>
                </a:lnTo>
                <a:lnTo>
                  <a:pt x="356870" y="264159"/>
                </a:lnTo>
                <a:lnTo>
                  <a:pt x="361188" y="255269"/>
                </a:lnTo>
                <a:lnTo>
                  <a:pt x="386671" y="255269"/>
                </a:lnTo>
                <a:lnTo>
                  <a:pt x="390840" y="246379"/>
                </a:lnTo>
                <a:close/>
              </a:path>
              <a:path w="601979" h="576579">
                <a:moveTo>
                  <a:pt x="514027" y="255269"/>
                </a:moveTo>
                <a:lnTo>
                  <a:pt x="481584" y="255269"/>
                </a:lnTo>
                <a:lnTo>
                  <a:pt x="490220" y="264159"/>
                </a:lnTo>
                <a:lnTo>
                  <a:pt x="510603" y="264159"/>
                </a:lnTo>
                <a:lnTo>
                  <a:pt x="514027" y="255269"/>
                </a:lnTo>
                <a:close/>
              </a:path>
              <a:path w="601979" h="576579">
                <a:moveTo>
                  <a:pt x="350542" y="191769"/>
                </a:moveTo>
                <a:lnTo>
                  <a:pt x="292353" y="191769"/>
                </a:lnTo>
                <a:lnTo>
                  <a:pt x="300160" y="194309"/>
                </a:lnTo>
                <a:lnTo>
                  <a:pt x="309562" y="198119"/>
                </a:lnTo>
                <a:lnTo>
                  <a:pt x="318964" y="203200"/>
                </a:lnTo>
                <a:lnTo>
                  <a:pt x="326771" y="209550"/>
                </a:lnTo>
                <a:lnTo>
                  <a:pt x="338220" y="212089"/>
                </a:lnTo>
                <a:lnTo>
                  <a:pt x="347217" y="215900"/>
                </a:lnTo>
                <a:lnTo>
                  <a:pt x="354595" y="220979"/>
                </a:lnTo>
                <a:lnTo>
                  <a:pt x="361188" y="227329"/>
                </a:lnTo>
                <a:lnTo>
                  <a:pt x="369824" y="227329"/>
                </a:lnTo>
                <a:lnTo>
                  <a:pt x="369824" y="236219"/>
                </a:lnTo>
                <a:lnTo>
                  <a:pt x="309625" y="236219"/>
                </a:lnTo>
                <a:lnTo>
                  <a:pt x="300990" y="255269"/>
                </a:lnTo>
                <a:lnTo>
                  <a:pt x="322452" y="255269"/>
                </a:lnTo>
                <a:lnTo>
                  <a:pt x="326771" y="246379"/>
                </a:lnTo>
                <a:lnTo>
                  <a:pt x="390840" y="246379"/>
                </a:lnTo>
                <a:lnTo>
                  <a:pt x="395604" y="236219"/>
                </a:lnTo>
                <a:lnTo>
                  <a:pt x="394120" y="229869"/>
                </a:lnTo>
                <a:lnTo>
                  <a:pt x="390207" y="223519"/>
                </a:lnTo>
                <a:lnTo>
                  <a:pt x="384675" y="217169"/>
                </a:lnTo>
                <a:lnTo>
                  <a:pt x="378333" y="209550"/>
                </a:lnTo>
                <a:lnTo>
                  <a:pt x="370447" y="203200"/>
                </a:lnTo>
                <a:lnTo>
                  <a:pt x="360108" y="196850"/>
                </a:lnTo>
                <a:lnTo>
                  <a:pt x="350542" y="191769"/>
                </a:lnTo>
                <a:close/>
              </a:path>
              <a:path w="601979" h="576579">
                <a:moveTo>
                  <a:pt x="369824" y="227329"/>
                </a:moveTo>
                <a:lnTo>
                  <a:pt x="292353" y="227329"/>
                </a:lnTo>
                <a:lnTo>
                  <a:pt x="283845" y="246379"/>
                </a:lnTo>
                <a:lnTo>
                  <a:pt x="292353" y="246379"/>
                </a:lnTo>
                <a:lnTo>
                  <a:pt x="300990" y="236219"/>
                </a:lnTo>
                <a:lnTo>
                  <a:pt x="369824" y="236219"/>
                </a:lnTo>
                <a:lnTo>
                  <a:pt x="369824" y="227329"/>
                </a:lnTo>
                <a:close/>
              </a:path>
              <a:path w="601979" h="576579">
                <a:moveTo>
                  <a:pt x="516000" y="227329"/>
                </a:moveTo>
                <a:lnTo>
                  <a:pt x="490220" y="227329"/>
                </a:lnTo>
                <a:lnTo>
                  <a:pt x="498728" y="236219"/>
                </a:lnTo>
                <a:lnTo>
                  <a:pt x="490220" y="236219"/>
                </a:lnTo>
                <a:lnTo>
                  <a:pt x="498728" y="246379"/>
                </a:lnTo>
                <a:lnTo>
                  <a:pt x="516000" y="246379"/>
                </a:lnTo>
                <a:lnTo>
                  <a:pt x="516000" y="227329"/>
                </a:lnTo>
                <a:close/>
              </a:path>
              <a:path w="601979" h="576579">
                <a:moveTo>
                  <a:pt x="306371" y="209550"/>
                </a:moveTo>
                <a:lnTo>
                  <a:pt x="275209" y="209550"/>
                </a:lnTo>
                <a:lnTo>
                  <a:pt x="275209" y="236219"/>
                </a:lnTo>
                <a:lnTo>
                  <a:pt x="283845" y="218439"/>
                </a:lnTo>
                <a:lnTo>
                  <a:pt x="326771" y="218439"/>
                </a:lnTo>
                <a:lnTo>
                  <a:pt x="315374" y="213359"/>
                </a:lnTo>
                <a:lnTo>
                  <a:pt x="306371" y="209550"/>
                </a:lnTo>
                <a:close/>
              </a:path>
              <a:path w="601979" h="576579">
                <a:moveTo>
                  <a:pt x="326771" y="218439"/>
                </a:moveTo>
                <a:lnTo>
                  <a:pt x="283845" y="218439"/>
                </a:lnTo>
                <a:lnTo>
                  <a:pt x="283845" y="227329"/>
                </a:lnTo>
                <a:lnTo>
                  <a:pt x="343979" y="227329"/>
                </a:lnTo>
                <a:lnTo>
                  <a:pt x="334577" y="224789"/>
                </a:lnTo>
                <a:lnTo>
                  <a:pt x="326771" y="218439"/>
                </a:lnTo>
                <a:close/>
              </a:path>
              <a:path w="601979" h="576579">
                <a:moveTo>
                  <a:pt x="524637" y="57150"/>
                </a:moveTo>
                <a:lnTo>
                  <a:pt x="516677" y="59689"/>
                </a:lnTo>
                <a:lnTo>
                  <a:pt x="506301" y="63500"/>
                </a:lnTo>
                <a:lnTo>
                  <a:pt x="494329" y="68579"/>
                </a:lnTo>
                <a:lnTo>
                  <a:pt x="481584" y="76200"/>
                </a:lnTo>
                <a:lnTo>
                  <a:pt x="468838" y="81279"/>
                </a:lnTo>
                <a:lnTo>
                  <a:pt x="456866" y="85089"/>
                </a:lnTo>
                <a:lnTo>
                  <a:pt x="446490" y="87629"/>
                </a:lnTo>
                <a:lnTo>
                  <a:pt x="438531" y="93979"/>
                </a:lnTo>
                <a:lnTo>
                  <a:pt x="427404" y="105409"/>
                </a:lnTo>
                <a:lnTo>
                  <a:pt x="420290" y="114300"/>
                </a:lnTo>
                <a:lnTo>
                  <a:pt x="418010" y="121919"/>
                </a:lnTo>
                <a:lnTo>
                  <a:pt x="421386" y="129539"/>
                </a:lnTo>
                <a:lnTo>
                  <a:pt x="430022" y="165100"/>
                </a:lnTo>
                <a:lnTo>
                  <a:pt x="438531" y="165100"/>
                </a:lnTo>
                <a:lnTo>
                  <a:pt x="440150" y="171450"/>
                </a:lnTo>
                <a:lnTo>
                  <a:pt x="445008" y="177800"/>
                </a:lnTo>
                <a:lnTo>
                  <a:pt x="453104" y="181609"/>
                </a:lnTo>
                <a:lnTo>
                  <a:pt x="464439" y="182879"/>
                </a:lnTo>
                <a:lnTo>
                  <a:pt x="477299" y="181609"/>
                </a:lnTo>
                <a:lnTo>
                  <a:pt x="490172" y="177800"/>
                </a:lnTo>
                <a:lnTo>
                  <a:pt x="516000" y="165100"/>
                </a:lnTo>
                <a:lnTo>
                  <a:pt x="527530" y="163829"/>
                </a:lnTo>
                <a:lnTo>
                  <a:pt x="537464" y="160019"/>
                </a:lnTo>
                <a:lnTo>
                  <a:pt x="543424" y="156209"/>
                </a:lnTo>
                <a:lnTo>
                  <a:pt x="455802" y="156209"/>
                </a:lnTo>
                <a:lnTo>
                  <a:pt x="447167" y="138429"/>
                </a:lnTo>
                <a:lnTo>
                  <a:pt x="481584" y="138429"/>
                </a:lnTo>
                <a:lnTo>
                  <a:pt x="490220" y="129539"/>
                </a:lnTo>
                <a:lnTo>
                  <a:pt x="507365" y="129539"/>
                </a:lnTo>
                <a:lnTo>
                  <a:pt x="507365" y="120650"/>
                </a:lnTo>
                <a:lnTo>
                  <a:pt x="438531" y="120650"/>
                </a:lnTo>
                <a:lnTo>
                  <a:pt x="447167" y="111759"/>
                </a:lnTo>
                <a:lnTo>
                  <a:pt x="455108" y="110489"/>
                </a:lnTo>
                <a:lnTo>
                  <a:pt x="465454" y="105409"/>
                </a:lnTo>
                <a:lnTo>
                  <a:pt x="477420" y="100329"/>
                </a:lnTo>
                <a:lnTo>
                  <a:pt x="490220" y="93979"/>
                </a:lnTo>
                <a:lnTo>
                  <a:pt x="497972" y="88900"/>
                </a:lnTo>
                <a:lnTo>
                  <a:pt x="507380" y="85089"/>
                </a:lnTo>
                <a:lnTo>
                  <a:pt x="563245" y="85089"/>
                </a:lnTo>
                <a:lnTo>
                  <a:pt x="558926" y="76200"/>
                </a:lnTo>
                <a:lnTo>
                  <a:pt x="552390" y="68579"/>
                </a:lnTo>
                <a:lnTo>
                  <a:pt x="545020" y="63500"/>
                </a:lnTo>
                <a:lnTo>
                  <a:pt x="536031" y="59689"/>
                </a:lnTo>
                <a:lnTo>
                  <a:pt x="524637" y="57150"/>
                </a:lnTo>
                <a:close/>
              </a:path>
              <a:path w="601979" h="576579">
                <a:moveTo>
                  <a:pt x="274379" y="0"/>
                </a:moveTo>
                <a:lnTo>
                  <a:pt x="266573" y="3809"/>
                </a:lnTo>
                <a:lnTo>
                  <a:pt x="232156" y="12700"/>
                </a:lnTo>
                <a:lnTo>
                  <a:pt x="227236" y="20319"/>
                </a:lnTo>
                <a:lnTo>
                  <a:pt x="224710" y="27939"/>
                </a:lnTo>
                <a:lnTo>
                  <a:pt x="223779" y="36829"/>
                </a:lnTo>
                <a:lnTo>
                  <a:pt x="223665" y="49529"/>
                </a:lnTo>
                <a:lnTo>
                  <a:pt x="223779" y="57150"/>
                </a:lnTo>
                <a:lnTo>
                  <a:pt x="224710" y="67309"/>
                </a:lnTo>
                <a:lnTo>
                  <a:pt x="227236" y="80009"/>
                </a:lnTo>
                <a:lnTo>
                  <a:pt x="232156" y="93979"/>
                </a:lnTo>
                <a:lnTo>
                  <a:pt x="233640" y="105409"/>
                </a:lnTo>
                <a:lnTo>
                  <a:pt x="237553" y="115569"/>
                </a:lnTo>
                <a:lnTo>
                  <a:pt x="243085" y="125729"/>
                </a:lnTo>
                <a:lnTo>
                  <a:pt x="249427" y="138429"/>
                </a:lnTo>
                <a:lnTo>
                  <a:pt x="262270" y="151129"/>
                </a:lnTo>
                <a:lnTo>
                  <a:pt x="268733" y="154939"/>
                </a:lnTo>
                <a:lnTo>
                  <a:pt x="275209" y="156209"/>
                </a:lnTo>
                <a:lnTo>
                  <a:pt x="309625" y="138429"/>
                </a:lnTo>
                <a:lnTo>
                  <a:pt x="315894" y="137159"/>
                </a:lnTo>
                <a:lnTo>
                  <a:pt x="321389" y="132079"/>
                </a:lnTo>
                <a:lnTo>
                  <a:pt x="325288" y="123189"/>
                </a:lnTo>
                <a:lnTo>
                  <a:pt x="325618" y="120650"/>
                </a:lnTo>
                <a:lnTo>
                  <a:pt x="257937" y="120650"/>
                </a:lnTo>
                <a:lnTo>
                  <a:pt x="275209" y="111759"/>
                </a:lnTo>
                <a:lnTo>
                  <a:pt x="300990" y="111759"/>
                </a:lnTo>
                <a:lnTo>
                  <a:pt x="295864" y="104139"/>
                </a:lnTo>
                <a:lnTo>
                  <a:pt x="295281" y="102869"/>
                </a:lnTo>
                <a:lnTo>
                  <a:pt x="249427" y="102869"/>
                </a:lnTo>
                <a:lnTo>
                  <a:pt x="249427" y="93979"/>
                </a:lnTo>
                <a:lnTo>
                  <a:pt x="291378" y="93979"/>
                </a:lnTo>
                <a:lnTo>
                  <a:pt x="288899" y="87629"/>
                </a:lnTo>
                <a:lnTo>
                  <a:pt x="283845" y="76200"/>
                </a:lnTo>
                <a:lnTo>
                  <a:pt x="240792" y="76200"/>
                </a:lnTo>
                <a:lnTo>
                  <a:pt x="240792" y="67309"/>
                </a:lnTo>
                <a:lnTo>
                  <a:pt x="280667" y="67309"/>
                </a:lnTo>
                <a:lnTo>
                  <a:pt x="278852" y="62229"/>
                </a:lnTo>
                <a:lnTo>
                  <a:pt x="277826" y="57150"/>
                </a:lnTo>
                <a:lnTo>
                  <a:pt x="240792" y="57150"/>
                </a:lnTo>
                <a:lnTo>
                  <a:pt x="240792" y="48259"/>
                </a:lnTo>
                <a:lnTo>
                  <a:pt x="257937" y="39369"/>
                </a:lnTo>
                <a:lnTo>
                  <a:pt x="240792" y="39369"/>
                </a:lnTo>
                <a:lnTo>
                  <a:pt x="240792" y="30479"/>
                </a:lnTo>
                <a:lnTo>
                  <a:pt x="275209" y="30479"/>
                </a:lnTo>
                <a:lnTo>
                  <a:pt x="275209" y="21589"/>
                </a:lnTo>
                <a:lnTo>
                  <a:pt x="300990" y="21589"/>
                </a:lnTo>
                <a:lnTo>
                  <a:pt x="293183" y="10159"/>
                </a:lnTo>
                <a:lnTo>
                  <a:pt x="283781" y="2539"/>
                </a:lnTo>
                <a:lnTo>
                  <a:pt x="274379" y="0"/>
                </a:lnTo>
                <a:close/>
              </a:path>
              <a:path w="601979" h="576579">
                <a:moveTo>
                  <a:pt x="464439" y="138429"/>
                </a:moveTo>
                <a:lnTo>
                  <a:pt x="455802" y="138429"/>
                </a:lnTo>
                <a:lnTo>
                  <a:pt x="455802" y="156209"/>
                </a:lnTo>
                <a:lnTo>
                  <a:pt x="464439" y="156209"/>
                </a:lnTo>
                <a:lnTo>
                  <a:pt x="464439" y="138429"/>
                </a:lnTo>
                <a:close/>
              </a:path>
              <a:path w="601979" h="576579">
                <a:moveTo>
                  <a:pt x="481584" y="138429"/>
                </a:moveTo>
                <a:lnTo>
                  <a:pt x="464439" y="138429"/>
                </a:lnTo>
                <a:lnTo>
                  <a:pt x="472948" y="156209"/>
                </a:lnTo>
                <a:lnTo>
                  <a:pt x="490220" y="156209"/>
                </a:lnTo>
                <a:lnTo>
                  <a:pt x="481584" y="138429"/>
                </a:lnTo>
                <a:close/>
              </a:path>
              <a:path w="601979" h="576579">
                <a:moveTo>
                  <a:pt x="507365" y="129539"/>
                </a:moveTo>
                <a:lnTo>
                  <a:pt x="490220" y="129539"/>
                </a:lnTo>
                <a:lnTo>
                  <a:pt x="498728" y="147319"/>
                </a:lnTo>
                <a:lnTo>
                  <a:pt x="490220" y="156209"/>
                </a:lnTo>
                <a:lnTo>
                  <a:pt x="543424" y="156209"/>
                </a:lnTo>
                <a:lnTo>
                  <a:pt x="547397" y="153669"/>
                </a:lnTo>
                <a:lnTo>
                  <a:pt x="558926" y="147319"/>
                </a:lnTo>
                <a:lnTo>
                  <a:pt x="516000" y="147319"/>
                </a:lnTo>
                <a:lnTo>
                  <a:pt x="507365" y="129539"/>
                </a:lnTo>
                <a:close/>
              </a:path>
              <a:path w="601979" h="576579">
                <a:moveTo>
                  <a:pt x="563245" y="85089"/>
                </a:moveTo>
                <a:lnTo>
                  <a:pt x="533146" y="85089"/>
                </a:lnTo>
                <a:lnTo>
                  <a:pt x="525260" y="91439"/>
                </a:lnTo>
                <a:lnTo>
                  <a:pt x="514921" y="97789"/>
                </a:lnTo>
                <a:lnTo>
                  <a:pt x="502963" y="104139"/>
                </a:lnTo>
                <a:lnTo>
                  <a:pt x="490220" y="111759"/>
                </a:lnTo>
                <a:lnTo>
                  <a:pt x="478635" y="113029"/>
                </a:lnTo>
                <a:lnTo>
                  <a:pt x="458751" y="119379"/>
                </a:lnTo>
                <a:lnTo>
                  <a:pt x="447167" y="120650"/>
                </a:lnTo>
                <a:lnTo>
                  <a:pt x="516000" y="120650"/>
                </a:lnTo>
                <a:lnTo>
                  <a:pt x="524637" y="138429"/>
                </a:lnTo>
                <a:lnTo>
                  <a:pt x="516000" y="138429"/>
                </a:lnTo>
                <a:lnTo>
                  <a:pt x="516000" y="147319"/>
                </a:lnTo>
                <a:lnTo>
                  <a:pt x="558926" y="147319"/>
                </a:lnTo>
                <a:lnTo>
                  <a:pt x="565269" y="139700"/>
                </a:lnTo>
                <a:lnTo>
                  <a:pt x="570801" y="129539"/>
                </a:lnTo>
                <a:lnTo>
                  <a:pt x="541782" y="129539"/>
                </a:lnTo>
                <a:lnTo>
                  <a:pt x="533146" y="111759"/>
                </a:lnTo>
                <a:lnTo>
                  <a:pt x="546100" y="111759"/>
                </a:lnTo>
                <a:lnTo>
                  <a:pt x="541782" y="102869"/>
                </a:lnTo>
                <a:lnTo>
                  <a:pt x="571880" y="102869"/>
                </a:lnTo>
                <a:lnTo>
                  <a:pt x="563245" y="85089"/>
                </a:lnTo>
                <a:close/>
              </a:path>
              <a:path w="601979" h="576579">
                <a:moveTo>
                  <a:pt x="546100" y="111759"/>
                </a:moveTo>
                <a:lnTo>
                  <a:pt x="533146" y="111759"/>
                </a:lnTo>
                <a:lnTo>
                  <a:pt x="541782" y="129539"/>
                </a:lnTo>
                <a:lnTo>
                  <a:pt x="570801" y="129539"/>
                </a:lnTo>
                <a:lnTo>
                  <a:pt x="574225" y="120650"/>
                </a:lnTo>
                <a:lnTo>
                  <a:pt x="550418" y="120650"/>
                </a:lnTo>
                <a:lnTo>
                  <a:pt x="546100" y="111759"/>
                </a:lnTo>
                <a:close/>
              </a:path>
              <a:path w="601979" h="576579">
                <a:moveTo>
                  <a:pt x="300990" y="111759"/>
                </a:moveTo>
                <a:lnTo>
                  <a:pt x="275209" y="111759"/>
                </a:lnTo>
                <a:lnTo>
                  <a:pt x="283845" y="120650"/>
                </a:lnTo>
                <a:lnTo>
                  <a:pt x="300990" y="120650"/>
                </a:lnTo>
                <a:lnTo>
                  <a:pt x="300990" y="111759"/>
                </a:lnTo>
                <a:close/>
              </a:path>
              <a:path w="601979" h="576579">
                <a:moveTo>
                  <a:pt x="300990" y="21589"/>
                </a:moveTo>
                <a:lnTo>
                  <a:pt x="275209" y="21589"/>
                </a:lnTo>
                <a:lnTo>
                  <a:pt x="283845" y="30479"/>
                </a:lnTo>
                <a:lnTo>
                  <a:pt x="285309" y="39369"/>
                </a:lnTo>
                <a:lnTo>
                  <a:pt x="289178" y="48259"/>
                </a:lnTo>
                <a:lnTo>
                  <a:pt x="294667" y="58419"/>
                </a:lnTo>
                <a:lnTo>
                  <a:pt x="300990" y="67309"/>
                </a:lnTo>
                <a:lnTo>
                  <a:pt x="300990" y="120650"/>
                </a:lnTo>
                <a:lnTo>
                  <a:pt x="325618" y="120650"/>
                </a:lnTo>
                <a:lnTo>
                  <a:pt x="326771" y="111759"/>
                </a:lnTo>
                <a:lnTo>
                  <a:pt x="325421" y="99059"/>
                </a:lnTo>
                <a:lnTo>
                  <a:pt x="319484" y="78739"/>
                </a:lnTo>
                <a:lnTo>
                  <a:pt x="318135" y="67309"/>
                </a:lnTo>
                <a:lnTo>
                  <a:pt x="311866" y="53339"/>
                </a:lnTo>
                <a:lnTo>
                  <a:pt x="306371" y="40639"/>
                </a:lnTo>
                <a:lnTo>
                  <a:pt x="302472" y="30479"/>
                </a:lnTo>
                <a:lnTo>
                  <a:pt x="300990" y="21589"/>
                </a:lnTo>
                <a:close/>
              </a:path>
              <a:path w="601979" h="576579">
                <a:moveTo>
                  <a:pt x="571880" y="102869"/>
                </a:moveTo>
                <a:lnTo>
                  <a:pt x="550418" y="102869"/>
                </a:lnTo>
                <a:lnTo>
                  <a:pt x="550418" y="120650"/>
                </a:lnTo>
                <a:lnTo>
                  <a:pt x="574225" y="120650"/>
                </a:lnTo>
                <a:lnTo>
                  <a:pt x="574714" y="119379"/>
                </a:lnTo>
                <a:lnTo>
                  <a:pt x="576199" y="111759"/>
                </a:lnTo>
                <a:lnTo>
                  <a:pt x="571880" y="102869"/>
                </a:lnTo>
                <a:close/>
              </a:path>
              <a:path w="601979" h="576579">
                <a:moveTo>
                  <a:pt x="291378" y="93979"/>
                </a:moveTo>
                <a:lnTo>
                  <a:pt x="266573" y="93979"/>
                </a:lnTo>
                <a:lnTo>
                  <a:pt x="249427" y="102869"/>
                </a:lnTo>
                <a:lnTo>
                  <a:pt x="295281" y="102869"/>
                </a:lnTo>
                <a:lnTo>
                  <a:pt x="292369" y="96519"/>
                </a:lnTo>
                <a:lnTo>
                  <a:pt x="291378" y="93979"/>
                </a:lnTo>
                <a:close/>
              </a:path>
              <a:path w="601979" h="576579">
                <a:moveTo>
                  <a:pt x="280667" y="67309"/>
                </a:moveTo>
                <a:lnTo>
                  <a:pt x="257937" y="67309"/>
                </a:lnTo>
                <a:lnTo>
                  <a:pt x="240792" y="76200"/>
                </a:lnTo>
                <a:lnTo>
                  <a:pt x="283845" y="76200"/>
                </a:lnTo>
                <a:lnTo>
                  <a:pt x="280667" y="67309"/>
                </a:lnTo>
                <a:close/>
              </a:path>
              <a:path w="601979" h="576579">
                <a:moveTo>
                  <a:pt x="275209" y="30479"/>
                </a:moveTo>
                <a:lnTo>
                  <a:pt x="257937" y="30479"/>
                </a:lnTo>
                <a:lnTo>
                  <a:pt x="240792" y="39369"/>
                </a:lnTo>
                <a:lnTo>
                  <a:pt x="257937" y="39369"/>
                </a:lnTo>
                <a:lnTo>
                  <a:pt x="257937" y="48259"/>
                </a:lnTo>
                <a:lnTo>
                  <a:pt x="240792" y="57150"/>
                </a:lnTo>
                <a:lnTo>
                  <a:pt x="277826" y="57150"/>
                </a:lnTo>
                <a:lnTo>
                  <a:pt x="276288" y="49529"/>
                </a:lnTo>
                <a:lnTo>
                  <a:pt x="275343" y="39369"/>
                </a:lnTo>
                <a:lnTo>
                  <a:pt x="275209" y="30479"/>
                </a:lnTo>
                <a:close/>
              </a:path>
            </a:pathLst>
          </a:custGeom>
          <a:solidFill>
            <a:srgbClr val="F1F1F1"/>
          </a:solidFill>
          <a:ln w="9525">
            <a:noFill/>
            <a:round/>
          </a:ln>
        </p:spPr>
        <p:txBody>
          <a:bodyPr lIns="0" tIns="0" rIns="0" bIns="0"/>
          <a:lstStyle/>
          <a:p>
            <a:endParaRPr lang="zh-CN" altLang="en-US"/>
          </a:p>
        </p:txBody>
      </p:sp>
      <p:sp>
        <p:nvSpPr>
          <p:cNvPr id="76817" name="object 18"/>
          <p:cNvSpPr/>
          <p:nvPr/>
        </p:nvSpPr>
        <p:spPr bwMode="auto">
          <a:xfrm>
            <a:off x="3468688" y="3068638"/>
            <a:ext cx="596900" cy="592137"/>
          </a:xfrm>
          <a:custGeom>
            <a:avLst/>
            <a:gdLst/>
            <a:ahLst/>
            <a:cxnLst>
              <a:cxn ang="0">
                <a:pos x="147065" y="548258"/>
              </a:cxn>
              <a:cxn ang="0">
                <a:pos x="477900" y="591312"/>
              </a:cxn>
              <a:cxn ang="0">
                <a:pos x="413638" y="430022"/>
              </a:cxn>
              <a:cxn ang="0">
                <a:pos x="202184" y="548258"/>
              </a:cxn>
              <a:cxn ang="0">
                <a:pos x="413638" y="430022"/>
              </a:cxn>
              <a:cxn ang="0">
                <a:pos x="0" y="0"/>
              </a:cxn>
              <a:cxn ang="0">
                <a:pos x="597408" y="430022"/>
              </a:cxn>
              <a:cxn ang="0">
                <a:pos x="45974" y="365505"/>
              </a:cxn>
              <a:cxn ang="0">
                <a:pos x="597408" y="64515"/>
              </a:cxn>
              <a:cxn ang="0">
                <a:pos x="597408" y="64515"/>
              </a:cxn>
              <a:cxn ang="0">
                <a:pos x="542289" y="365505"/>
              </a:cxn>
              <a:cxn ang="0">
                <a:pos x="597408" y="64515"/>
              </a:cxn>
              <a:cxn ang="0">
                <a:pos x="296541" y="260068"/>
              </a:cxn>
              <a:cxn ang="0">
                <a:pos x="286452" y="276173"/>
              </a:cxn>
              <a:cxn ang="0">
                <a:pos x="286452" y="299862"/>
              </a:cxn>
              <a:cxn ang="0">
                <a:pos x="296541" y="319039"/>
              </a:cxn>
              <a:cxn ang="0">
                <a:pos x="315350" y="319039"/>
              </a:cxn>
              <a:cxn ang="0">
                <a:pos x="329118" y="299862"/>
              </a:cxn>
              <a:cxn ang="0">
                <a:pos x="329118" y="276173"/>
              </a:cxn>
              <a:cxn ang="0">
                <a:pos x="315350" y="260068"/>
              </a:cxn>
              <a:cxn ang="0">
                <a:pos x="303275" y="225805"/>
              </a:cxn>
              <a:cxn ang="0">
                <a:pos x="239013" y="258063"/>
              </a:cxn>
              <a:cxn ang="0">
                <a:pos x="248158" y="247268"/>
              </a:cxn>
              <a:cxn ang="0">
                <a:pos x="275717" y="228488"/>
              </a:cxn>
              <a:cxn ang="0">
                <a:pos x="303275" y="225805"/>
              </a:cxn>
              <a:cxn ang="0">
                <a:pos x="282749" y="184943"/>
              </a:cxn>
              <a:cxn ang="0">
                <a:pos x="245125" y="205470"/>
              </a:cxn>
              <a:cxn ang="0">
                <a:pos x="303275" y="225805"/>
              </a:cxn>
              <a:cxn ang="0">
                <a:pos x="334311" y="232489"/>
              </a:cxn>
              <a:cxn ang="0">
                <a:pos x="358393" y="247268"/>
              </a:cxn>
              <a:cxn ang="0">
                <a:pos x="386079" y="225805"/>
              </a:cxn>
              <a:cxn ang="0">
                <a:pos x="344630" y="192182"/>
              </a:cxn>
              <a:cxn ang="0">
                <a:pos x="303275" y="182752"/>
              </a:cxn>
              <a:cxn ang="0">
                <a:pos x="274298" y="100800"/>
              </a:cxn>
              <a:cxn ang="0">
                <a:pos x="212818" y="133046"/>
              </a:cxn>
              <a:cxn ang="0">
                <a:pos x="183768" y="171958"/>
              </a:cxn>
              <a:cxn ang="0">
                <a:pos x="211327" y="193548"/>
              </a:cxn>
              <a:cxn ang="0">
                <a:pos x="250444" y="150542"/>
              </a:cxn>
              <a:cxn ang="0">
                <a:pos x="303275" y="139826"/>
              </a:cxn>
              <a:cxn ang="0">
                <a:pos x="395091" y="133046"/>
              </a:cxn>
              <a:cxn ang="0">
                <a:pos x="336182" y="100800"/>
              </a:cxn>
              <a:cxn ang="0">
                <a:pos x="401739" y="139826"/>
              </a:cxn>
              <a:cxn ang="0">
                <a:pos x="330733" y="143684"/>
              </a:cxn>
              <a:cxn ang="0">
                <a:pos x="382125" y="171545"/>
              </a:cxn>
              <a:cxn ang="0">
                <a:pos x="422783" y="171958"/>
              </a:cxn>
              <a:cxn ang="0">
                <a:pos x="401739" y="139826"/>
              </a:cxn>
            </a:cxnLst>
            <a:rect l="0" t="0" r="r" b="b"/>
            <a:pathLst>
              <a:path w="597535" h="591820">
                <a:moveTo>
                  <a:pt x="477900" y="548258"/>
                </a:moveTo>
                <a:lnTo>
                  <a:pt x="147065" y="548258"/>
                </a:lnTo>
                <a:lnTo>
                  <a:pt x="147065" y="591312"/>
                </a:lnTo>
                <a:lnTo>
                  <a:pt x="477900" y="591312"/>
                </a:lnTo>
                <a:lnTo>
                  <a:pt x="477900" y="548258"/>
                </a:lnTo>
                <a:close/>
              </a:path>
              <a:path w="597535" h="591820">
                <a:moveTo>
                  <a:pt x="413638" y="430022"/>
                </a:moveTo>
                <a:lnTo>
                  <a:pt x="202184" y="430022"/>
                </a:lnTo>
                <a:lnTo>
                  <a:pt x="202184" y="548258"/>
                </a:lnTo>
                <a:lnTo>
                  <a:pt x="413638" y="548258"/>
                </a:lnTo>
                <a:lnTo>
                  <a:pt x="413638" y="430022"/>
                </a:lnTo>
                <a:close/>
              </a:path>
              <a:path w="597535" h="591820">
                <a:moveTo>
                  <a:pt x="597408" y="0"/>
                </a:moveTo>
                <a:lnTo>
                  <a:pt x="0" y="0"/>
                </a:lnTo>
                <a:lnTo>
                  <a:pt x="0" y="430022"/>
                </a:lnTo>
                <a:lnTo>
                  <a:pt x="597408" y="430022"/>
                </a:lnTo>
                <a:lnTo>
                  <a:pt x="597408" y="365505"/>
                </a:lnTo>
                <a:lnTo>
                  <a:pt x="45974" y="365505"/>
                </a:lnTo>
                <a:lnTo>
                  <a:pt x="45974" y="64515"/>
                </a:lnTo>
                <a:lnTo>
                  <a:pt x="597408" y="64515"/>
                </a:lnTo>
                <a:lnTo>
                  <a:pt x="597408" y="0"/>
                </a:lnTo>
                <a:close/>
              </a:path>
              <a:path w="597535" h="591820">
                <a:moveTo>
                  <a:pt x="597408" y="64515"/>
                </a:moveTo>
                <a:lnTo>
                  <a:pt x="542289" y="64515"/>
                </a:lnTo>
                <a:lnTo>
                  <a:pt x="542289" y="365505"/>
                </a:lnTo>
                <a:lnTo>
                  <a:pt x="597408" y="365505"/>
                </a:lnTo>
                <a:lnTo>
                  <a:pt x="597408" y="64515"/>
                </a:lnTo>
                <a:close/>
              </a:path>
              <a:path w="597535" h="591820">
                <a:moveTo>
                  <a:pt x="303275" y="258063"/>
                </a:moveTo>
                <a:lnTo>
                  <a:pt x="296541" y="260068"/>
                </a:lnTo>
                <a:lnTo>
                  <a:pt x="290639" y="266096"/>
                </a:lnTo>
                <a:lnTo>
                  <a:pt x="286452" y="276173"/>
                </a:lnTo>
                <a:lnTo>
                  <a:pt x="284861" y="290322"/>
                </a:lnTo>
                <a:lnTo>
                  <a:pt x="286452" y="299862"/>
                </a:lnTo>
                <a:lnTo>
                  <a:pt x="290639" y="310451"/>
                </a:lnTo>
                <a:lnTo>
                  <a:pt x="296541" y="319039"/>
                </a:lnTo>
                <a:lnTo>
                  <a:pt x="303275" y="322579"/>
                </a:lnTo>
                <a:lnTo>
                  <a:pt x="315350" y="319039"/>
                </a:lnTo>
                <a:lnTo>
                  <a:pt x="323961" y="310451"/>
                </a:lnTo>
                <a:lnTo>
                  <a:pt x="329118" y="299862"/>
                </a:lnTo>
                <a:lnTo>
                  <a:pt x="330835" y="290322"/>
                </a:lnTo>
                <a:lnTo>
                  <a:pt x="329118" y="276173"/>
                </a:lnTo>
                <a:lnTo>
                  <a:pt x="323961" y="266096"/>
                </a:lnTo>
                <a:lnTo>
                  <a:pt x="315350" y="260068"/>
                </a:lnTo>
                <a:lnTo>
                  <a:pt x="303275" y="258063"/>
                </a:lnTo>
                <a:close/>
              </a:path>
              <a:path w="597535" h="591820">
                <a:moveTo>
                  <a:pt x="303275" y="225805"/>
                </a:moveTo>
                <a:lnTo>
                  <a:pt x="220599" y="225805"/>
                </a:lnTo>
                <a:lnTo>
                  <a:pt x="239013" y="258063"/>
                </a:lnTo>
                <a:lnTo>
                  <a:pt x="248158" y="258063"/>
                </a:lnTo>
                <a:lnTo>
                  <a:pt x="248158" y="247268"/>
                </a:lnTo>
                <a:lnTo>
                  <a:pt x="261949" y="234860"/>
                </a:lnTo>
                <a:lnTo>
                  <a:pt x="275717" y="228488"/>
                </a:lnTo>
                <a:lnTo>
                  <a:pt x="289484" y="226141"/>
                </a:lnTo>
                <a:lnTo>
                  <a:pt x="303275" y="225805"/>
                </a:lnTo>
                <a:close/>
              </a:path>
              <a:path w="597535" h="591820">
                <a:moveTo>
                  <a:pt x="303275" y="182752"/>
                </a:moveTo>
                <a:lnTo>
                  <a:pt x="282749" y="184943"/>
                </a:lnTo>
                <a:lnTo>
                  <a:pt x="263080" y="192182"/>
                </a:lnTo>
                <a:lnTo>
                  <a:pt x="245125" y="205470"/>
                </a:lnTo>
                <a:lnTo>
                  <a:pt x="229742" y="225805"/>
                </a:lnTo>
                <a:lnTo>
                  <a:pt x="303275" y="225805"/>
                </a:lnTo>
                <a:lnTo>
                  <a:pt x="318371" y="227641"/>
                </a:lnTo>
                <a:lnTo>
                  <a:pt x="334311" y="232489"/>
                </a:lnTo>
                <a:lnTo>
                  <a:pt x="348513" y="239361"/>
                </a:lnTo>
                <a:lnTo>
                  <a:pt x="358393" y="247268"/>
                </a:lnTo>
                <a:lnTo>
                  <a:pt x="367664" y="258063"/>
                </a:lnTo>
                <a:lnTo>
                  <a:pt x="386079" y="225805"/>
                </a:lnTo>
                <a:lnTo>
                  <a:pt x="365337" y="205470"/>
                </a:lnTo>
                <a:lnTo>
                  <a:pt x="344630" y="192182"/>
                </a:lnTo>
                <a:lnTo>
                  <a:pt x="323947" y="184943"/>
                </a:lnTo>
                <a:lnTo>
                  <a:pt x="303275" y="182752"/>
                </a:lnTo>
                <a:close/>
              </a:path>
              <a:path w="597535" h="591820">
                <a:moveTo>
                  <a:pt x="303275" y="96774"/>
                </a:moveTo>
                <a:lnTo>
                  <a:pt x="274298" y="100800"/>
                </a:lnTo>
                <a:lnTo>
                  <a:pt x="243570" y="112887"/>
                </a:lnTo>
                <a:lnTo>
                  <a:pt x="212818" y="133046"/>
                </a:lnTo>
                <a:lnTo>
                  <a:pt x="183768" y="161289"/>
                </a:lnTo>
                <a:lnTo>
                  <a:pt x="183768" y="171958"/>
                </a:lnTo>
                <a:lnTo>
                  <a:pt x="202184" y="193548"/>
                </a:lnTo>
                <a:lnTo>
                  <a:pt x="211327" y="193548"/>
                </a:lnTo>
                <a:lnTo>
                  <a:pt x="228302" y="166991"/>
                </a:lnTo>
                <a:lnTo>
                  <a:pt x="250444" y="150542"/>
                </a:lnTo>
                <a:lnTo>
                  <a:pt x="276014" y="142166"/>
                </a:lnTo>
                <a:lnTo>
                  <a:pt x="303275" y="139826"/>
                </a:lnTo>
                <a:lnTo>
                  <a:pt x="401739" y="139826"/>
                </a:lnTo>
                <a:lnTo>
                  <a:pt x="395091" y="133046"/>
                </a:lnTo>
                <a:lnTo>
                  <a:pt x="366506" y="112887"/>
                </a:lnTo>
                <a:lnTo>
                  <a:pt x="336182" y="100800"/>
                </a:lnTo>
                <a:lnTo>
                  <a:pt x="303275" y="96774"/>
                </a:lnTo>
                <a:close/>
              </a:path>
              <a:path w="597535" h="591820">
                <a:moveTo>
                  <a:pt x="401739" y="139826"/>
                </a:moveTo>
                <a:lnTo>
                  <a:pt x="303275" y="139826"/>
                </a:lnTo>
                <a:lnTo>
                  <a:pt x="330733" y="143684"/>
                </a:lnTo>
                <a:lnTo>
                  <a:pt x="357298" y="154590"/>
                </a:lnTo>
                <a:lnTo>
                  <a:pt x="382125" y="171545"/>
                </a:lnTo>
                <a:lnTo>
                  <a:pt x="404367" y="193548"/>
                </a:lnTo>
                <a:lnTo>
                  <a:pt x="422783" y="171958"/>
                </a:lnTo>
                <a:lnTo>
                  <a:pt x="422783" y="161289"/>
                </a:lnTo>
                <a:lnTo>
                  <a:pt x="401739" y="139826"/>
                </a:lnTo>
                <a:close/>
              </a:path>
            </a:pathLst>
          </a:custGeom>
          <a:solidFill>
            <a:srgbClr val="F1F1F1"/>
          </a:solidFill>
          <a:ln w="9525">
            <a:noFill/>
            <a:round/>
          </a:ln>
        </p:spPr>
        <p:txBody>
          <a:bodyPr lIns="0" tIns="0" rIns="0" bIns="0"/>
          <a:lstStyle/>
          <a:p>
            <a:endParaRPr lang="zh-CN" altLang="en-US"/>
          </a:p>
        </p:txBody>
      </p:sp>
      <p:sp>
        <p:nvSpPr>
          <p:cNvPr id="76818" name="object 19"/>
          <p:cNvSpPr/>
          <p:nvPr/>
        </p:nvSpPr>
        <p:spPr bwMode="auto">
          <a:xfrm>
            <a:off x="8261350" y="3071813"/>
            <a:ext cx="401638" cy="612775"/>
          </a:xfrm>
          <a:custGeom>
            <a:avLst/>
            <a:gdLst/>
            <a:ahLst/>
            <a:cxnLst>
              <a:cxn ang="0">
                <a:pos x="62611" y="0"/>
              </a:cxn>
              <a:cxn ang="0">
                <a:pos x="18780" y="15271"/>
              </a:cxn>
              <a:cxn ang="0">
                <a:pos x="0" y="50926"/>
              </a:cxn>
              <a:cxn ang="0">
                <a:pos x="5085" y="579620"/>
              </a:cxn>
              <a:cxn ang="0">
                <a:pos x="38736" y="606988"/>
              </a:cxn>
              <a:cxn ang="0">
                <a:pos x="338200" y="611123"/>
              </a:cxn>
              <a:cxn ang="0">
                <a:pos x="382031" y="595852"/>
              </a:cxn>
              <a:cxn ang="0">
                <a:pos x="200405" y="590803"/>
              </a:cxn>
              <a:cxn ang="0">
                <a:pos x="173799" y="581882"/>
              </a:cxn>
              <a:cxn ang="0">
                <a:pos x="162814" y="560196"/>
              </a:cxn>
              <a:cxn ang="0">
                <a:pos x="173799" y="538511"/>
              </a:cxn>
              <a:cxn ang="0">
                <a:pos x="200405" y="529589"/>
              </a:cxn>
              <a:cxn ang="0">
                <a:pos x="400812" y="509269"/>
              </a:cxn>
              <a:cxn ang="0">
                <a:pos x="25019" y="101853"/>
              </a:cxn>
              <a:cxn ang="0">
                <a:pos x="400812" y="61087"/>
              </a:cxn>
              <a:cxn ang="0">
                <a:pos x="150241" y="57657"/>
              </a:cxn>
              <a:cxn ang="0">
                <a:pos x="154431" y="40766"/>
              </a:cxn>
              <a:cxn ang="0">
                <a:pos x="395726" y="31503"/>
              </a:cxn>
              <a:cxn ang="0">
                <a:pos x="362075" y="4135"/>
              </a:cxn>
              <a:cxn ang="0">
                <a:pos x="400812" y="529589"/>
              </a:cxn>
              <a:cxn ang="0">
                <a:pos x="215066" y="531979"/>
              </a:cxn>
              <a:cxn ang="0">
                <a:pos x="235053" y="548235"/>
              </a:cxn>
              <a:cxn ang="0">
                <a:pos x="235053" y="572158"/>
              </a:cxn>
              <a:cxn ang="0">
                <a:pos x="215066" y="588414"/>
              </a:cxn>
              <a:cxn ang="0">
                <a:pos x="386290" y="590803"/>
              </a:cxn>
              <a:cxn ang="0">
                <a:pos x="400812" y="560196"/>
              </a:cxn>
              <a:cxn ang="0">
                <a:pos x="400812" y="101853"/>
              </a:cxn>
              <a:cxn ang="0">
                <a:pos x="375793" y="509269"/>
              </a:cxn>
              <a:cxn ang="0">
                <a:pos x="400812" y="101853"/>
              </a:cxn>
              <a:cxn ang="0">
                <a:pos x="246379" y="40766"/>
              </a:cxn>
              <a:cxn ang="0">
                <a:pos x="250444" y="57657"/>
              </a:cxn>
              <a:cxn ang="0">
                <a:pos x="400812" y="61087"/>
              </a:cxn>
              <a:cxn ang="0">
                <a:pos x="398151" y="40766"/>
              </a:cxn>
            </a:cxnLst>
            <a:rect l="0" t="0" r="r" b="b"/>
            <a:pathLst>
              <a:path w="401320" h="611504">
                <a:moveTo>
                  <a:pt x="338200" y="0"/>
                </a:moveTo>
                <a:lnTo>
                  <a:pt x="62611" y="0"/>
                </a:lnTo>
                <a:lnTo>
                  <a:pt x="38736" y="4135"/>
                </a:lnTo>
                <a:lnTo>
                  <a:pt x="18780" y="15271"/>
                </a:lnTo>
                <a:lnTo>
                  <a:pt x="5085" y="31503"/>
                </a:lnTo>
                <a:lnTo>
                  <a:pt x="0" y="50926"/>
                </a:lnTo>
                <a:lnTo>
                  <a:pt x="0" y="560196"/>
                </a:lnTo>
                <a:lnTo>
                  <a:pt x="5085" y="579620"/>
                </a:lnTo>
                <a:lnTo>
                  <a:pt x="18780" y="595852"/>
                </a:lnTo>
                <a:lnTo>
                  <a:pt x="38736" y="606988"/>
                </a:lnTo>
                <a:lnTo>
                  <a:pt x="62611" y="611123"/>
                </a:lnTo>
                <a:lnTo>
                  <a:pt x="338200" y="611123"/>
                </a:lnTo>
                <a:lnTo>
                  <a:pt x="362075" y="606988"/>
                </a:lnTo>
                <a:lnTo>
                  <a:pt x="382031" y="595852"/>
                </a:lnTo>
                <a:lnTo>
                  <a:pt x="386290" y="590803"/>
                </a:lnTo>
                <a:lnTo>
                  <a:pt x="200405" y="590803"/>
                </a:lnTo>
                <a:lnTo>
                  <a:pt x="185745" y="588414"/>
                </a:lnTo>
                <a:lnTo>
                  <a:pt x="173799" y="581882"/>
                </a:lnTo>
                <a:lnTo>
                  <a:pt x="165758" y="572158"/>
                </a:lnTo>
                <a:lnTo>
                  <a:pt x="162814" y="560196"/>
                </a:lnTo>
                <a:lnTo>
                  <a:pt x="165758" y="548235"/>
                </a:lnTo>
                <a:lnTo>
                  <a:pt x="173799" y="538511"/>
                </a:lnTo>
                <a:lnTo>
                  <a:pt x="185745" y="531979"/>
                </a:lnTo>
                <a:lnTo>
                  <a:pt x="200405" y="529589"/>
                </a:lnTo>
                <a:lnTo>
                  <a:pt x="400812" y="529589"/>
                </a:lnTo>
                <a:lnTo>
                  <a:pt x="400812" y="509269"/>
                </a:lnTo>
                <a:lnTo>
                  <a:pt x="25019" y="509269"/>
                </a:lnTo>
                <a:lnTo>
                  <a:pt x="25019" y="101853"/>
                </a:lnTo>
                <a:lnTo>
                  <a:pt x="400812" y="101853"/>
                </a:lnTo>
                <a:lnTo>
                  <a:pt x="400812" y="61087"/>
                </a:lnTo>
                <a:lnTo>
                  <a:pt x="154431" y="61087"/>
                </a:lnTo>
                <a:lnTo>
                  <a:pt x="150241" y="57657"/>
                </a:lnTo>
                <a:lnTo>
                  <a:pt x="150241" y="44195"/>
                </a:lnTo>
                <a:lnTo>
                  <a:pt x="154431" y="40766"/>
                </a:lnTo>
                <a:lnTo>
                  <a:pt x="398151" y="40766"/>
                </a:lnTo>
                <a:lnTo>
                  <a:pt x="395726" y="31503"/>
                </a:lnTo>
                <a:lnTo>
                  <a:pt x="382031" y="15271"/>
                </a:lnTo>
                <a:lnTo>
                  <a:pt x="362075" y="4135"/>
                </a:lnTo>
                <a:lnTo>
                  <a:pt x="338200" y="0"/>
                </a:lnTo>
                <a:close/>
              </a:path>
              <a:path w="401320" h="611504">
                <a:moveTo>
                  <a:pt x="400812" y="529589"/>
                </a:moveTo>
                <a:lnTo>
                  <a:pt x="200405" y="529589"/>
                </a:lnTo>
                <a:lnTo>
                  <a:pt x="215066" y="531979"/>
                </a:lnTo>
                <a:lnTo>
                  <a:pt x="227012" y="538511"/>
                </a:lnTo>
                <a:lnTo>
                  <a:pt x="235053" y="548235"/>
                </a:lnTo>
                <a:lnTo>
                  <a:pt x="237998" y="560196"/>
                </a:lnTo>
                <a:lnTo>
                  <a:pt x="235053" y="572158"/>
                </a:lnTo>
                <a:lnTo>
                  <a:pt x="227012" y="581882"/>
                </a:lnTo>
                <a:lnTo>
                  <a:pt x="215066" y="588414"/>
                </a:lnTo>
                <a:lnTo>
                  <a:pt x="200405" y="590803"/>
                </a:lnTo>
                <a:lnTo>
                  <a:pt x="386290" y="590803"/>
                </a:lnTo>
                <a:lnTo>
                  <a:pt x="395726" y="579620"/>
                </a:lnTo>
                <a:lnTo>
                  <a:pt x="400812" y="560196"/>
                </a:lnTo>
                <a:lnTo>
                  <a:pt x="400812" y="529589"/>
                </a:lnTo>
                <a:close/>
              </a:path>
              <a:path w="401320" h="611504">
                <a:moveTo>
                  <a:pt x="400812" y="101853"/>
                </a:moveTo>
                <a:lnTo>
                  <a:pt x="375793" y="101853"/>
                </a:lnTo>
                <a:lnTo>
                  <a:pt x="375793" y="509269"/>
                </a:lnTo>
                <a:lnTo>
                  <a:pt x="400812" y="509269"/>
                </a:lnTo>
                <a:lnTo>
                  <a:pt x="400812" y="101853"/>
                </a:lnTo>
                <a:close/>
              </a:path>
              <a:path w="401320" h="611504">
                <a:moveTo>
                  <a:pt x="398151" y="40766"/>
                </a:moveTo>
                <a:lnTo>
                  <a:pt x="246379" y="40766"/>
                </a:lnTo>
                <a:lnTo>
                  <a:pt x="250444" y="44195"/>
                </a:lnTo>
                <a:lnTo>
                  <a:pt x="250444" y="57657"/>
                </a:lnTo>
                <a:lnTo>
                  <a:pt x="246379" y="61087"/>
                </a:lnTo>
                <a:lnTo>
                  <a:pt x="400812" y="61087"/>
                </a:lnTo>
                <a:lnTo>
                  <a:pt x="400812" y="50926"/>
                </a:lnTo>
                <a:lnTo>
                  <a:pt x="398151" y="40766"/>
                </a:lnTo>
                <a:close/>
              </a:path>
            </a:pathLst>
          </a:custGeom>
          <a:solidFill>
            <a:srgbClr val="FFFFFF"/>
          </a:solidFill>
          <a:ln w="9525">
            <a:noFill/>
            <a:round/>
          </a:ln>
        </p:spPr>
        <p:txBody>
          <a:bodyPr lIns="0" tIns="0" rIns="0" bIns="0"/>
          <a:lstStyle/>
          <a:p>
            <a:endParaRPr lang="zh-CN" altLang="en-US"/>
          </a:p>
        </p:txBody>
      </p:sp>
      <p:sp>
        <p:nvSpPr>
          <p:cNvPr id="76819" name="object 20"/>
          <p:cNvSpPr/>
          <p:nvPr/>
        </p:nvSpPr>
        <p:spPr bwMode="auto">
          <a:xfrm>
            <a:off x="5113338" y="3517900"/>
            <a:ext cx="528637" cy="65088"/>
          </a:xfrm>
          <a:custGeom>
            <a:avLst/>
            <a:gdLst/>
            <a:ahLst/>
            <a:cxnLst>
              <a:cxn ang="0">
                <a:pos x="497713" y="0"/>
              </a:cxn>
              <a:cxn ang="0">
                <a:pos x="31114" y="0"/>
              </a:cxn>
              <a:cxn ang="0">
                <a:pos x="18055" y="2317"/>
              </a:cxn>
              <a:cxn ang="0">
                <a:pos x="8270" y="8731"/>
              </a:cxn>
              <a:cxn ang="0">
                <a:pos x="2129" y="18430"/>
              </a:cxn>
              <a:cxn ang="0">
                <a:pos x="0" y="30607"/>
              </a:cxn>
              <a:cxn ang="0">
                <a:pos x="2129" y="45279"/>
              </a:cxn>
              <a:cxn ang="0">
                <a:pos x="8270" y="56261"/>
              </a:cxn>
              <a:cxn ang="0">
                <a:pos x="18055" y="63146"/>
              </a:cxn>
              <a:cxn ang="0">
                <a:pos x="31114" y="65532"/>
              </a:cxn>
              <a:cxn ang="0">
                <a:pos x="497713" y="65532"/>
              </a:cxn>
              <a:cxn ang="0">
                <a:pos x="510772" y="63146"/>
              </a:cxn>
              <a:cxn ang="0">
                <a:pos x="520557" y="56261"/>
              </a:cxn>
              <a:cxn ang="0">
                <a:pos x="526698" y="45279"/>
              </a:cxn>
              <a:cxn ang="0">
                <a:pos x="528827" y="30607"/>
              </a:cxn>
              <a:cxn ang="0">
                <a:pos x="526698" y="18430"/>
              </a:cxn>
              <a:cxn ang="0">
                <a:pos x="520557" y="8731"/>
              </a:cxn>
              <a:cxn ang="0">
                <a:pos x="510772" y="2317"/>
              </a:cxn>
              <a:cxn ang="0">
                <a:pos x="497713" y="0"/>
              </a:cxn>
            </a:cxnLst>
            <a:rect l="0" t="0" r="r" b="b"/>
            <a:pathLst>
              <a:path w="528954" h="66039">
                <a:moveTo>
                  <a:pt x="497713" y="0"/>
                </a:moveTo>
                <a:lnTo>
                  <a:pt x="31114" y="0"/>
                </a:lnTo>
                <a:lnTo>
                  <a:pt x="18055" y="2317"/>
                </a:lnTo>
                <a:lnTo>
                  <a:pt x="8270" y="8731"/>
                </a:lnTo>
                <a:lnTo>
                  <a:pt x="2129" y="18430"/>
                </a:lnTo>
                <a:lnTo>
                  <a:pt x="0" y="30607"/>
                </a:lnTo>
                <a:lnTo>
                  <a:pt x="2129" y="45279"/>
                </a:lnTo>
                <a:lnTo>
                  <a:pt x="8270" y="56261"/>
                </a:lnTo>
                <a:lnTo>
                  <a:pt x="18055" y="63146"/>
                </a:lnTo>
                <a:lnTo>
                  <a:pt x="31114" y="65532"/>
                </a:lnTo>
                <a:lnTo>
                  <a:pt x="497713" y="65532"/>
                </a:lnTo>
                <a:lnTo>
                  <a:pt x="510772" y="63146"/>
                </a:lnTo>
                <a:lnTo>
                  <a:pt x="520557" y="56261"/>
                </a:lnTo>
                <a:lnTo>
                  <a:pt x="526698" y="45279"/>
                </a:lnTo>
                <a:lnTo>
                  <a:pt x="528827" y="30607"/>
                </a:lnTo>
                <a:lnTo>
                  <a:pt x="526698" y="18430"/>
                </a:lnTo>
                <a:lnTo>
                  <a:pt x="520557" y="8731"/>
                </a:lnTo>
                <a:lnTo>
                  <a:pt x="510772" y="2317"/>
                </a:lnTo>
                <a:lnTo>
                  <a:pt x="497713" y="0"/>
                </a:lnTo>
                <a:close/>
              </a:path>
            </a:pathLst>
          </a:custGeom>
          <a:solidFill>
            <a:srgbClr val="F1F1F1"/>
          </a:solidFill>
          <a:ln w="9525">
            <a:noFill/>
            <a:round/>
          </a:ln>
        </p:spPr>
        <p:txBody>
          <a:bodyPr lIns="0" tIns="0" rIns="0" bIns="0"/>
          <a:lstStyle/>
          <a:p>
            <a:endParaRPr lang="zh-CN" altLang="en-US"/>
          </a:p>
        </p:txBody>
      </p:sp>
      <p:sp>
        <p:nvSpPr>
          <p:cNvPr id="76820" name="object 21"/>
          <p:cNvSpPr/>
          <p:nvPr/>
        </p:nvSpPr>
        <p:spPr bwMode="auto">
          <a:xfrm>
            <a:off x="5178425" y="3276600"/>
            <a:ext cx="63500" cy="206375"/>
          </a:xfrm>
          <a:custGeom>
            <a:avLst/>
            <a:gdLst/>
            <a:ahLst/>
            <a:cxnLst>
              <a:cxn ang="0">
                <a:pos x="31242" y="0"/>
              </a:cxn>
              <a:cxn ang="0">
                <a:pos x="19770" y="3012"/>
              </a:cxn>
              <a:cxn ang="0">
                <a:pos x="9763" y="10953"/>
              </a:cxn>
              <a:cxn ang="0">
                <a:pos x="2684" y="22181"/>
              </a:cxn>
              <a:cxn ang="0">
                <a:pos x="0" y="35051"/>
              </a:cxn>
              <a:cxn ang="0">
                <a:pos x="0" y="170687"/>
              </a:cxn>
              <a:cxn ang="0">
                <a:pos x="2684" y="185433"/>
              </a:cxn>
              <a:cxn ang="0">
                <a:pos x="9763" y="196453"/>
              </a:cxn>
              <a:cxn ang="0">
                <a:pos x="19770" y="203352"/>
              </a:cxn>
              <a:cxn ang="0">
                <a:pos x="31242" y="205739"/>
              </a:cxn>
              <a:cxn ang="0">
                <a:pos x="42713" y="203352"/>
              </a:cxn>
              <a:cxn ang="0">
                <a:pos x="52720" y="196453"/>
              </a:cxn>
              <a:cxn ang="0">
                <a:pos x="59799" y="185433"/>
              </a:cxn>
              <a:cxn ang="0">
                <a:pos x="62484" y="170687"/>
              </a:cxn>
              <a:cxn ang="0">
                <a:pos x="62484" y="35051"/>
              </a:cxn>
              <a:cxn ang="0">
                <a:pos x="59799" y="22181"/>
              </a:cxn>
              <a:cxn ang="0">
                <a:pos x="52720" y="10953"/>
              </a:cxn>
              <a:cxn ang="0">
                <a:pos x="42713" y="3012"/>
              </a:cxn>
              <a:cxn ang="0">
                <a:pos x="31242" y="0"/>
              </a:cxn>
            </a:cxnLst>
            <a:rect l="0" t="0" r="r" b="b"/>
            <a:pathLst>
              <a:path w="62864" h="205739">
                <a:moveTo>
                  <a:pt x="31242" y="0"/>
                </a:moveTo>
                <a:lnTo>
                  <a:pt x="19770" y="3012"/>
                </a:lnTo>
                <a:lnTo>
                  <a:pt x="9763" y="10953"/>
                </a:lnTo>
                <a:lnTo>
                  <a:pt x="2684" y="22181"/>
                </a:lnTo>
                <a:lnTo>
                  <a:pt x="0" y="35051"/>
                </a:lnTo>
                <a:lnTo>
                  <a:pt x="0" y="170687"/>
                </a:lnTo>
                <a:lnTo>
                  <a:pt x="2684" y="185433"/>
                </a:lnTo>
                <a:lnTo>
                  <a:pt x="9763" y="196453"/>
                </a:lnTo>
                <a:lnTo>
                  <a:pt x="19770" y="203352"/>
                </a:lnTo>
                <a:lnTo>
                  <a:pt x="31242" y="205739"/>
                </a:lnTo>
                <a:lnTo>
                  <a:pt x="42713" y="203352"/>
                </a:lnTo>
                <a:lnTo>
                  <a:pt x="52720" y="196453"/>
                </a:lnTo>
                <a:lnTo>
                  <a:pt x="59799" y="185433"/>
                </a:lnTo>
                <a:lnTo>
                  <a:pt x="62484" y="170687"/>
                </a:lnTo>
                <a:lnTo>
                  <a:pt x="62484" y="35051"/>
                </a:lnTo>
                <a:lnTo>
                  <a:pt x="59799" y="22181"/>
                </a:lnTo>
                <a:lnTo>
                  <a:pt x="52720" y="10953"/>
                </a:lnTo>
                <a:lnTo>
                  <a:pt x="42713" y="3012"/>
                </a:lnTo>
                <a:lnTo>
                  <a:pt x="31242" y="0"/>
                </a:lnTo>
                <a:close/>
              </a:path>
            </a:pathLst>
          </a:custGeom>
          <a:solidFill>
            <a:srgbClr val="F1F1F1"/>
          </a:solidFill>
          <a:ln w="9525">
            <a:noFill/>
            <a:round/>
          </a:ln>
        </p:spPr>
        <p:txBody>
          <a:bodyPr lIns="0" tIns="0" rIns="0" bIns="0"/>
          <a:lstStyle/>
          <a:p>
            <a:endParaRPr lang="zh-CN" altLang="en-US"/>
          </a:p>
        </p:txBody>
      </p:sp>
      <p:sp>
        <p:nvSpPr>
          <p:cNvPr id="76821" name="object 22"/>
          <p:cNvSpPr/>
          <p:nvPr/>
        </p:nvSpPr>
        <p:spPr bwMode="auto">
          <a:xfrm>
            <a:off x="5292725" y="3276600"/>
            <a:ext cx="58738" cy="206375"/>
          </a:xfrm>
          <a:custGeom>
            <a:avLst/>
            <a:gdLst/>
            <a:ahLst/>
            <a:cxnLst>
              <a:cxn ang="0">
                <a:pos x="30861" y="0"/>
              </a:cxn>
              <a:cxn ang="0">
                <a:pos x="17895" y="3012"/>
              </a:cxn>
              <a:cxn ang="0">
                <a:pos x="8191" y="10953"/>
              </a:cxn>
              <a:cxn ang="0">
                <a:pos x="2107" y="22181"/>
              </a:cxn>
              <a:cxn ang="0">
                <a:pos x="0" y="35051"/>
              </a:cxn>
              <a:cxn ang="0">
                <a:pos x="0" y="170687"/>
              </a:cxn>
              <a:cxn ang="0">
                <a:pos x="2107" y="185433"/>
              </a:cxn>
              <a:cxn ang="0">
                <a:pos x="8191" y="196453"/>
              </a:cxn>
              <a:cxn ang="0">
                <a:pos x="17895" y="203352"/>
              </a:cxn>
              <a:cxn ang="0">
                <a:pos x="30861" y="205739"/>
              </a:cxn>
              <a:cxn ang="0">
                <a:pos x="41624" y="203352"/>
              </a:cxn>
              <a:cxn ang="0">
                <a:pos x="50196" y="196453"/>
              </a:cxn>
              <a:cxn ang="0">
                <a:pos x="55864" y="185433"/>
              </a:cxn>
              <a:cxn ang="0">
                <a:pos x="57912" y="170687"/>
              </a:cxn>
              <a:cxn ang="0">
                <a:pos x="57912" y="35051"/>
              </a:cxn>
              <a:cxn ang="0">
                <a:pos x="55864" y="22181"/>
              </a:cxn>
              <a:cxn ang="0">
                <a:pos x="50196" y="10953"/>
              </a:cxn>
              <a:cxn ang="0">
                <a:pos x="41624" y="3012"/>
              </a:cxn>
              <a:cxn ang="0">
                <a:pos x="30861" y="0"/>
              </a:cxn>
            </a:cxnLst>
            <a:rect l="0" t="0" r="r" b="b"/>
            <a:pathLst>
              <a:path w="58420" h="205739">
                <a:moveTo>
                  <a:pt x="30861" y="0"/>
                </a:moveTo>
                <a:lnTo>
                  <a:pt x="17895" y="3012"/>
                </a:lnTo>
                <a:lnTo>
                  <a:pt x="8191" y="10953"/>
                </a:lnTo>
                <a:lnTo>
                  <a:pt x="2107" y="22181"/>
                </a:lnTo>
                <a:lnTo>
                  <a:pt x="0" y="35051"/>
                </a:lnTo>
                <a:lnTo>
                  <a:pt x="0" y="170687"/>
                </a:lnTo>
                <a:lnTo>
                  <a:pt x="2107" y="185433"/>
                </a:lnTo>
                <a:lnTo>
                  <a:pt x="8191" y="196453"/>
                </a:lnTo>
                <a:lnTo>
                  <a:pt x="17895" y="203352"/>
                </a:lnTo>
                <a:lnTo>
                  <a:pt x="30861" y="205739"/>
                </a:lnTo>
                <a:lnTo>
                  <a:pt x="41624" y="203352"/>
                </a:lnTo>
                <a:lnTo>
                  <a:pt x="50196" y="196453"/>
                </a:lnTo>
                <a:lnTo>
                  <a:pt x="55864" y="185433"/>
                </a:lnTo>
                <a:lnTo>
                  <a:pt x="57912" y="170687"/>
                </a:lnTo>
                <a:lnTo>
                  <a:pt x="57912" y="35051"/>
                </a:lnTo>
                <a:lnTo>
                  <a:pt x="55864" y="22181"/>
                </a:lnTo>
                <a:lnTo>
                  <a:pt x="50196" y="10953"/>
                </a:lnTo>
                <a:lnTo>
                  <a:pt x="41624" y="3012"/>
                </a:lnTo>
                <a:lnTo>
                  <a:pt x="30861" y="0"/>
                </a:lnTo>
                <a:close/>
              </a:path>
            </a:pathLst>
          </a:custGeom>
          <a:solidFill>
            <a:srgbClr val="F1F1F1"/>
          </a:solidFill>
          <a:ln w="9525">
            <a:noFill/>
            <a:round/>
          </a:ln>
        </p:spPr>
        <p:txBody>
          <a:bodyPr lIns="0" tIns="0" rIns="0" bIns="0"/>
          <a:lstStyle/>
          <a:p>
            <a:endParaRPr lang="zh-CN" altLang="en-US"/>
          </a:p>
        </p:txBody>
      </p:sp>
      <p:sp>
        <p:nvSpPr>
          <p:cNvPr id="76822" name="object 23"/>
          <p:cNvSpPr/>
          <p:nvPr/>
        </p:nvSpPr>
        <p:spPr bwMode="auto">
          <a:xfrm>
            <a:off x="5403850" y="3276600"/>
            <a:ext cx="60325" cy="206375"/>
          </a:xfrm>
          <a:custGeom>
            <a:avLst/>
            <a:gdLst/>
            <a:ahLst/>
            <a:cxnLst>
              <a:cxn ang="0">
                <a:pos x="27686" y="0"/>
              </a:cxn>
              <a:cxn ang="0">
                <a:pos x="16716" y="3012"/>
              </a:cxn>
              <a:cxn ang="0">
                <a:pos x="7937" y="10953"/>
              </a:cxn>
              <a:cxn ang="0">
                <a:pos x="2111" y="22181"/>
              </a:cxn>
              <a:cxn ang="0">
                <a:pos x="0" y="35051"/>
              </a:cxn>
              <a:cxn ang="0">
                <a:pos x="0" y="170687"/>
              </a:cxn>
              <a:cxn ang="0">
                <a:pos x="2111" y="185433"/>
              </a:cxn>
              <a:cxn ang="0">
                <a:pos x="7937" y="196453"/>
              </a:cxn>
              <a:cxn ang="0">
                <a:pos x="16716" y="203352"/>
              </a:cxn>
              <a:cxn ang="0">
                <a:pos x="27686" y="205739"/>
              </a:cxn>
              <a:cxn ang="0">
                <a:pos x="41005" y="203352"/>
              </a:cxn>
              <a:cxn ang="0">
                <a:pos x="50990" y="196453"/>
              </a:cxn>
              <a:cxn ang="0">
                <a:pos x="57261" y="185433"/>
              </a:cxn>
              <a:cxn ang="0">
                <a:pos x="59436" y="170687"/>
              </a:cxn>
              <a:cxn ang="0">
                <a:pos x="59436" y="35051"/>
              </a:cxn>
              <a:cxn ang="0">
                <a:pos x="57261" y="22181"/>
              </a:cxn>
              <a:cxn ang="0">
                <a:pos x="50990" y="10953"/>
              </a:cxn>
              <a:cxn ang="0">
                <a:pos x="41005" y="3012"/>
              </a:cxn>
              <a:cxn ang="0">
                <a:pos x="27686" y="0"/>
              </a:cxn>
            </a:cxnLst>
            <a:rect l="0" t="0" r="r" b="b"/>
            <a:pathLst>
              <a:path w="59689" h="205739">
                <a:moveTo>
                  <a:pt x="27686" y="0"/>
                </a:moveTo>
                <a:lnTo>
                  <a:pt x="16716" y="3012"/>
                </a:lnTo>
                <a:lnTo>
                  <a:pt x="7937" y="10953"/>
                </a:lnTo>
                <a:lnTo>
                  <a:pt x="2111" y="22181"/>
                </a:lnTo>
                <a:lnTo>
                  <a:pt x="0" y="35051"/>
                </a:lnTo>
                <a:lnTo>
                  <a:pt x="0" y="170687"/>
                </a:lnTo>
                <a:lnTo>
                  <a:pt x="2111" y="185433"/>
                </a:lnTo>
                <a:lnTo>
                  <a:pt x="7937" y="196453"/>
                </a:lnTo>
                <a:lnTo>
                  <a:pt x="16716" y="203352"/>
                </a:lnTo>
                <a:lnTo>
                  <a:pt x="27686" y="205739"/>
                </a:lnTo>
                <a:lnTo>
                  <a:pt x="41005" y="203352"/>
                </a:lnTo>
                <a:lnTo>
                  <a:pt x="50990" y="196453"/>
                </a:lnTo>
                <a:lnTo>
                  <a:pt x="57261" y="185433"/>
                </a:lnTo>
                <a:lnTo>
                  <a:pt x="59436" y="170687"/>
                </a:lnTo>
                <a:lnTo>
                  <a:pt x="59436" y="35051"/>
                </a:lnTo>
                <a:lnTo>
                  <a:pt x="57261" y="22181"/>
                </a:lnTo>
                <a:lnTo>
                  <a:pt x="50990" y="10953"/>
                </a:lnTo>
                <a:lnTo>
                  <a:pt x="41005" y="3012"/>
                </a:lnTo>
                <a:lnTo>
                  <a:pt x="27686" y="0"/>
                </a:lnTo>
                <a:close/>
              </a:path>
            </a:pathLst>
          </a:custGeom>
          <a:solidFill>
            <a:srgbClr val="F1F1F1"/>
          </a:solidFill>
          <a:ln w="9525">
            <a:noFill/>
            <a:round/>
          </a:ln>
        </p:spPr>
        <p:txBody>
          <a:bodyPr lIns="0" tIns="0" rIns="0" bIns="0"/>
          <a:lstStyle/>
          <a:p>
            <a:endParaRPr lang="zh-CN" altLang="en-US"/>
          </a:p>
        </p:txBody>
      </p:sp>
      <p:sp>
        <p:nvSpPr>
          <p:cNvPr id="76823" name="object 24"/>
          <p:cNvSpPr/>
          <p:nvPr/>
        </p:nvSpPr>
        <p:spPr bwMode="auto">
          <a:xfrm>
            <a:off x="5513388" y="3276600"/>
            <a:ext cx="61912" cy="206375"/>
          </a:xfrm>
          <a:custGeom>
            <a:avLst/>
            <a:gdLst/>
            <a:ahLst/>
            <a:cxnLst>
              <a:cxn ang="0">
                <a:pos x="30479" y="0"/>
              </a:cxn>
              <a:cxn ang="0">
                <a:pos x="19288" y="3012"/>
              </a:cxn>
              <a:cxn ang="0">
                <a:pos x="9525" y="10953"/>
              </a:cxn>
              <a:cxn ang="0">
                <a:pos x="2619" y="22181"/>
              </a:cxn>
              <a:cxn ang="0">
                <a:pos x="0" y="35051"/>
              </a:cxn>
              <a:cxn ang="0">
                <a:pos x="0" y="170687"/>
              </a:cxn>
              <a:cxn ang="0">
                <a:pos x="2619" y="185433"/>
              </a:cxn>
              <a:cxn ang="0">
                <a:pos x="9525" y="196453"/>
              </a:cxn>
              <a:cxn ang="0">
                <a:pos x="19288" y="203352"/>
              </a:cxn>
              <a:cxn ang="0">
                <a:pos x="30479" y="205739"/>
              </a:cxn>
              <a:cxn ang="0">
                <a:pos x="41671" y="203352"/>
              </a:cxn>
              <a:cxn ang="0">
                <a:pos x="51434" y="196453"/>
              </a:cxn>
              <a:cxn ang="0">
                <a:pos x="58340" y="185433"/>
              </a:cxn>
              <a:cxn ang="0">
                <a:pos x="60959" y="170687"/>
              </a:cxn>
              <a:cxn ang="0">
                <a:pos x="60959" y="35051"/>
              </a:cxn>
              <a:cxn ang="0">
                <a:pos x="58340" y="22181"/>
              </a:cxn>
              <a:cxn ang="0">
                <a:pos x="51434" y="10953"/>
              </a:cxn>
              <a:cxn ang="0">
                <a:pos x="41671" y="3012"/>
              </a:cxn>
              <a:cxn ang="0">
                <a:pos x="30479" y="0"/>
              </a:cxn>
            </a:cxnLst>
            <a:rect l="0" t="0" r="r" b="b"/>
            <a:pathLst>
              <a:path w="60960" h="205739">
                <a:moveTo>
                  <a:pt x="30479" y="0"/>
                </a:moveTo>
                <a:lnTo>
                  <a:pt x="19288" y="3012"/>
                </a:lnTo>
                <a:lnTo>
                  <a:pt x="9525" y="10953"/>
                </a:lnTo>
                <a:lnTo>
                  <a:pt x="2619" y="22181"/>
                </a:lnTo>
                <a:lnTo>
                  <a:pt x="0" y="35051"/>
                </a:lnTo>
                <a:lnTo>
                  <a:pt x="0" y="170687"/>
                </a:lnTo>
                <a:lnTo>
                  <a:pt x="2619" y="185433"/>
                </a:lnTo>
                <a:lnTo>
                  <a:pt x="9525" y="196453"/>
                </a:lnTo>
                <a:lnTo>
                  <a:pt x="19288" y="203352"/>
                </a:lnTo>
                <a:lnTo>
                  <a:pt x="30479" y="205739"/>
                </a:lnTo>
                <a:lnTo>
                  <a:pt x="41671" y="203352"/>
                </a:lnTo>
                <a:lnTo>
                  <a:pt x="51434" y="196453"/>
                </a:lnTo>
                <a:lnTo>
                  <a:pt x="58340" y="185433"/>
                </a:lnTo>
                <a:lnTo>
                  <a:pt x="60959" y="170687"/>
                </a:lnTo>
                <a:lnTo>
                  <a:pt x="60959" y="35051"/>
                </a:lnTo>
                <a:lnTo>
                  <a:pt x="58340" y="22181"/>
                </a:lnTo>
                <a:lnTo>
                  <a:pt x="51434" y="10953"/>
                </a:lnTo>
                <a:lnTo>
                  <a:pt x="41671" y="3012"/>
                </a:lnTo>
                <a:lnTo>
                  <a:pt x="30479" y="0"/>
                </a:lnTo>
                <a:close/>
              </a:path>
            </a:pathLst>
          </a:custGeom>
          <a:solidFill>
            <a:srgbClr val="F1F1F1"/>
          </a:solidFill>
          <a:ln w="9525">
            <a:noFill/>
            <a:round/>
          </a:ln>
        </p:spPr>
        <p:txBody>
          <a:bodyPr lIns="0" tIns="0" rIns="0" bIns="0"/>
          <a:lstStyle/>
          <a:p>
            <a:endParaRPr lang="zh-CN" altLang="en-US"/>
          </a:p>
        </p:txBody>
      </p:sp>
      <p:sp>
        <p:nvSpPr>
          <p:cNvPr id="76824" name="object 25"/>
          <p:cNvSpPr/>
          <p:nvPr/>
        </p:nvSpPr>
        <p:spPr bwMode="auto">
          <a:xfrm>
            <a:off x="5213350" y="3048000"/>
            <a:ext cx="327025" cy="104775"/>
          </a:xfrm>
          <a:custGeom>
            <a:avLst/>
            <a:gdLst/>
            <a:ahLst/>
            <a:cxnLst>
              <a:cxn ang="0">
                <a:pos x="163068" y="0"/>
              </a:cxn>
              <a:cxn ang="0">
                <a:pos x="142922" y="3286"/>
              </a:cxn>
              <a:cxn ang="0">
                <a:pos x="124206" y="13144"/>
              </a:cxn>
              <a:cxn ang="0">
                <a:pos x="69850" y="52641"/>
              </a:cxn>
              <a:cxn ang="0">
                <a:pos x="0" y="105346"/>
              </a:cxn>
              <a:cxn ang="0">
                <a:pos x="326136" y="105346"/>
              </a:cxn>
              <a:cxn ang="0">
                <a:pos x="201930" y="13144"/>
              </a:cxn>
              <a:cxn ang="0">
                <a:pos x="183213" y="3286"/>
              </a:cxn>
              <a:cxn ang="0">
                <a:pos x="163068" y="0"/>
              </a:cxn>
            </a:cxnLst>
            <a:rect l="0" t="0" r="r" b="b"/>
            <a:pathLst>
              <a:path w="326389" h="105410">
                <a:moveTo>
                  <a:pt x="163068" y="0"/>
                </a:moveTo>
                <a:lnTo>
                  <a:pt x="142922" y="3286"/>
                </a:lnTo>
                <a:lnTo>
                  <a:pt x="124206" y="13144"/>
                </a:lnTo>
                <a:lnTo>
                  <a:pt x="69850" y="52641"/>
                </a:lnTo>
                <a:lnTo>
                  <a:pt x="0" y="105346"/>
                </a:lnTo>
                <a:lnTo>
                  <a:pt x="326136" y="105346"/>
                </a:lnTo>
                <a:lnTo>
                  <a:pt x="201930" y="13144"/>
                </a:lnTo>
                <a:lnTo>
                  <a:pt x="183213" y="3286"/>
                </a:lnTo>
                <a:lnTo>
                  <a:pt x="163068" y="0"/>
                </a:lnTo>
                <a:close/>
              </a:path>
            </a:pathLst>
          </a:custGeom>
          <a:solidFill>
            <a:srgbClr val="F1F1F1"/>
          </a:solidFill>
          <a:ln w="9525">
            <a:noFill/>
            <a:round/>
          </a:ln>
        </p:spPr>
        <p:txBody>
          <a:bodyPr lIns="0" tIns="0" rIns="0" bIns="0"/>
          <a:lstStyle/>
          <a:p>
            <a:endParaRPr lang="zh-CN" altLang="en-US"/>
          </a:p>
        </p:txBody>
      </p:sp>
      <p:sp>
        <p:nvSpPr>
          <p:cNvPr id="76825" name="object 26"/>
          <p:cNvSpPr/>
          <p:nvPr/>
        </p:nvSpPr>
        <p:spPr bwMode="auto">
          <a:xfrm>
            <a:off x="5143500" y="3187700"/>
            <a:ext cx="466725" cy="71438"/>
          </a:xfrm>
          <a:custGeom>
            <a:avLst/>
            <a:gdLst/>
            <a:ahLst/>
            <a:cxnLst>
              <a:cxn ang="0">
                <a:pos x="435228" y="0"/>
              </a:cxn>
              <a:cxn ang="0">
                <a:pos x="31114" y="0"/>
              </a:cxn>
              <a:cxn ang="0">
                <a:pos x="19663" y="2405"/>
              </a:cxn>
              <a:cxn ang="0">
                <a:pos x="9699" y="9334"/>
              </a:cxn>
              <a:cxn ang="0">
                <a:pos x="2665" y="20359"/>
              </a:cxn>
              <a:cxn ang="0">
                <a:pos x="0" y="35051"/>
              </a:cxn>
              <a:cxn ang="0">
                <a:pos x="2665" y="47922"/>
              </a:cxn>
              <a:cxn ang="0">
                <a:pos x="9699" y="59150"/>
              </a:cxn>
              <a:cxn ang="0">
                <a:pos x="19663" y="67091"/>
              </a:cxn>
              <a:cxn ang="0">
                <a:pos x="31114" y="70103"/>
              </a:cxn>
              <a:cxn ang="0">
                <a:pos x="435228" y="70103"/>
              </a:cxn>
              <a:cxn ang="0">
                <a:pos x="446680" y="67091"/>
              </a:cxn>
              <a:cxn ang="0">
                <a:pos x="456644" y="59150"/>
              </a:cxn>
              <a:cxn ang="0">
                <a:pos x="463678" y="47922"/>
              </a:cxn>
              <a:cxn ang="0">
                <a:pos x="466344" y="35051"/>
              </a:cxn>
              <a:cxn ang="0">
                <a:pos x="463678" y="20359"/>
              </a:cxn>
              <a:cxn ang="0">
                <a:pos x="456644" y="9334"/>
              </a:cxn>
              <a:cxn ang="0">
                <a:pos x="446680" y="2405"/>
              </a:cxn>
              <a:cxn ang="0">
                <a:pos x="435228" y="0"/>
              </a:cxn>
            </a:cxnLst>
            <a:rect l="0" t="0" r="r" b="b"/>
            <a:pathLst>
              <a:path w="466725" h="70485">
                <a:moveTo>
                  <a:pt x="435228" y="0"/>
                </a:moveTo>
                <a:lnTo>
                  <a:pt x="31114" y="0"/>
                </a:lnTo>
                <a:lnTo>
                  <a:pt x="19663" y="2405"/>
                </a:lnTo>
                <a:lnTo>
                  <a:pt x="9699" y="9334"/>
                </a:lnTo>
                <a:lnTo>
                  <a:pt x="2665" y="20359"/>
                </a:lnTo>
                <a:lnTo>
                  <a:pt x="0" y="35051"/>
                </a:lnTo>
                <a:lnTo>
                  <a:pt x="2665" y="47922"/>
                </a:lnTo>
                <a:lnTo>
                  <a:pt x="9699" y="59150"/>
                </a:lnTo>
                <a:lnTo>
                  <a:pt x="19663" y="67091"/>
                </a:lnTo>
                <a:lnTo>
                  <a:pt x="31114" y="70103"/>
                </a:lnTo>
                <a:lnTo>
                  <a:pt x="435228" y="70103"/>
                </a:lnTo>
                <a:lnTo>
                  <a:pt x="446680" y="67091"/>
                </a:lnTo>
                <a:lnTo>
                  <a:pt x="456644" y="59150"/>
                </a:lnTo>
                <a:lnTo>
                  <a:pt x="463678" y="47922"/>
                </a:lnTo>
                <a:lnTo>
                  <a:pt x="466344" y="35051"/>
                </a:lnTo>
                <a:lnTo>
                  <a:pt x="463678" y="20359"/>
                </a:lnTo>
                <a:lnTo>
                  <a:pt x="456644" y="9334"/>
                </a:lnTo>
                <a:lnTo>
                  <a:pt x="446680" y="2405"/>
                </a:lnTo>
                <a:lnTo>
                  <a:pt x="435228" y="0"/>
                </a:lnTo>
                <a:close/>
              </a:path>
            </a:pathLst>
          </a:custGeom>
          <a:solidFill>
            <a:srgbClr val="F1F1F1"/>
          </a:solidFill>
          <a:ln w="9525">
            <a:noFill/>
            <a:round/>
          </a:ln>
        </p:spPr>
        <p:txBody>
          <a:bodyPr lIns="0" tIns="0" rIns="0" bIns="0"/>
          <a:lstStyle/>
          <a:p>
            <a:endParaRPr lang="zh-CN" altLang="en-US"/>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78063"/>
            <a:ext cx="3263900" cy="2687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48130" name="文本框 3"/>
          <p:cNvSpPr txBox="1">
            <a:spLocks noChangeArrowheads="1"/>
          </p:cNvSpPr>
          <p:nvPr/>
        </p:nvSpPr>
        <p:spPr bwMode="auto">
          <a:xfrm>
            <a:off x="547688" y="2573338"/>
            <a:ext cx="2089150" cy="2062162"/>
          </a:xfrm>
          <a:prstGeom prst="rect">
            <a:avLst/>
          </a:prstGeom>
          <a:noFill/>
          <a:ln w="9525">
            <a:noFill/>
            <a:miter lim="800000"/>
          </a:ln>
        </p:spPr>
        <p:txBody>
          <a:bodyPr wrap="none">
            <a:spAutoFit/>
          </a:bodyPr>
          <a:lstStyle/>
          <a:p>
            <a:r>
              <a:rPr lang="en-US" altLang="zh-CN" sz="12800">
                <a:solidFill>
                  <a:schemeClr val="bg1"/>
                </a:solidFill>
                <a:latin typeface="微软雅黑" panose="020B0503020204020204" pitchFamily="34" charset="-122"/>
                <a:ea typeface="微软雅黑" panose="020B0503020204020204" pitchFamily="34" charset="-122"/>
              </a:rPr>
              <a:t>01</a:t>
            </a:r>
            <a:endParaRPr lang="zh-CN" altLang="en-US" sz="12800">
              <a:solidFill>
                <a:schemeClr val="bg1"/>
              </a:solidFill>
              <a:latin typeface="微软雅黑" panose="020B0503020204020204" pitchFamily="34" charset="-122"/>
              <a:ea typeface="微软雅黑" panose="020B0503020204020204" pitchFamily="34" charset="-122"/>
            </a:endParaRPr>
          </a:p>
        </p:txBody>
      </p:sp>
      <p:sp>
        <p:nvSpPr>
          <p:cNvPr id="10243" name="文本框 4"/>
          <p:cNvSpPr txBox="1"/>
          <p:nvPr/>
        </p:nvSpPr>
        <p:spPr>
          <a:xfrm>
            <a:off x="3600450" y="3189288"/>
            <a:ext cx="4919663" cy="1241425"/>
          </a:xfrm>
          <a:prstGeom prst="rect">
            <a:avLst/>
          </a:prstGeom>
          <a:noFill/>
          <a:ln w="9525">
            <a:noFill/>
          </a:ln>
        </p:spPr>
        <p:txBody>
          <a:bodyPr wrap="none">
            <a:spAutoFit/>
          </a:bodyPr>
          <a:lstStyle/>
          <a:p>
            <a:pPr>
              <a:defRPr/>
            </a:pPr>
            <a:r>
              <a:rPr lang="zh-CN" altLang="en-GB" sz="373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个税汇算清缴政策介绍</a:t>
            </a:r>
          </a:p>
          <a:p>
            <a:pPr>
              <a:defRPr/>
            </a:pPr>
            <a:endParaRPr lang="en-GB" altLang="zh-CN" sz="3735" b="1" dirty="0">
              <a:solidFill>
                <a:srgbClr val="404040"/>
              </a:solidFill>
              <a:latin typeface="微软雅黑" panose="020B0503020204020204" pitchFamily="34" charset="-122"/>
              <a:ea typeface="微软雅黑" panose="020B0503020204020204" pitchFamily="34" charset="-122"/>
            </a:endParaRPr>
          </a:p>
        </p:txBody>
      </p:sp>
      <p:grpSp>
        <p:nvGrpSpPr>
          <p:cNvPr id="48132" name="组合 29"/>
          <p:cNvGrpSpPr/>
          <p:nvPr/>
        </p:nvGrpSpPr>
        <p:grpSpPr bwMode="auto">
          <a:xfrm>
            <a:off x="7596188" y="2468563"/>
            <a:ext cx="576262" cy="577850"/>
            <a:chOff x="6084168" y="1274820"/>
            <a:chExt cx="432048" cy="432834"/>
          </a:xfrm>
        </p:grpSpPr>
        <p:sp>
          <p:nvSpPr>
            <p:cNvPr id="48145" name="椭圆 22"/>
            <p:cNvSpPr>
              <a:spLocks noChangeArrowheads="1"/>
            </p:cNvSpPr>
            <p:nvPr/>
          </p:nvSpPr>
          <p:spPr bwMode="auto">
            <a:xfrm>
              <a:off x="6084168" y="1274820"/>
              <a:ext cx="432048" cy="432834"/>
            </a:xfrm>
            <a:prstGeom prst="ellipse">
              <a:avLst/>
            </a:prstGeom>
            <a:solidFill>
              <a:schemeClr val="accent1"/>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8146" name="Freeform 59"/>
            <p:cNvSpPr/>
            <p:nvPr/>
          </p:nvSpPr>
          <p:spPr bwMode="auto">
            <a:xfrm>
              <a:off x="6180302" y="1365898"/>
              <a:ext cx="239780" cy="250679"/>
            </a:xfrm>
            <a:custGeom>
              <a:avLst/>
              <a:gdLst>
                <a:gd name="T0" fmla="*/ 2147483647 w 581"/>
                <a:gd name="T1" fmla="*/ 2147483647 h 609"/>
                <a:gd name="T2" fmla="*/ 2147483647 w 581"/>
                <a:gd name="T3" fmla="*/ 2147483647 h 609"/>
                <a:gd name="T4" fmla="*/ 2147483647 w 581"/>
                <a:gd name="T5" fmla="*/ 2147483647 h 609"/>
                <a:gd name="T6" fmla="*/ 2147483647 w 581"/>
                <a:gd name="T7" fmla="*/ 2147483647 h 609"/>
                <a:gd name="T8" fmla="*/ 2147483647 w 581"/>
                <a:gd name="T9" fmla="*/ 2147483647 h 609"/>
                <a:gd name="T10" fmla="*/ 2147483647 w 581"/>
                <a:gd name="T11" fmla="*/ 2147483647 h 609"/>
                <a:gd name="T12" fmla="*/ 2147483647 w 581"/>
                <a:gd name="T13" fmla="*/ 2147483647 h 609"/>
                <a:gd name="T14" fmla="*/ 2147483647 w 581"/>
                <a:gd name="T15" fmla="*/ 2147483647 h 609"/>
                <a:gd name="T16" fmla="*/ 2147483647 w 581"/>
                <a:gd name="T17" fmla="*/ 2147483647 h 609"/>
                <a:gd name="T18" fmla="*/ 2147483647 w 581"/>
                <a:gd name="T19" fmla="*/ 2147483647 h 609"/>
                <a:gd name="T20" fmla="*/ 0 w 581"/>
                <a:gd name="T21" fmla="*/ 2147483647 h 609"/>
                <a:gd name="T22" fmla="*/ 2147483647 w 581"/>
                <a:gd name="T23" fmla="*/ 2147483647 h 609"/>
                <a:gd name="T24" fmla="*/ 2147483647 w 581"/>
                <a:gd name="T25" fmla="*/ 2147483647 h 609"/>
                <a:gd name="T26" fmla="*/ 2147483647 w 581"/>
                <a:gd name="T27" fmla="*/ 2147483647 h 609"/>
                <a:gd name="T28" fmla="*/ 2147483647 w 581"/>
                <a:gd name="T29" fmla="*/ 2147483647 h 609"/>
                <a:gd name="T30" fmla="*/ 2147483647 w 581"/>
                <a:gd name="T31" fmla="*/ 2147483647 h 609"/>
                <a:gd name="T32" fmla="*/ 2147483647 w 581"/>
                <a:gd name="T33" fmla="*/ 2147483647 h 609"/>
                <a:gd name="T34" fmla="*/ 2147483647 w 581"/>
                <a:gd name="T35" fmla="*/ 2147483647 h 609"/>
                <a:gd name="T36" fmla="*/ 2147483647 w 581"/>
                <a:gd name="T37" fmla="*/ 2147483647 h 609"/>
                <a:gd name="T38" fmla="*/ 2147483647 w 581"/>
                <a:gd name="T39" fmla="*/ 2147483647 h 609"/>
                <a:gd name="T40" fmla="*/ 2147483647 w 581"/>
                <a:gd name="T41" fmla="*/ 2147483647 h 609"/>
                <a:gd name="T42" fmla="*/ 2147483647 w 581"/>
                <a:gd name="T43" fmla="*/ 2147483647 h 609"/>
                <a:gd name="T44" fmla="*/ 2147483647 w 581"/>
                <a:gd name="T45" fmla="*/ 2147483647 h 609"/>
                <a:gd name="T46" fmla="*/ 2147483647 w 581"/>
                <a:gd name="T47" fmla="*/ 2147483647 h 609"/>
                <a:gd name="T48" fmla="*/ 2147483647 w 581"/>
                <a:gd name="T49" fmla="*/ 2147483647 h 609"/>
                <a:gd name="T50" fmla="*/ 2147483647 w 581"/>
                <a:gd name="T51" fmla="*/ 2147483647 h 609"/>
                <a:gd name="T52" fmla="*/ 2147483647 w 581"/>
                <a:gd name="T53" fmla="*/ 2147483647 h 609"/>
                <a:gd name="T54" fmla="*/ 2147483647 w 581"/>
                <a:gd name="T55" fmla="*/ 2147483647 h 609"/>
                <a:gd name="T56" fmla="*/ 2147483647 w 581"/>
                <a:gd name="T57" fmla="*/ 2147483647 h 609"/>
                <a:gd name="T58" fmla="*/ 2147483647 w 581"/>
                <a:gd name="T59" fmla="*/ 2147483647 h 609"/>
                <a:gd name="T60" fmla="*/ 2147483647 w 581"/>
                <a:gd name="T61" fmla="*/ 2147483647 h 609"/>
                <a:gd name="T62" fmla="*/ 2147483647 w 581"/>
                <a:gd name="T63" fmla="*/ 2147483647 h 609"/>
                <a:gd name="T64" fmla="*/ 2147483647 w 581"/>
                <a:gd name="T65" fmla="*/ 2147483647 h 609"/>
                <a:gd name="T66" fmla="*/ 2147483647 w 581"/>
                <a:gd name="T67" fmla="*/ 2147483647 h 609"/>
                <a:gd name="T68" fmla="*/ 2147483647 w 581"/>
                <a:gd name="T69" fmla="*/ 2147483647 h 609"/>
                <a:gd name="T70" fmla="*/ 2147483647 w 581"/>
                <a:gd name="T71" fmla="*/ 2147483647 h 609"/>
                <a:gd name="T72" fmla="*/ 2147483647 w 581"/>
                <a:gd name="T73" fmla="*/ 2147483647 h 609"/>
                <a:gd name="T74" fmla="*/ 2147483647 w 581"/>
                <a:gd name="T75" fmla="*/ 2147483647 h 609"/>
                <a:gd name="T76" fmla="*/ 2147483647 w 581"/>
                <a:gd name="T77" fmla="*/ 2147483647 h 609"/>
                <a:gd name="T78" fmla="*/ 2147483647 w 581"/>
                <a:gd name="T79" fmla="*/ 2147483647 h 609"/>
                <a:gd name="T80" fmla="*/ 2147483647 w 581"/>
                <a:gd name="T81" fmla="*/ 2147483647 h 609"/>
                <a:gd name="T82" fmla="*/ 2147483647 w 581"/>
                <a:gd name="T83" fmla="*/ 2147483647 h 609"/>
                <a:gd name="T84" fmla="*/ 2147483647 w 581"/>
                <a:gd name="T85" fmla="*/ 2147483647 h 609"/>
                <a:gd name="T86" fmla="*/ 2147483647 w 581"/>
                <a:gd name="T87" fmla="*/ 2147483647 h 609"/>
                <a:gd name="T88" fmla="*/ 2147483647 w 581"/>
                <a:gd name="T89" fmla="*/ 2147483647 h 609"/>
                <a:gd name="T90" fmla="*/ 2147483647 w 581"/>
                <a:gd name="T91" fmla="*/ 2147483647 h 609"/>
                <a:gd name="T92" fmla="*/ 2147483647 w 581"/>
                <a:gd name="T93" fmla="*/ 2147483647 h 609"/>
                <a:gd name="T94" fmla="*/ 2147483647 w 581"/>
                <a:gd name="T95" fmla="*/ 2147483647 h 6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81"/>
                <a:gd name="T145" fmla="*/ 0 h 609"/>
                <a:gd name="T146" fmla="*/ 581 w 581"/>
                <a:gd name="T147" fmla="*/ 609 h 6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round/>
            </a:ln>
          </p:spPr>
          <p:txBody>
            <a:bodyPr/>
            <a:lstStyle/>
            <a:p>
              <a:endParaRPr lang="zh-CN" altLang="en-US"/>
            </a:p>
          </p:txBody>
        </p:sp>
      </p:grpSp>
      <p:grpSp>
        <p:nvGrpSpPr>
          <p:cNvPr id="48133" name="组合 32"/>
          <p:cNvGrpSpPr/>
          <p:nvPr/>
        </p:nvGrpSpPr>
        <p:grpSpPr bwMode="auto">
          <a:xfrm>
            <a:off x="5867400" y="2470150"/>
            <a:ext cx="577850" cy="576263"/>
            <a:chOff x="4788024" y="1275213"/>
            <a:chExt cx="432048" cy="432048"/>
          </a:xfrm>
        </p:grpSpPr>
        <p:sp>
          <p:nvSpPr>
            <p:cNvPr id="48143" name="椭圆 65"/>
            <p:cNvSpPr>
              <a:spLocks noChangeArrowheads="1"/>
            </p:cNvSpPr>
            <p:nvPr/>
          </p:nvSpPr>
          <p:spPr bwMode="auto">
            <a:xfrm>
              <a:off x="4788024" y="1275213"/>
              <a:ext cx="432048" cy="432048"/>
            </a:xfrm>
            <a:prstGeom prst="ellipse">
              <a:avLst/>
            </a:prstGeom>
            <a:solidFill>
              <a:srgbClr val="F79600"/>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8144" name="Freeform 110"/>
            <p:cNvSpPr/>
            <p:nvPr/>
          </p:nvSpPr>
          <p:spPr bwMode="auto">
            <a:xfrm>
              <a:off x="4891102" y="1366806"/>
              <a:ext cx="250679" cy="248862"/>
            </a:xfrm>
            <a:custGeom>
              <a:avLst/>
              <a:gdLst>
                <a:gd name="T0" fmla="*/ 2147483647 w 609"/>
                <a:gd name="T1" fmla="*/ 2147483647 h 602"/>
                <a:gd name="T2" fmla="*/ 2147483647 w 609"/>
                <a:gd name="T3" fmla="*/ 2147483647 h 602"/>
                <a:gd name="T4" fmla="*/ 2147483647 w 609"/>
                <a:gd name="T5" fmla="*/ 2147483647 h 602"/>
                <a:gd name="T6" fmla="*/ 2147483647 w 609"/>
                <a:gd name="T7" fmla="*/ 2147483647 h 602"/>
                <a:gd name="T8" fmla="*/ 2147483647 w 609"/>
                <a:gd name="T9" fmla="*/ 2147483647 h 602"/>
                <a:gd name="T10" fmla="*/ 2147483647 w 609"/>
                <a:gd name="T11" fmla="*/ 2147483647 h 602"/>
                <a:gd name="T12" fmla="*/ 0 w 609"/>
                <a:gd name="T13" fmla="*/ 2147483647 h 602"/>
                <a:gd name="T14" fmla="*/ 2147483647 w 609"/>
                <a:gd name="T15" fmla="*/ 0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round/>
            </a:ln>
          </p:spPr>
          <p:txBody>
            <a:bodyPr/>
            <a:lstStyle/>
            <a:p>
              <a:endParaRPr lang="zh-CN" altLang="en-US"/>
            </a:p>
          </p:txBody>
        </p:sp>
      </p:grpSp>
      <p:grpSp>
        <p:nvGrpSpPr>
          <p:cNvPr id="48134" name="组合 35"/>
          <p:cNvGrpSpPr/>
          <p:nvPr/>
        </p:nvGrpSpPr>
        <p:grpSpPr bwMode="auto">
          <a:xfrm>
            <a:off x="6732588" y="2468563"/>
            <a:ext cx="576262" cy="577850"/>
            <a:chOff x="5436096" y="1274820"/>
            <a:chExt cx="432833" cy="432834"/>
          </a:xfrm>
        </p:grpSpPr>
        <p:sp>
          <p:nvSpPr>
            <p:cNvPr id="37" name="椭圆 3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en-US" sz="2400">
                <a:solidFill>
                  <a:srgbClr val="FFFFFF"/>
                </a:solidFill>
                <a:latin typeface="Calibri" panose="020F0502020204030204" pitchFamily="34" charset="0"/>
              </a:endParaRPr>
            </a:p>
          </p:txBody>
        </p:sp>
        <p:sp>
          <p:nvSpPr>
            <p:cNvPr id="48142" name="Freeform 16"/>
            <p:cNvSpPr/>
            <p:nvPr/>
          </p:nvSpPr>
          <p:spPr bwMode="auto">
            <a:xfrm>
              <a:off x="5554420" y="1377705"/>
              <a:ext cx="196183" cy="227065"/>
            </a:xfrm>
            <a:custGeom>
              <a:avLst/>
              <a:gdLst>
                <a:gd name="T0" fmla="*/ 2147483647 w 475"/>
                <a:gd name="T1" fmla="*/ 2147483647 h 552"/>
                <a:gd name="T2" fmla="*/ 2147483647 w 475"/>
                <a:gd name="T3" fmla="*/ 2147483647 h 552"/>
                <a:gd name="T4" fmla="*/ 2147483647 w 475"/>
                <a:gd name="T5" fmla="*/ 2147483647 h 552"/>
                <a:gd name="T6" fmla="*/ 2147483647 w 475"/>
                <a:gd name="T7" fmla="*/ 0 h 552"/>
                <a:gd name="T8" fmla="*/ 2147483647 w 475"/>
                <a:gd name="T9" fmla="*/ 0 h 552"/>
                <a:gd name="T10" fmla="*/ 2147483647 w 475"/>
                <a:gd name="T11" fmla="*/ 2147483647 h 552"/>
                <a:gd name="T12" fmla="*/ 2147483647 w 475"/>
                <a:gd name="T13" fmla="*/ 2147483647 h 552"/>
                <a:gd name="T14" fmla="*/ 2147483647 w 475"/>
                <a:gd name="T15" fmla="*/ 2147483647 h 552"/>
                <a:gd name="T16" fmla="*/ 2147483647 w 475"/>
                <a:gd name="T17" fmla="*/ 2147483647 h 552"/>
                <a:gd name="T18" fmla="*/ 2147483647 w 475"/>
                <a:gd name="T19" fmla="*/ 2147483647 h 552"/>
                <a:gd name="T20" fmla="*/ 2147483647 w 475"/>
                <a:gd name="T21" fmla="*/ 2147483647 h 552"/>
                <a:gd name="T22" fmla="*/ 2147483647 w 475"/>
                <a:gd name="T23" fmla="*/ 2147483647 h 552"/>
                <a:gd name="T24" fmla="*/ 2147483647 w 475"/>
                <a:gd name="T25" fmla="*/ 2147483647 h 552"/>
                <a:gd name="T26" fmla="*/ 2147483647 w 475"/>
                <a:gd name="T27" fmla="*/ 2147483647 h 552"/>
                <a:gd name="T28" fmla="*/ 2147483647 w 475"/>
                <a:gd name="T29" fmla="*/ 2147483647 h 552"/>
                <a:gd name="T30" fmla="*/ 2147483647 w 475"/>
                <a:gd name="T31" fmla="*/ 2147483647 h 552"/>
                <a:gd name="T32" fmla="*/ 2147483647 w 475"/>
                <a:gd name="T33" fmla="*/ 2147483647 h 552"/>
                <a:gd name="T34" fmla="*/ 2147483647 w 475"/>
                <a:gd name="T35" fmla="*/ 2147483647 h 552"/>
                <a:gd name="T36" fmla="*/ 2147483647 w 475"/>
                <a:gd name="T37" fmla="*/ 2147483647 h 552"/>
                <a:gd name="T38" fmla="*/ 2147483647 w 475"/>
                <a:gd name="T39" fmla="*/ 2147483647 h 552"/>
                <a:gd name="T40" fmla="*/ 2147483647 w 475"/>
                <a:gd name="T41" fmla="*/ 2147483647 h 552"/>
                <a:gd name="T42" fmla="*/ 2147483647 w 475"/>
                <a:gd name="T43" fmla="*/ 2147483647 h 552"/>
                <a:gd name="T44" fmla="*/ 2147483647 w 475"/>
                <a:gd name="T45" fmla="*/ 2147483647 h 552"/>
                <a:gd name="T46" fmla="*/ 2147483647 w 475"/>
                <a:gd name="T47" fmla="*/ 2147483647 h 552"/>
                <a:gd name="T48" fmla="*/ 2147483647 w 475"/>
                <a:gd name="T49" fmla="*/ 2147483647 h 552"/>
                <a:gd name="T50" fmla="*/ 2147483647 w 475"/>
                <a:gd name="T51" fmla="*/ 2147483647 h 552"/>
                <a:gd name="T52" fmla="*/ 2147483647 w 475"/>
                <a:gd name="T53" fmla="*/ 0 h 552"/>
                <a:gd name="T54" fmla="*/ 2147483647 w 475"/>
                <a:gd name="T55" fmla="*/ 0 h 552"/>
                <a:gd name="T56" fmla="*/ 2147483647 w 475"/>
                <a:gd name="T57" fmla="*/ 2147483647 h 552"/>
                <a:gd name="T58" fmla="*/ 2147483647 w 475"/>
                <a:gd name="T59" fmla="*/ 2147483647 h 552"/>
                <a:gd name="T60" fmla="*/ 2147483647 w 475"/>
                <a:gd name="T61" fmla="*/ 2147483647 h 552"/>
                <a:gd name="T62" fmla="*/ 2147483647 w 475"/>
                <a:gd name="T63" fmla="*/ 2147483647 h 552"/>
                <a:gd name="T64" fmla="*/ 2147483647 w 475"/>
                <a:gd name="T65" fmla="*/ 2147483647 h 552"/>
                <a:gd name="T66" fmla="*/ 2147483647 w 475"/>
                <a:gd name="T67" fmla="*/ 2147483647 h 552"/>
                <a:gd name="T68" fmla="*/ 2147483647 w 475"/>
                <a:gd name="T69" fmla="*/ 2147483647 h 552"/>
                <a:gd name="T70" fmla="*/ 0 w 475"/>
                <a:gd name="T71" fmla="*/ 2147483647 h 552"/>
                <a:gd name="T72" fmla="*/ 2147483647 w 475"/>
                <a:gd name="T73" fmla="*/ 2147483647 h 552"/>
                <a:gd name="T74" fmla="*/ 2147483647 w 475"/>
                <a:gd name="T75" fmla="*/ 2147483647 h 552"/>
                <a:gd name="T76" fmla="*/ 2147483647 w 475"/>
                <a:gd name="T77" fmla="*/ 2147483647 h 552"/>
                <a:gd name="T78" fmla="*/ 2147483647 w 475"/>
                <a:gd name="T79" fmla="*/ 2147483647 h 552"/>
                <a:gd name="T80" fmla="*/ 2147483647 w 475"/>
                <a:gd name="T81" fmla="*/ 2147483647 h 552"/>
                <a:gd name="T82" fmla="*/ 2147483647 w 475"/>
                <a:gd name="T83" fmla="*/ 2147483647 h 552"/>
                <a:gd name="T84" fmla="*/ 2147483647 w 475"/>
                <a:gd name="T85" fmla="*/ 2147483647 h 552"/>
                <a:gd name="T86" fmla="*/ 2147483647 w 475"/>
                <a:gd name="T87" fmla="*/ 2147483647 h 552"/>
                <a:gd name="T88" fmla="*/ 2147483647 w 475"/>
                <a:gd name="T89" fmla="*/ 2147483647 h 552"/>
                <a:gd name="T90" fmla="*/ 0 w 475"/>
                <a:gd name="T91" fmla="*/ 2147483647 h 552"/>
                <a:gd name="T92" fmla="*/ 2147483647 w 475"/>
                <a:gd name="T93" fmla="*/ 2147483647 h 552"/>
                <a:gd name="T94" fmla="*/ 2147483647 w 475"/>
                <a:gd name="T95" fmla="*/ 2147483647 h 552"/>
                <a:gd name="T96" fmla="*/ 2147483647 w 475"/>
                <a:gd name="T97" fmla="*/ 2147483647 h 552"/>
                <a:gd name="T98" fmla="*/ 2147483647 w 475"/>
                <a:gd name="T99" fmla="*/ 2147483647 h 552"/>
                <a:gd name="T100" fmla="*/ 2147483647 w 475"/>
                <a:gd name="T101" fmla="*/ 2147483647 h 552"/>
                <a:gd name="T102" fmla="*/ 2147483647 w 475"/>
                <a:gd name="T103" fmla="*/ 2147483647 h 552"/>
                <a:gd name="T104" fmla="*/ 2147483647 w 475"/>
                <a:gd name="T105" fmla="*/ 2147483647 h 552"/>
                <a:gd name="T106" fmla="*/ 0 w 475"/>
                <a:gd name="T107" fmla="*/ 2147483647 h 552"/>
                <a:gd name="T108" fmla="*/ 2147483647 w 475"/>
                <a:gd name="T109" fmla="*/ 2147483647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round/>
            </a:ln>
          </p:spPr>
          <p:txBody>
            <a:bodyPr/>
            <a:lstStyle/>
            <a:p>
              <a:endParaRPr lang="zh-CN" altLang="en-US"/>
            </a:p>
          </p:txBody>
        </p:sp>
      </p:grpSp>
      <p:grpSp>
        <p:nvGrpSpPr>
          <p:cNvPr id="48135" name="组合 38"/>
          <p:cNvGrpSpPr/>
          <p:nvPr/>
        </p:nvGrpSpPr>
        <p:grpSpPr bwMode="auto">
          <a:xfrm>
            <a:off x="4140200" y="2468563"/>
            <a:ext cx="577850" cy="577850"/>
            <a:chOff x="3491880" y="1274820"/>
            <a:chExt cx="432833" cy="432834"/>
          </a:xfrm>
        </p:grpSpPr>
        <p:sp>
          <p:nvSpPr>
            <p:cNvPr id="48139" name="椭圆 16"/>
            <p:cNvSpPr>
              <a:spLocks noChangeArrowheads="1"/>
            </p:cNvSpPr>
            <p:nvPr/>
          </p:nvSpPr>
          <p:spPr bwMode="auto">
            <a:xfrm>
              <a:off x="3491880" y="1274820"/>
              <a:ext cx="432833" cy="432834"/>
            </a:xfrm>
            <a:prstGeom prst="ellipse">
              <a:avLst/>
            </a:prstGeom>
            <a:solidFill>
              <a:schemeClr val="accent1"/>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8140" name="Freeform 75"/>
            <p:cNvSpPr/>
            <p:nvPr/>
          </p:nvSpPr>
          <p:spPr bwMode="auto">
            <a:xfrm>
              <a:off x="3583864" y="1385879"/>
              <a:ext cx="248863" cy="210716"/>
            </a:xfrm>
            <a:custGeom>
              <a:avLst/>
              <a:gdLst>
                <a:gd name="T0" fmla="*/ 2147483647 w 602"/>
                <a:gd name="T1" fmla="*/ 2147483647 h 510"/>
                <a:gd name="T2" fmla="*/ 2147483647 w 602"/>
                <a:gd name="T3" fmla="*/ 2147483647 h 510"/>
                <a:gd name="T4" fmla="*/ 2147483647 w 602"/>
                <a:gd name="T5" fmla="*/ 2147483647 h 510"/>
                <a:gd name="T6" fmla="*/ 0 w 602"/>
                <a:gd name="T7" fmla="*/ 2147483647 h 510"/>
                <a:gd name="T8" fmla="*/ 0 w 602"/>
                <a:gd name="T9" fmla="*/ 2147483647 h 510"/>
                <a:gd name="T10" fmla="*/ 2147483647 w 602"/>
                <a:gd name="T11" fmla="*/ 0 h 510"/>
                <a:gd name="T12" fmla="*/ 2147483647 w 602"/>
                <a:gd name="T13" fmla="*/ 2147483647 h 510"/>
                <a:gd name="T14" fmla="*/ 2147483647 w 602"/>
                <a:gd name="T15" fmla="*/ 2147483647 h 510"/>
                <a:gd name="T16" fmla="*/ 2147483647 w 602"/>
                <a:gd name="T17" fmla="*/ 2147483647 h 510"/>
                <a:gd name="T18" fmla="*/ 2147483647 w 602"/>
                <a:gd name="T19" fmla="*/ 2147483647 h 510"/>
                <a:gd name="T20" fmla="*/ 2147483647 w 602"/>
                <a:gd name="T21" fmla="*/ 2147483647 h 510"/>
                <a:gd name="T22" fmla="*/ 2147483647 w 602"/>
                <a:gd name="T23" fmla="*/ 2147483647 h 510"/>
                <a:gd name="T24" fmla="*/ 2147483647 w 602"/>
                <a:gd name="T25" fmla="*/ 2147483647 h 510"/>
                <a:gd name="T26" fmla="*/ 2147483647 w 602"/>
                <a:gd name="T27" fmla="*/ 2147483647 h 510"/>
                <a:gd name="T28" fmla="*/ 2147483647 w 602"/>
                <a:gd name="T29" fmla="*/ 2147483647 h 510"/>
                <a:gd name="T30" fmla="*/ 2147483647 w 602"/>
                <a:gd name="T31" fmla="*/ 2147483647 h 510"/>
                <a:gd name="T32" fmla="*/ 2147483647 w 602"/>
                <a:gd name="T33" fmla="*/ 2147483647 h 510"/>
                <a:gd name="T34" fmla="*/ 2147483647 w 602"/>
                <a:gd name="T35" fmla="*/ 2147483647 h 510"/>
                <a:gd name="T36" fmla="*/ 2147483647 w 602"/>
                <a:gd name="T37" fmla="*/ 2147483647 h 510"/>
                <a:gd name="T38" fmla="*/ 2147483647 w 602"/>
                <a:gd name="T39" fmla="*/ 2147483647 h 510"/>
                <a:gd name="T40" fmla="*/ 2147483647 w 602"/>
                <a:gd name="T41" fmla="*/ 2147483647 h 510"/>
                <a:gd name="T42" fmla="*/ 2147483647 w 602"/>
                <a:gd name="T43" fmla="*/ 2147483647 h 510"/>
                <a:gd name="T44" fmla="*/ 2147483647 w 602"/>
                <a:gd name="T45" fmla="*/ 2147483647 h 510"/>
                <a:gd name="T46" fmla="*/ 2147483647 w 602"/>
                <a:gd name="T47" fmla="*/ 2147483647 h 510"/>
                <a:gd name="T48" fmla="*/ 2147483647 w 602"/>
                <a:gd name="T49" fmla="*/ 2147483647 h 510"/>
                <a:gd name="T50" fmla="*/ 2147483647 w 602"/>
                <a:gd name="T51" fmla="*/ 2147483647 h 510"/>
                <a:gd name="T52" fmla="*/ 2147483647 w 602"/>
                <a:gd name="T53" fmla="*/ 2147483647 h 510"/>
                <a:gd name="T54" fmla="*/ 2147483647 w 602"/>
                <a:gd name="T55" fmla="*/ 2147483647 h 510"/>
                <a:gd name="T56" fmla="*/ 2147483647 w 602"/>
                <a:gd name="T57" fmla="*/ 2147483647 h 510"/>
                <a:gd name="T58" fmla="*/ 2147483647 w 602"/>
                <a:gd name="T59" fmla="*/ 2147483647 h 510"/>
                <a:gd name="T60" fmla="*/ 2147483647 w 602"/>
                <a:gd name="T61" fmla="*/ 2147483647 h 510"/>
                <a:gd name="T62" fmla="*/ 2147483647 w 602"/>
                <a:gd name="T63" fmla="*/ 2147483647 h 510"/>
                <a:gd name="T64" fmla="*/ 2147483647 w 602"/>
                <a:gd name="T65" fmla="*/ 2147483647 h 510"/>
                <a:gd name="T66" fmla="*/ 2147483647 w 602"/>
                <a:gd name="T67" fmla="*/ 2147483647 h 510"/>
                <a:gd name="T68" fmla="*/ 2147483647 w 602"/>
                <a:gd name="T69" fmla="*/ 2147483647 h 510"/>
                <a:gd name="T70" fmla="*/ 2147483647 w 602"/>
                <a:gd name="T71" fmla="*/ 2147483647 h 510"/>
                <a:gd name="T72" fmla="*/ 2147483647 w 602"/>
                <a:gd name="T73" fmla="*/ 2147483647 h 510"/>
                <a:gd name="T74" fmla="*/ 2147483647 w 602"/>
                <a:gd name="T75" fmla="*/ 2147483647 h 510"/>
                <a:gd name="T76" fmla="*/ 2147483647 w 602"/>
                <a:gd name="T77" fmla="*/ 2147483647 h 510"/>
                <a:gd name="T78" fmla="*/ 2147483647 w 602"/>
                <a:gd name="T79" fmla="*/ 2147483647 h 510"/>
                <a:gd name="T80" fmla="*/ 2147483647 w 602"/>
                <a:gd name="T81" fmla="*/ 2147483647 h 510"/>
                <a:gd name="T82" fmla="*/ 2147483647 w 602"/>
                <a:gd name="T83" fmla="*/ 2147483647 h 5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2"/>
                <a:gd name="T127" fmla="*/ 0 h 510"/>
                <a:gd name="T128" fmla="*/ 602 w 602"/>
                <a:gd name="T129" fmla="*/ 510 h 5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round/>
            </a:ln>
          </p:spPr>
          <p:txBody>
            <a:bodyPr/>
            <a:lstStyle/>
            <a:p>
              <a:endParaRPr lang="zh-CN" altLang="en-US"/>
            </a:p>
          </p:txBody>
        </p:sp>
      </p:grpSp>
      <p:grpSp>
        <p:nvGrpSpPr>
          <p:cNvPr id="48136" name="组合 42"/>
          <p:cNvGrpSpPr/>
          <p:nvPr/>
        </p:nvGrpSpPr>
        <p:grpSpPr bwMode="auto">
          <a:xfrm>
            <a:off x="5003800" y="2468563"/>
            <a:ext cx="577850" cy="577850"/>
            <a:chOff x="4139952" y="1274820"/>
            <a:chExt cx="432833" cy="432834"/>
          </a:xfrm>
        </p:grpSpPr>
        <p:sp>
          <p:nvSpPr>
            <p:cNvPr id="48137" name="椭圆 16"/>
            <p:cNvSpPr>
              <a:spLocks noChangeArrowheads="1"/>
            </p:cNvSpPr>
            <p:nvPr/>
          </p:nvSpPr>
          <p:spPr bwMode="auto">
            <a:xfrm>
              <a:off x="4139952" y="1274820"/>
              <a:ext cx="432833" cy="432834"/>
            </a:xfrm>
            <a:prstGeom prst="ellipse">
              <a:avLst/>
            </a:prstGeom>
            <a:solidFill>
              <a:srgbClr val="3992DB"/>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8138" name="Freeform 84"/>
            <p:cNvSpPr/>
            <p:nvPr/>
          </p:nvSpPr>
          <p:spPr bwMode="auto">
            <a:xfrm>
              <a:off x="4241546" y="1366806"/>
              <a:ext cx="248863" cy="248863"/>
            </a:xfrm>
            <a:custGeom>
              <a:avLst/>
              <a:gdLst>
                <a:gd name="T0" fmla="*/ 2147483647 w 602"/>
                <a:gd name="T1" fmla="*/ 2147483647 h 602"/>
                <a:gd name="T2" fmla="*/ 2147483647 w 602"/>
                <a:gd name="T3" fmla="*/ 2147483647 h 602"/>
                <a:gd name="T4" fmla="*/ 2147483647 w 602"/>
                <a:gd name="T5" fmla="*/ 0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0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round/>
            </a:ln>
          </p:spPr>
          <p:txBody>
            <a:bodyPr/>
            <a:lstStyle/>
            <a:p>
              <a:endParaRPr lang="zh-CN" altLang="en-US"/>
            </a:p>
          </p:txBody>
        </p:sp>
      </p:gr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73730"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73731"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73732"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1.10</a:t>
            </a:r>
          </a:p>
        </p:txBody>
      </p:sp>
      <p:sp>
        <p:nvSpPr>
          <p:cNvPr id="7" name="object 7"/>
          <p:cNvSpPr txBox="1"/>
          <p:nvPr/>
        </p:nvSpPr>
        <p:spPr>
          <a:xfrm>
            <a:off x="1026160" y="3202305"/>
            <a:ext cx="10813415" cy="730885"/>
          </a:xfrm>
          <a:prstGeom prst="rect">
            <a:avLst/>
          </a:prstGeom>
        </p:spPr>
        <p:txBody>
          <a:bodyPr wrap="square" lIns="0" tIns="13335" rIns="0" bIns="0">
            <a:spAutoFit/>
          </a:bodyPr>
          <a:lstStyle/>
          <a:p>
            <a:pPr marL="12700" algn="ctr">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rPr>
              <a:t>帮助纳税人规范办理年度汇算的措施</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object 2"/>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72706" name="object 3"/>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4" name="object 4"/>
          <p:cNvSpPr txBox="1"/>
          <p:nvPr/>
        </p:nvSpPr>
        <p:spPr>
          <a:xfrm>
            <a:off x="866775" y="342900"/>
            <a:ext cx="8972550" cy="404495"/>
          </a:xfrm>
          <a:prstGeom prst="rect">
            <a:avLst/>
          </a:prstGeom>
        </p:spPr>
        <p:txBody>
          <a:bodyPr wrap="square" lIns="0" tIns="12700" rIns="0" bIns="0">
            <a:spAutoFit/>
          </a:bodyPr>
          <a:lstStyle/>
          <a:p>
            <a:pPr marL="12700">
              <a:spcBef>
                <a:spcPts val="100"/>
              </a:spcBef>
            </a:pPr>
            <a:r>
              <a:rPr lang="en-US" altLang="zh-CN" sz="2400" b="1">
                <a:solidFill>
                  <a:srgbClr val="44536B"/>
                </a:solidFill>
                <a:latin typeface="微软雅黑" panose="020B0503020204020204" pitchFamily="34" charset="-122"/>
                <a:ea typeface="微软雅黑" panose="020B0503020204020204" pitchFamily="34" charset="-122"/>
                <a:sym typeface="+mn-ea"/>
              </a:rPr>
              <a:t>2020</a:t>
            </a:r>
            <a:r>
              <a:rPr lang="zh-CN" altLang="en-US" sz="2400" b="1">
                <a:solidFill>
                  <a:srgbClr val="44536B"/>
                </a:solidFill>
                <a:latin typeface="微软雅黑" panose="020B0503020204020204" pitchFamily="34" charset="-122"/>
                <a:ea typeface="微软雅黑" panose="020B0503020204020204" pitchFamily="34" charset="-122"/>
                <a:sym typeface="+mn-ea"/>
              </a:rPr>
              <a:t>年度汇算有哪些帮助纳税人规范办理年度汇算的措施？</a:t>
            </a:r>
          </a:p>
        </p:txBody>
      </p:sp>
      <p:sp>
        <p:nvSpPr>
          <p:cNvPr id="2" name="文本框 1"/>
          <p:cNvSpPr txBox="1"/>
          <p:nvPr/>
        </p:nvSpPr>
        <p:spPr>
          <a:xfrm>
            <a:off x="928370" y="919480"/>
            <a:ext cx="9977120" cy="5577840"/>
          </a:xfrm>
          <a:prstGeom prst="rect">
            <a:avLst/>
          </a:prstGeom>
          <a:noFill/>
        </p:spPr>
        <p:txBody>
          <a:bodyPr wrap="square" rtlCol="0">
            <a:spAutoFit/>
          </a:bodyPr>
          <a:lstStyle/>
          <a:p>
            <a:pPr eaLnBrk="1" latinLnBrk="0" hangingPunct="1">
              <a:lnSpc>
                <a:spcPct val="150000"/>
              </a:lnSpc>
            </a:pPr>
            <a:r>
              <a:rPr lang="en-US" altLang="zh-CN" sz="2400" b="1">
                <a:solidFill>
                  <a:srgbClr val="44536B"/>
                </a:solidFill>
                <a:latin typeface="微软雅黑" panose="020B0503020204020204" pitchFamily="34" charset="-122"/>
                <a:ea typeface="微软雅黑" panose="020B0503020204020204" pitchFamily="34" charset="-122"/>
              </a:rPr>
              <a:t>首违不罚</a:t>
            </a:r>
          </a:p>
          <a:p>
            <a:pPr eaLnBrk="1" latinLnBrk="0" hangingPunct="1">
              <a:lnSpc>
                <a:spcPct val="150000"/>
              </a:lnSpc>
            </a:pPr>
            <a:r>
              <a:rPr lang="zh-CN" altLang="en-US" sz="2400">
                <a:solidFill>
                  <a:srgbClr val="44536B"/>
                </a:solidFill>
                <a:latin typeface="微软雅黑" panose="020B0503020204020204" pitchFamily="34" charset="-122"/>
                <a:ea typeface="微软雅黑" panose="020B0503020204020204" pitchFamily="34" charset="-122"/>
              </a:rPr>
              <a:t>纳税人在办理年度汇算时，提交的申报信息填写错误造成年度汇算多退或者少缴税款，纳税人主动或经税务机关提醒后及时改正的，税务机关可以按照</a:t>
            </a:r>
            <a:r>
              <a:rPr lang="en-US" altLang="zh-CN" sz="2400">
                <a:solidFill>
                  <a:srgbClr val="44536B"/>
                </a:solidFill>
                <a:latin typeface="微软雅黑" panose="020B0503020204020204" pitchFamily="34" charset="-122"/>
                <a:ea typeface="微软雅黑" panose="020B0503020204020204" pitchFamily="34" charset="-122"/>
              </a:rPr>
              <a:t>“</a:t>
            </a:r>
            <a:r>
              <a:rPr lang="zh-CN" altLang="en-US" sz="2400">
                <a:solidFill>
                  <a:srgbClr val="44536B"/>
                </a:solidFill>
                <a:latin typeface="微软雅黑" panose="020B0503020204020204" pitchFamily="34" charset="-122"/>
                <a:ea typeface="微软雅黑" panose="020B0503020204020204" pitchFamily="34" charset="-122"/>
              </a:rPr>
              <a:t>首违不罚</a:t>
            </a:r>
            <a:r>
              <a:rPr lang="en-US" altLang="zh-CN" sz="2400">
                <a:solidFill>
                  <a:srgbClr val="44536B"/>
                </a:solidFill>
                <a:latin typeface="微软雅黑" panose="020B0503020204020204" pitchFamily="34" charset="-122"/>
                <a:ea typeface="微软雅黑" panose="020B0503020204020204" pitchFamily="34" charset="-122"/>
              </a:rPr>
              <a:t>”</a:t>
            </a:r>
            <a:r>
              <a:rPr lang="zh-CN" altLang="en-US" sz="2400">
                <a:solidFill>
                  <a:srgbClr val="44536B"/>
                </a:solidFill>
                <a:latin typeface="微软雅黑" panose="020B0503020204020204" pitchFamily="34" charset="-122"/>
                <a:ea typeface="微软雅黑" panose="020B0503020204020204" pitchFamily="34" charset="-122"/>
              </a:rPr>
              <a:t>原则免于处罚。</a:t>
            </a:r>
          </a:p>
          <a:p>
            <a:pPr eaLnBrk="1" latinLnBrk="0" hangingPunct="1">
              <a:lnSpc>
                <a:spcPct val="150000"/>
              </a:lnSpc>
            </a:pPr>
            <a:endParaRPr lang="zh-CN" altLang="en-US" sz="2400">
              <a:solidFill>
                <a:srgbClr val="44536B"/>
              </a:solidFill>
              <a:latin typeface="微软雅黑" panose="020B0503020204020204" pitchFamily="34" charset="-122"/>
              <a:ea typeface="微软雅黑" panose="020B0503020204020204" pitchFamily="34" charset="-122"/>
            </a:endParaRPr>
          </a:p>
          <a:p>
            <a:pPr eaLnBrk="1" latinLnBrk="0" hangingPunct="1">
              <a:lnSpc>
                <a:spcPct val="150000"/>
              </a:lnSpc>
            </a:pPr>
            <a:r>
              <a:rPr lang="zh-CN" altLang="en-US" sz="2400" b="1">
                <a:solidFill>
                  <a:srgbClr val="44536B"/>
                </a:solidFill>
                <a:latin typeface="微软雅黑" panose="020B0503020204020204" pitchFamily="34" charset="-122"/>
                <a:ea typeface="微软雅黑" panose="020B0503020204020204" pitchFamily="34" charset="-122"/>
              </a:rPr>
              <a:t>关联制度</a:t>
            </a:r>
          </a:p>
          <a:p>
            <a:pPr eaLnBrk="1" latinLnBrk="0" hangingPunct="1">
              <a:lnSpc>
                <a:spcPct val="150000"/>
              </a:lnSpc>
            </a:pPr>
            <a:r>
              <a:rPr lang="zh-CN" altLang="en-US" sz="2400">
                <a:solidFill>
                  <a:srgbClr val="44536B"/>
                </a:solidFill>
                <a:latin typeface="微软雅黑" panose="020B0503020204020204" pitchFamily="34" charset="-122"/>
                <a:ea typeface="微软雅黑" panose="020B0503020204020204" pitchFamily="34" charset="-122"/>
              </a:rPr>
              <a:t>申请</a:t>
            </a:r>
            <a:r>
              <a:rPr lang="en-US" altLang="zh-CN" sz="2400">
                <a:solidFill>
                  <a:srgbClr val="44536B"/>
                </a:solidFill>
                <a:latin typeface="微软雅黑" panose="020B0503020204020204" pitchFamily="34" charset="-122"/>
                <a:ea typeface="微软雅黑" panose="020B0503020204020204" pitchFamily="34" charset="-122"/>
              </a:rPr>
              <a:t>2020</a:t>
            </a:r>
            <a:r>
              <a:rPr lang="zh-CN" altLang="en-US" sz="2400">
                <a:solidFill>
                  <a:srgbClr val="44536B"/>
                </a:solidFill>
                <a:latin typeface="微软雅黑" panose="020B0503020204020204" pitchFamily="34" charset="-122"/>
                <a:ea typeface="微软雅黑" panose="020B0503020204020204" pitchFamily="34" charset="-122"/>
              </a:rPr>
              <a:t>年度汇算退税的纳税人，如存在应当办理</a:t>
            </a:r>
            <a:r>
              <a:rPr lang="en-US" altLang="zh-CN" sz="2400">
                <a:solidFill>
                  <a:srgbClr val="44536B"/>
                </a:solidFill>
                <a:latin typeface="微软雅黑" panose="020B0503020204020204" pitchFamily="34" charset="-122"/>
                <a:ea typeface="微软雅黑" panose="020B0503020204020204" pitchFamily="34" charset="-122"/>
              </a:rPr>
              <a:t>2019</a:t>
            </a:r>
            <a:r>
              <a:rPr lang="zh-CN" altLang="en-US" sz="2400">
                <a:solidFill>
                  <a:srgbClr val="44536B"/>
                </a:solidFill>
                <a:latin typeface="微软雅黑" panose="020B0503020204020204" pitchFamily="34" charset="-122"/>
                <a:ea typeface="微软雅黑" panose="020B0503020204020204" pitchFamily="34" charset="-122"/>
              </a:rPr>
              <a:t>年度汇算补税但未办理，或者经税务机关通知</a:t>
            </a:r>
            <a:r>
              <a:rPr lang="en-US" altLang="zh-CN" sz="2400">
                <a:solidFill>
                  <a:srgbClr val="44536B"/>
                </a:solidFill>
                <a:latin typeface="微软雅黑" panose="020B0503020204020204" pitchFamily="34" charset="-122"/>
                <a:ea typeface="微软雅黑" panose="020B0503020204020204" pitchFamily="34" charset="-122"/>
              </a:rPr>
              <a:t>2019</a:t>
            </a:r>
            <a:r>
              <a:rPr lang="zh-CN" altLang="en-US" sz="2400">
                <a:solidFill>
                  <a:srgbClr val="44536B"/>
                </a:solidFill>
                <a:latin typeface="微软雅黑" panose="020B0503020204020204" pitchFamily="34" charset="-122"/>
                <a:ea typeface="微软雅黑" panose="020B0503020204020204" pitchFamily="34" charset="-122"/>
              </a:rPr>
              <a:t>年度汇算申报存在疑点但拒不更正或说明情况的，需在办理</a:t>
            </a:r>
            <a:r>
              <a:rPr lang="en-US" altLang="zh-CN" sz="2400">
                <a:solidFill>
                  <a:srgbClr val="44536B"/>
                </a:solidFill>
                <a:latin typeface="微软雅黑" panose="020B0503020204020204" pitchFamily="34" charset="-122"/>
                <a:ea typeface="微软雅黑" panose="020B0503020204020204" pitchFamily="34" charset="-122"/>
              </a:rPr>
              <a:t>2019</a:t>
            </a:r>
            <a:r>
              <a:rPr lang="zh-CN" altLang="en-US" sz="2400">
                <a:solidFill>
                  <a:srgbClr val="44536B"/>
                </a:solidFill>
                <a:latin typeface="微软雅黑" panose="020B0503020204020204" pitchFamily="34" charset="-122"/>
                <a:ea typeface="微软雅黑" panose="020B0503020204020204" pitchFamily="34" charset="-122"/>
              </a:rPr>
              <a:t>年度汇算申报补税、更正申报或者说明有关情况后依法申请退税。</a:t>
            </a:r>
          </a:p>
        </p:txBody>
      </p:sp>
    </p:spTree>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object 2"/>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72706" name="object 3"/>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4" name="object 4"/>
          <p:cNvSpPr txBox="1"/>
          <p:nvPr/>
        </p:nvSpPr>
        <p:spPr>
          <a:xfrm>
            <a:off x="866775" y="342900"/>
            <a:ext cx="8972550" cy="404495"/>
          </a:xfrm>
          <a:prstGeom prst="rect">
            <a:avLst/>
          </a:prstGeom>
        </p:spPr>
        <p:txBody>
          <a:bodyPr wrap="square" lIns="0" tIns="12700" rIns="0" bIns="0">
            <a:spAutoFit/>
          </a:bodyPr>
          <a:lstStyle/>
          <a:p>
            <a:pPr marL="12700">
              <a:spcBef>
                <a:spcPts val="100"/>
              </a:spcBef>
            </a:pPr>
            <a:r>
              <a:rPr lang="zh-CN" sz="2400" b="1">
                <a:solidFill>
                  <a:srgbClr val="44536B"/>
                </a:solidFill>
                <a:latin typeface="微软雅黑" panose="020B0503020204020204" pitchFamily="34" charset="-122"/>
                <a:ea typeface="微软雅黑" panose="020B0503020204020204" pitchFamily="34" charset="-122"/>
                <a:sym typeface="+mn-ea"/>
              </a:rPr>
              <a:t>变化</a:t>
            </a:r>
          </a:p>
        </p:txBody>
      </p:sp>
      <p:sp>
        <p:nvSpPr>
          <p:cNvPr id="2" name="文本框 1"/>
          <p:cNvSpPr txBox="1"/>
          <p:nvPr/>
        </p:nvSpPr>
        <p:spPr>
          <a:xfrm>
            <a:off x="928370" y="919480"/>
            <a:ext cx="9977120" cy="3931920"/>
          </a:xfrm>
          <a:prstGeom prst="rect">
            <a:avLst/>
          </a:prstGeom>
          <a:noFill/>
        </p:spPr>
        <p:txBody>
          <a:bodyPr wrap="square" rtlCol="0">
            <a:spAutoFit/>
          </a:bodyPr>
          <a:lstStyle/>
          <a:p>
            <a:pPr eaLnBrk="1" latinLnBrk="0" hangingPunct="1">
              <a:lnSpc>
                <a:spcPct val="150000"/>
              </a:lnSpc>
            </a:pPr>
            <a:r>
              <a:rPr lang="en-US" altLang="zh-CN" sz="2400">
                <a:solidFill>
                  <a:srgbClr val="44536B"/>
                </a:solidFill>
                <a:latin typeface="微软雅黑" panose="020B0503020204020204" pitchFamily="34" charset="-122"/>
                <a:ea typeface="微软雅黑" panose="020B0503020204020204" pitchFamily="34" charset="-122"/>
              </a:rPr>
              <a:t>1.</a:t>
            </a:r>
            <a:r>
              <a:rPr lang="zh-CN" altLang="zh-CN" sz="2400">
                <a:solidFill>
                  <a:srgbClr val="44536B"/>
                </a:solidFill>
                <a:latin typeface="微软雅黑" panose="020B0503020204020204" pitchFamily="34" charset="-122"/>
                <a:ea typeface="微软雅黑" panose="020B0503020204020204" pitchFamily="34" charset="-122"/>
              </a:rPr>
              <a:t>调整代办年度汇算的确认方式（电子邮件、短信、微信等电子，具有书面形式同等法律效力）</a:t>
            </a:r>
          </a:p>
          <a:p>
            <a:pPr eaLnBrk="1" latinLnBrk="0" hangingPunct="1">
              <a:lnSpc>
                <a:spcPct val="150000"/>
              </a:lnSpc>
            </a:pPr>
            <a:r>
              <a:rPr lang="en-US" altLang="zh-CN" sz="2400">
                <a:solidFill>
                  <a:srgbClr val="44536B"/>
                </a:solidFill>
                <a:latin typeface="微软雅黑" panose="020B0503020204020204" pitchFamily="34" charset="-122"/>
                <a:ea typeface="微软雅黑" panose="020B0503020204020204" pitchFamily="34" charset="-122"/>
              </a:rPr>
              <a:t>2.</a:t>
            </a:r>
            <a:r>
              <a:rPr lang="zh-CN" altLang="en-US" sz="2400">
                <a:solidFill>
                  <a:srgbClr val="44536B"/>
                </a:solidFill>
                <a:latin typeface="微软雅黑" panose="020B0503020204020204" pitchFamily="34" charset="-122"/>
                <a:ea typeface="微软雅黑" panose="020B0503020204020204" pitchFamily="34" charset="-122"/>
              </a:rPr>
              <a:t>按照累计</a:t>
            </a:r>
            <a:r>
              <a:rPr lang="zh-CN" altLang="en-US" sz="2400">
                <a:solidFill>
                  <a:srgbClr val="44536B"/>
                </a:solidFill>
                <a:latin typeface="微软雅黑" panose="020B0503020204020204" pitchFamily="34" charset="-122"/>
                <a:ea typeface="微软雅黑" panose="020B0503020204020204" pitchFamily="34" charset="-122"/>
                <a:sym typeface="+mn-ea"/>
              </a:rPr>
              <a:t>预扣法预扣预缴连续性劳务报酬，视同任职受雇单位</a:t>
            </a:r>
          </a:p>
          <a:p>
            <a:pPr eaLnBrk="1" latinLnBrk="0" hangingPunct="1">
              <a:lnSpc>
                <a:spcPct val="150000"/>
              </a:lnSpc>
            </a:pPr>
            <a:r>
              <a:rPr lang="en-US" altLang="zh-CN" sz="2400">
                <a:solidFill>
                  <a:srgbClr val="44536B"/>
                </a:solidFill>
                <a:latin typeface="微软雅黑" panose="020B0503020204020204" pitchFamily="34" charset="-122"/>
                <a:ea typeface="微软雅黑" panose="020B0503020204020204" pitchFamily="34" charset="-122"/>
                <a:sym typeface="+mn-ea"/>
              </a:rPr>
              <a:t>3.</a:t>
            </a:r>
            <a:r>
              <a:rPr lang="zh-CN" altLang="en-US" sz="2400">
                <a:solidFill>
                  <a:srgbClr val="44536B"/>
                </a:solidFill>
                <a:latin typeface="微软雅黑" panose="020B0503020204020204" pitchFamily="34" charset="-122"/>
                <a:ea typeface="微软雅黑" panose="020B0503020204020204" pitchFamily="34" charset="-122"/>
                <a:sym typeface="+mn-ea"/>
              </a:rPr>
              <a:t>没有任职受雇单位纳税人的汇算清缴地增加</a:t>
            </a:r>
            <a:r>
              <a:rPr lang="en-US" altLang="zh-CN" sz="2400">
                <a:solidFill>
                  <a:srgbClr val="44536B"/>
                </a:solidFill>
                <a:latin typeface="微软雅黑" panose="020B0503020204020204" pitchFamily="34" charset="-122"/>
                <a:ea typeface="微软雅黑" panose="020B0503020204020204" pitchFamily="34" charset="-122"/>
                <a:sym typeface="+mn-ea"/>
              </a:rPr>
              <a:t>“</a:t>
            </a:r>
            <a:r>
              <a:rPr lang="zh-CN" altLang="en-US" sz="2400">
                <a:solidFill>
                  <a:srgbClr val="44536B"/>
                </a:solidFill>
                <a:latin typeface="微软雅黑" panose="020B0503020204020204" pitchFamily="34" charset="-122"/>
                <a:ea typeface="微软雅黑" panose="020B0503020204020204" pitchFamily="34" charset="-122"/>
                <a:sym typeface="+mn-ea"/>
              </a:rPr>
              <a:t>主要收入来源地</a:t>
            </a:r>
            <a:r>
              <a:rPr lang="en-US" altLang="zh-CN" sz="2400">
                <a:solidFill>
                  <a:srgbClr val="44536B"/>
                </a:solidFill>
                <a:latin typeface="微软雅黑" panose="020B0503020204020204" pitchFamily="34" charset="-122"/>
                <a:ea typeface="微软雅黑" panose="020B0503020204020204" pitchFamily="34" charset="-122"/>
                <a:sym typeface="+mn-ea"/>
              </a:rPr>
              <a:t>”</a:t>
            </a:r>
          </a:p>
          <a:p>
            <a:pPr eaLnBrk="1" latinLnBrk="0" hangingPunct="1">
              <a:lnSpc>
                <a:spcPct val="150000"/>
              </a:lnSpc>
            </a:pPr>
            <a:r>
              <a:rPr lang="en-US" altLang="zh-CN" sz="2400">
                <a:solidFill>
                  <a:srgbClr val="44536B"/>
                </a:solidFill>
                <a:latin typeface="微软雅黑" panose="020B0503020204020204" pitchFamily="34" charset="-122"/>
                <a:ea typeface="微软雅黑" panose="020B0503020204020204" pitchFamily="34" charset="-122"/>
                <a:sym typeface="+mn-ea"/>
              </a:rPr>
              <a:t>4.</a:t>
            </a:r>
            <a:r>
              <a:rPr lang="zh-CN" altLang="en-US" sz="2400">
                <a:solidFill>
                  <a:srgbClr val="44536B"/>
                </a:solidFill>
                <a:latin typeface="微软雅黑" panose="020B0503020204020204" pitchFamily="34" charset="-122"/>
                <a:ea typeface="微软雅黑" panose="020B0503020204020204" pitchFamily="34" charset="-122"/>
                <a:sym typeface="+mn-ea"/>
              </a:rPr>
              <a:t>对</a:t>
            </a:r>
            <a:r>
              <a:rPr lang="en-US" altLang="zh-CN" sz="2400">
                <a:solidFill>
                  <a:srgbClr val="44536B"/>
                </a:solidFill>
                <a:latin typeface="微软雅黑" panose="020B0503020204020204" pitchFamily="34" charset="-122"/>
                <a:ea typeface="微软雅黑" panose="020B0503020204020204" pitchFamily="34" charset="-122"/>
                <a:sym typeface="+mn-ea"/>
              </a:rPr>
              <a:t>2019</a:t>
            </a:r>
            <a:r>
              <a:rPr lang="zh-CN" altLang="en-US" sz="2400">
                <a:solidFill>
                  <a:srgbClr val="44536B"/>
                </a:solidFill>
                <a:latin typeface="微软雅黑" panose="020B0503020204020204" pitchFamily="34" charset="-122"/>
                <a:ea typeface="微软雅黑" panose="020B0503020204020204" pitchFamily="34" charset="-122"/>
                <a:sym typeface="+mn-ea"/>
              </a:rPr>
              <a:t>年度汇算补税和</a:t>
            </a:r>
            <a:r>
              <a:rPr lang="en-US" altLang="zh-CN" sz="2400">
                <a:solidFill>
                  <a:srgbClr val="44536B"/>
                </a:solidFill>
                <a:latin typeface="微软雅黑" panose="020B0503020204020204" pitchFamily="34" charset="-122"/>
                <a:ea typeface="微软雅黑" panose="020B0503020204020204" pitchFamily="34" charset="-122"/>
                <a:sym typeface="+mn-ea"/>
              </a:rPr>
              <a:t>2020</a:t>
            </a:r>
            <a:r>
              <a:rPr lang="zh-CN" altLang="en-US" sz="2400">
                <a:solidFill>
                  <a:srgbClr val="44536B"/>
                </a:solidFill>
                <a:latin typeface="微软雅黑" panose="020B0503020204020204" pitchFamily="34" charset="-122"/>
                <a:ea typeface="微软雅黑" panose="020B0503020204020204" pitchFamily="34" charset="-122"/>
                <a:sym typeface="+mn-ea"/>
              </a:rPr>
              <a:t>年度汇算退税申报进行关联</a:t>
            </a:r>
          </a:p>
          <a:p>
            <a:pPr eaLnBrk="1" latinLnBrk="0" hangingPunct="1">
              <a:lnSpc>
                <a:spcPct val="150000"/>
              </a:lnSpc>
            </a:pPr>
            <a:r>
              <a:rPr lang="en-US" altLang="zh-CN" sz="2400">
                <a:solidFill>
                  <a:srgbClr val="44536B"/>
                </a:solidFill>
                <a:latin typeface="微软雅黑" panose="020B0503020204020204" pitchFamily="34" charset="-122"/>
                <a:ea typeface="微软雅黑" panose="020B0503020204020204" pitchFamily="34" charset="-122"/>
                <a:sym typeface="+mn-ea"/>
              </a:rPr>
              <a:t>5.</a:t>
            </a:r>
            <a:r>
              <a:rPr lang="zh-CN" altLang="en-US" sz="2400">
                <a:solidFill>
                  <a:srgbClr val="44536B"/>
                </a:solidFill>
                <a:latin typeface="微软雅黑" panose="020B0503020204020204" pitchFamily="34" charset="-122"/>
                <a:ea typeface="微软雅黑" panose="020B0503020204020204" pitchFamily="34" charset="-122"/>
                <a:sym typeface="+mn-ea"/>
              </a:rPr>
              <a:t>增加首违不罚</a:t>
            </a:r>
          </a:p>
          <a:p>
            <a:pPr eaLnBrk="1" latinLnBrk="0" hangingPunct="1">
              <a:lnSpc>
                <a:spcPct val="150000"/>
              </a:lnSpc>
            </a:pPr>
            <a:endParaRPr lang="zh-CN" altLang="zh-CN" sz="2400">
              <a:solidFill>
                <a:srgbClr val="44536B"/>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73730"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73731"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73732"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18348"/>
            <a:ext cx="1588770" cy="9994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1.11</a:t>
            </a:r>
          </a:p>
        </p:txBody>
      </p:sp>
      <p:sp>
        <p:nvSpPr>
          <p:cNvPr id="7" name="object 7"/>
          <p:cNvSpPr txBox="1"/>
          <p:nvPr/>
        </p:nvSpPr>
        <p:spPr>
          <a:xfrm>
            <a:off x="1026160" y="3202305"/>
            <a:ext cx="10813415" cy="730885"/>
          </a:xfrm>
          <a:prstGeom prst="rect">
            <a:avLst/>
          </a:prstGeom>
        </p:spPr>
        <p:txBody>
          <a:bodyPr wrap="square" lIns="0" tIns="13335" rIns="0" bIns="0">
            <a:spAutoFit/>
          </a:bodyPr>
          <a:lstStyle/>
          <a:p>
            <a:pPr marL="12700" algn="ctr">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sym typeface="+mn-ea"/>
              </a:rPr>
              <a:t>专项附加扣除</a:t>
            </a:r>
            <a:endPar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77"/>
          <p:cNvSpPr txBox="1"/>
          <p:nvPr/>
        </p:nvSpPr>
        <p:spPr>
          <a:xfrm>
            <a:off x="2732027" y="3416151"/>
            <a:ext cx="2076450" cy="504825"/>
          </a:xfrm>
          <a:prstGeom prst="rect">
            <a:avLst/>
          </a:prstGeom>
          <a:noFill/>
        </p:spPr>
        <p:txBody>
          <a:bodyPr wrap="none" lIns="121916" tIns="60957" rIns="121916" bIns="60957" rtlCol="0">
            <a:spAutoFit/>
            <a:scene3d>
              <a:camera prst="orthographicFront"/>
              <a:lightRig rig="threePt" dir="t"/>
            </a:scene3d>
          </a:bodyPr>
          <a:lstStyle/>
          <a:p>
            <a:pPr algn="r"/>
            <a:r>
              <a:rPr lang="zh-CN" altLang="en-US" sz="25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大  病  医  疗</a:t>
            </a:r>
          </a:p>
        </p:txBody>
      </p:sp>
      <p:sp>
        <p:nvSpPr>
          <p:cNvPr id="74" name="TextBox 78"/>
          <p:cNvSpPr txBox="1"/>
          <p:nvPr/>
        </p:nvSpPr>
        <p:spPr>
          <a:xfrm>
            <a:off x="1951763" y="4833005"/>
            <a:ext cx="2076450" cy="504825"/>
          </a:xfrm>
          <a:prstGeom prst="rect">
            <a:avLst/>
          </a:prstGeom>
          <a:noFill/>
        </p:spPr>
        <p:txBody>
          <a:bodyPr wrap="none" lIns="121916" tIns="60957" rIns="121916" bIns="60957" rtlCol="0">
            <a:spAutoFit/>
            <a:scene3d>
              <a:camera prst="orthographicFront"/>
              <a:lightRig rig="threePt" dir="t"/>
            </a:scene3d>
          </a:bodyPr>
          <a:lstStyle/>
          <a:p>
            <a:pPr algn="r"/>
            <a:r>
              <a:rPr lang="zh-CN" altLang="en-US" sz="25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住  房  租  金</a:t>
            </a:r>
          </a:p>
        </p:txBody>
      </p:sp>
      <p:sp>
        <p:nvSpPr>
          <p:cNvPr id="86" name="TextBox 79"/>
          <p:cNvSpPr txBox="1"/>
          <p:nvPr/>
        </p:nvSpPr>
        <p:spPr>
          <a:xfrm>
            <a:off x="8363167" y="3378583"/>
            <a:ext cx="2147570" cy="504825"/>
          </a:xfrm>
          <a:prstGeom prst="rect">
            <a:avLst/>
          </a:prstGeom>
          <a:noFill/>
        </p:spPr>
        <p:txBody>
          <a:bodyPr wrap="none" lIns="121916" tIns="60957" rIns="121916" bIns="60957" rtlCol="0">
            <a:spAutoFit/>
            <a:scene3d>
              <a:camera prst="orthographicFront"/>
              <a:lightRig rig="threePt" dir="t"/>
            </a:scene3d>
          </a:bodyPr>
          <a:lstStyle/>
          <a:p>
            <a:r>
              <a:rPr lang="zh-CN" altLang="en-US" sz="25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住房贷款利息</a:t>
            </a:r>
          </a:p>
        </p:txBody>
      </p:sp>
      <p:sp>
        <p:nvSpPr>
          <p:cNvPr id="87" name="TextBox 80"/>
          <p:cNvSpPr txBox="1"/>
          <p:nvPr/>
        </p:nvSpPr>
        <p:spPr>
          <a:xfrm>
            <a:off x="7641595" y="4868335"/>
            <a:ext cx="2076450" cy="504825"/>
          </a:xfrm>
          <a:prstGeom prst="rect">
            <a:avLst/>
          </a:prstGeom>
          <a:noFill/>
        </p:spPr>
        <p:txBody>
          <a:bodyPr wrap="none" lIns="121916" tIns="60957" rIns="121916" bIns="60957" rtlCol="0">
            <a:spAutoFit/>
            <a:scene3d>
              <a:camera prst="orthographicFront"/>
              <a:lightRig rig="threePt" dir="t"/>
            </a:scene3d>
          </a:bodyPr>
          <a:lstStyle/>
          <a:p>
            <a:r>
              <a:rPr lang="zh-CN" altLang="en-US" sz="25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赡  养  老  人</a:t>
            </a:r>
          </a:p>
        </p:txBody>
      </p:sp>
      <p:sp>
        <p:nvSpPr>
          <p:cNvPr id="88" name="椭圆 34"/>
          <p:cNvSpPr/>
          <p:nvPr/>
        </p:nvSpPr>
        <p:spPr>
          <a:xfrm rot="16200000">
            <a:off x="5020617" y="2884557"/>
            <a:ext cx="1222015" cy="1571015"/>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bg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6" tIns="60957" rIns="121916" bIns="60957" rtlCol="0" anchor="ctr"/>
          <a:lstStyle/>
          <a:p>
            <a:pPr algn="ctr"/>
            <a:endParaRPr lang="zh-CN" altLang="en-US" sz="1500">
              <a:latin typeface="微软雅黑" panose="020B0503020204020204" pitchFamily="34" charset="-122"/>
              <a:ea typeface="微软雅黑" panose="020B0503020204020204" pitchFamily="34" charset="-122"/>
            </a:endParaRPr>
          </a:p>
        </p:txBody>
      </p:sp>
      <p:grpSp>
        <p:nvGrpSpPr>
          <p:cNvPr id="89" name="组合 88"/>
          <p:cNvGrpSpPr/>
          <p:nvPr/>
        </p:nvGrpSpPr>
        <p:grpSpPr>
          <a:xfrm rot="5400000">
            <a:off x="6941780" y="2850703"/>
            <a:ext cx="1203905" cy="1563588"/>
            <a:chOff x="4020870" y="2194485"/>
            <a:chExt cx="1102258" cy="1432090"/>
          </a:xfrm>
          <a:effectLst>
            <a:outerShdw blurRad="444500" dist="254000" dir="8100000" algn="tr" rotWithShape="0">
              <a:prstClr val="black">
                <a:alpha val="50000"/>
              </a:prstClr>
            </a:outerShdw>
          </a:effectLst>
        </p:grpSpPr>
        <p:sp>
          <p:nvSpPr>
            <p:cNvPr id="90"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latin typeface="微软雅黑" panose="020B0503020204020204" pitchFamily="34" charset="-122"/>
                <a:ea typeface="微软雅黑" panose="020B0503020204020204" pitchFamily="34" charset="-122"/>
              </a:endParaRPr>
            </a:p>
          </p:txBody>
        </p:sp>
        <p:sp>
          <p:nvSpPr>
            <p:cNvPr id="91"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微软雅黑" panose="020B0503020204020204" pitchFamily="34" charset="-122"/>
                <a:ea typeface="微软雅黑" panose="020B0503020204020204" pitchFamily="34" charset="-122"/>
              </a:endParaRPr>
            </a:p>
          </p:txBody>
        </p:sp>
      </p:grpSp>
      <p:sp>
        <p:nvSpPr>
          <p:cNvPr id="92" name="椭圆 34"/>
          <p:cNvSpPr/>
          <p:nvPr/>
        </p:nvSpPr>
        <p:spPr>
          <a:xfrm rot="5400000">
            <a:off x="6170281" y="4336743"/>
            <a:ext cx="1222015" cy="15710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bg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6" tIns="60957" rIns="121916" bIns="60957" rtlCol="0" anchor="ctr"/>
          <a:lstStyle/>
          <a:p>
            <a:pPr algn="ctr"/>
            <a:endParaRPr lang="zh-CN" altLang="en-US" sz="1500">
              <a:latin typeface="微软雅黑" panose="020B0503020204020204" pitchFamily="34" charset="-122"/>
              <a:ea typeface="微软雅黑" panose="020B0503020204020204" pitchFamily="34" charset="-122"/>
            </a:endParaRPr>
          </a:p>
        </p:txBody>
      </p:sp>
      <p:grpSp>
        <p:nvGrpSpPr>
          <p:cNvPr id="93" name="组合 92"/>
          <p:cNvGrpSpPr/>
          <p:nvPr/>
        </p:nvGrpSpPr>
        <p:grpSpPr>
          <a:xfrm rot="16200000">
            <a:off x="4300905" y="4305124"/>
            <a:ext cx="1203905" cy="1563588"/>
            <a:chOff x="4020870" y="2194485"/>
            <a:chExt cx="1102258" cy="1432090"/>
          </a:xfrm>
          <a:effectLst>
            <a:outerShdw blurRad="444500" dist="254000" dir="8100000" algn="tr" rotWithShape="0">
              <a:prstClr val="black">
                <a:alpha val="50000"/>
              </a:prstClr>
            </a:outerShdw>
          </a:effectLst>
        </p:grpSpPr>
        <p:sp>
          <p:nvSpPr>
            <p:cNvPr id="9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latin typeface="微软雅黑" panose="020B0503020204020204" pitchFamily="34" charset="-122"/>
                <a:ea typeface="微软雅黑" panose="020B0503020204020204" pitchFamily="34" charset="-122"/>
              </a:endParaRPr>
            </a:p>
          </p:txBody>
        </p:sp>
        <p:sp>
          <p:nvSpPr>
            <p:cNvPr id="9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微软雅黑" panose="020B0503020204020204" pitchFamily="34" charset="-122"/>
                <a:ea typeface="微软雅黑" panose="020B0503020204020204" pitchFamily="34" charset="-122"/>
              </a:endParaRPr>
            </a:p>
          </p:txBody>
        </p:sp>
      </p:grpSp>
      <p:sp>
        <p:nvSpPr>
          <p:cNvPr id="96" name="TextBox 93"/>
          <p:cNvSpPr txBox="1"/>
          <p:nvPr/>
        </p:nvSpPr>
        <p:spPr>
          <a:xfrm>
            <a:off x="2116800" y="1951883"/>
            <a:ext cx="2076450" cy="504825"/>
          </a:xfrm>
          <a:prstGeom prst="rect">
            <a:avLst/>
          </a:prstGeom>
          <a:noFill/>
        </p:spPr>
        <p:txBody>
          <a:bodyPr wrap="none" lIns="121916" tIns="60957" rIns="121916" bIns="60957" rtlCol="0">
            <a:spAutoFit/>
            <a:scene3d>
              <a:camera prst="orthographicFront"/>
              <a:lightRig rig="threePt" dir="t"/>
            </a:scene3d>
          </a:bodyPr>
          <a:lstStyle/>
          <a:p>
            <a:pPr algn="just"/>
            <a:r>
              <a:rPr lang="zh-CN" altLang="en-US" sz="25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子  女  教  育</a:t>
            </a:r>
          </a:p>
        </p:txBody>
      </p:sp>
      <p:sp>
        <p:nvSpPr>
          <p:cNvPr id="97" name="TextBox 94"/>
          <p:cNvSpPr txBox="1"/>
          <p:nvPr/>
        </p:nvSpPr>
        <p:spPr>
          <a:xfrm>
            <a:off x="7700339" y="1987212"/>
            <a:ext cx="2076450" cy="504825"/>
          </a:xfrm>
          <a:prstGeom prst="rect">
            <a:avLst/>
          </a:prstGeom>
          <a:noFill/>
        </p:spPr>
        <p:txBody>
          <a:bodyPr wrap="none" lIns="121916" tIns="60957" rIns="121916" bIns="60957" rtlCol="0">
            <a:spAutoFit/>
            <a:scene3d>
              <a:camera prst="orthographicFront"/>
              <a:lightRig rig="threePt" dir="t"/>
            </a:scene3d>
          </a:bodyPr>
          <a:lstStyle/>
          <a:p>
            <a:r>
              <a:rPr lang="zh-CN" altLang="en-US" sz="25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继  续  教  育</a:t>
            </a:r>
          </a:p>
        </p:txBody>
      </p:sp>
      <p:sp>
        <p:nvSpPr>
          <p:cNvPr id="98" name="椭圆 34"/>
          <p:cNvSpPr/>
          <p:nvPr/>
        </p:nvSpPr>
        <p:spPr>
          <a:xfrm rot="5400000">
            <a:off x="6191369" y="1455619"/>
            <a:ext cx="1222015" cy="15710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bg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6" tIns="60957" rIns="121916" bIns="60957" rtlCol="0" anchor="ctr"/>
          <a:lstStyle/>
          <a:p>
            <a:pPr algn="ctr"/>
            <a:endParaRPr lang="zh-CN" altLang="en-US" sz="1500">
              <a:latin typeface="微软雅黑" panose="020B0503020204020204" pitchFamily="34" charset="-122"/>
              <a:ea typeface="微软雅黑" panose="020B0503020204020204" pitchFamily="34" charset="-122"/>
            </a:endParaRPr>
          </a:p>
        </p:txBody>
      </p:sp>
      <p:grpSp>
        <p:nvGrpSpPr>
          <p:cNvPr id="99" name="组合 98"/>
          <p:cNvGrpSpPr/>
          <p:nvPr/>
        </p:nvGrpSpPr>
        <p:grpSpPr>
          <a:xfrm rot="16200000">
            <a:off x="4321993" y="1424001"/>
            <a:ext cx="1203905" cy="1563588"/>
            <a:chOff x="4020870" y="2194485"/>
            <a:chExt cx="1102258" cy="1432090"/>
          </a:xfrm>
          <a:effectLst>
            <a:outerShdw blurRad="444500" dist="254000" dir="8100000" algn="tr" rotWithShape="0">
              <a:prstClr val="black">
                <a:alpha val="50000"/>
              </a:prstClr>
            </a:outerShdw>
          </a:effectLst>
        </p:grpSpPr>
        <p:sp>
          <p:nvSpPr>
            <p:cNvPr id="100"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latin typeface="微软雅黑" panose="020B0503020204020204" pitchFamily="34" charset="-122"/>
                <a:ea typeface="微软雅黑" panose="020B0503020204020204" pitchFamily="34" charset="-122"/>
              </a:endParaRPr>
            </a:p>
          </p:txBody>
        </p:sp>
        <p:sp>
          <p:nvSpPr>
            <p:cNvPr id="101"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微软雅黑" panose="020B0503020204020204" pitchFamily="34" charset="-122"/>
                <a:ea typeface="微软雅黑" panose="020B0503020204020204" pitchFamily="34" charset="-122"/>
              </a:endParaRPr>
            </a:p>
          </p:txBody>
        </p:sp>
      </p:grpSp>
      <p:sp>
        <p:nvSpPr>
          <p:cNvPr id="102" name="KSO_Shape"/>
          <p:cNvSpPr/>
          <p:nvPr/>
        </p:nvSpPr>
        <p:spPr bwMode="auto">
          <a:xfrm>
            <a:off x="4749495" y="1913175"/>
            <a:ext cx="737899" cy="62743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3C78D0"/>
          </a:solidFill>
          <a:ln>
            <a:noFill/>
          </a:ln>
        </p:spPr>
        <p:txBody>
          <a:bodyPr lIns="121916" tIns="60957" rIns="121916" bIns="60957" anchor="ctr">
            <a:scene3d>
              <a:camera prst="orthographicFront"/>
              <a:lightRig rig="threePt" dir="t"/>
            </a:scene3d>
            <a:sp3d contourW="12700">
              <a:contourClr>
                <a:srgbClr val="FFFFFF"/>
              </a:contourClr>
            </a:sp3d>
          </a:bodyPr>
          <a:lstStyle/>
          <a:p>
            <a:pPr algn="ctr">
              <a:defRPr/>
            </a:pPr>
            <a:endParaRPr lang="zh-CN" altLang="en-US" sz="135" dirty="0">
              <a:solidFill>
                <a:srgbClr val="FFFFFF"/>
              </a:solidFill>
              <a:ea typeface="微软雅黑" panose="020B0503020204020204" pitchFamily="34" charset="-122"/>
            </a:endParaRPr>
          </a:p>
        </p:txBody>
      </p:sp>
      <p:sp>
        <p:nvSpPr>
          <p:cNvPr id="103" name="KSO_Shape"/>
          <p:cNvSpPr/>
          <p:nvPr/>
        </p:nvSpPr>
        <p:spPr bwMode="auto">
          <a:xfrm>
            <a:off x="5495787" y="3314096"/>
            <a:ext cx="694248" cy="695659"/>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rgbClr val="3C78D0"/>
          </a:solidFill>
          <a:ln>
            <a:noFill/>
          </a:ln>
        </p:spPr>
        <p:txBody>
          <a:bodyPr lIns="121916" tIns="60957" rIns="121916" bIns="60957" anchor="ctr">
            <a:scene3d>
              <a:camera prst="orthographicFront"/>
              <a:lightRig rig="threePt" dir="t"/>
            </a:scene3d>
            <a:sp3d>
              <a:contourClr>
                <a:srgbClr val="FFFFFF"/>
              </a:contourClr>
            </a:sp3d>
          </a:bodyPr>
          <a:lstStyle/>
          <a:p>
            <a:pPr algn="ctr">
              <a:defRPr/>
            </a:pPr>
            <a:endParaRPr lang="zh-CN" altLang="en-US" sz="135" dirty="0">
              <a:solidFill>
                <a:srgbClr val="FFFFFF"/>
              </a:solidFill>
              <a:ea typeface="微软雅黑" panose="020B0503020204020204" pitchFamily="34" charset="-122"/>
            </a:endParaRPr>
          </a:p>
        </p:txBody>
      </p:sp>
      <p:sp>
        <p:nvSpPr>
          <p:cNvPr id="104" name="KSO_Shape"/>
          <p:cNvSpPr/>
          <p:nvPr/>
        </p:nvSpPr>
        <p:spPr bwMode="auto">
          <a:xfrm>
            <a:off x="4742733" y="4793627"/>
            <a:ext cx="689633" cy="594448"/>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rgbClr val="3C78D0"/>
          </a:solidFill>
          <a:ln>
            <a:noFill/>
          </a:ln>
        </p:spPr>
        <p:txBody>
          <a:bodyPr lIns="121916" tIns="60957" rIns="121916" bIns="60957" anchor="ctr">
            <a:scene3d>
              <a:camera prst="orthographicFront"/>
              <a:lightRig rig="threePt" dir="t"/>
            </a:scene3d>
            <a:sp3d>
              <a:contourClr>
                <a:srgbClr val="FFFFFF"/>
              </a:contourClr>
            </a:sp3d>
          </a:bodyPr>
          <a:lstStyle/>
          <a:p>
            <a:pPr algn="ctr">
              <a:defRPr/>
            </a:pPr>
            <a:endParaRPr lang="zh-CN" altLang="en-US" sz="135" dirty="0">
              <a:solidFill>
                <a:srgbClr val="FFFFFF"/>
              </a:solidFill>
              <a:ea typeface="微软雅黑" panose="020B0503020204020204" pitchFamily="34" charset="-122"/>
            </a:endParaRPr>
          </a:p>
        </p:txBody>
      </p:sp>
      <p:sp>
        <p:nvSpPr>
          <p:cNvPr id="105" name="KSO_Shape"/>
          <p:cNvSpPr/>
          <p:nvPr/>
        </p:nvSpPr>
        <p:spPr bwMode="auto">
          <a:xfrm>
            <a:off x="6246387" y="1966432"/>
            <a:ext cx="796092" cy="54684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3C78D0"/>
          </a:solidFill>
          <a:ln>
            <a:noFill/>
          </a:ln>
        </p:spPr>
        <p:txBody>
          <a:bodyPr lIns="121916" tIns="60957" rIns="121916" bIns="60957" anchor="ctr">
            <a:scene3d>
              <a:camera prst="orthographicFront"/>
              <a:lightRig rig="threePt" dir="t"/>
            </a:scene3d>
            <a:sp3d contourW="12700">
              <a:contourClr>
                <a:srgbClr val="FFFFFF"/>
              </a:contourClr>
            </a:sp3d>
          </a:bodyPr>
          <a:lstStyle/>
          <a:p>
            <a:pPr algn="ctr">
              <a:defRPr/>
            </a:pPr>
            <a:endParaRPr lang="zh-CN" altLang="en-US" sz="135" dirty="0">
              <a:solidFill>
                <a:srgbClr val="FFFFFF"/>
              </a:solidFill>
              <a:ea typeface="微软雅黑" panose="020B0503020204020204" pitchFamily="34" charset="-122"/>
            </a:endParaRPr>
          </a:p>
        </p:txBody>
      </p:sp>
      <p:sp>
        <p:nvSpPr>
          <p:cNvPr id="106" name="KSO_Shape"/>
          <p:cNvSpPr/>
          <p:nvPr/>
        </p:nvSpPr>
        <p:spPr bwMode="auto">
          <a:xfrm>
            <a:off x="7005816" y="3295759"/>
            <a:ext cx="697187" cy="69046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3C78D0"/>
          </a:solidFill>
          <a:ln>
            <a:noFill/>
          </a:ln>
        </p:spPr>
        <p:txBody>
          <a:bodyPr lIns="121916" tIns="60957" rIns="121916" bIns="60957" anchor="ctr">
            <a:scene3d>
              <a:camera prst="orthographicFront"/>
              <a:lightRig rig="threePt" dir="t"/>
            </a:scene3d>
            <a:sp3d contourW="12700">
              <a:contourClr>
                <a:srgbClr val="FFFFFF"/>
              </a:contourClr>
            </a:sp3d>
          </a:bodyPr>
          <a:lstStyle/>
          <a:p>
            <a:pPr algn="ctr">
              <a:defRPr/>
            </a:pPr>
            <a:endParaRPr lang="zh-CN" altLang="en-US" sz="135" dirty="0">
              <a:solidFill>
                <a:srgbClr val="FFFFFF"/>
              </a:solidFill>
              <a:ea typeface="微软雅黑" panose="020B0503020204020204" pitchFamily="34" charset="-122"/>
            </a:endParaRPr>
          </a:p>
        </p:txBody>
      </p:sp>
      <p:sp>
        <p:nvSpPr>
          <p:cNvPr id="107" name="KSO_Shape"/>
          <p:cNvSpPr/>
          <p:nvPr/>
        </p:nvSpPr>
        <p:spPr>
          <a:xfrm>
            <a:off x="6282889" y="4804619"/>
            <a:ext cx="640307" cy="640539"/>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rgbClr val="3C78D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6" tIns="60957" rIns="121916" bIns="60957"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sz="135" dirty="0">
              <a:solidFill>
                <a:srgbClr val="FFFFFF"/>
              </a:solidFill>
              <a:ea typeface="微软雅黑" panose="020B0503020204020204" pitchFamily="34" charset="-122"/>
            </a:endParaRPr>
          </a:p>
        </p:txBody>
      </p:sp>
      <p:sp>
        <p:nvSpPr>
          <p:cNvPr id="3" name="文本框 2"/>
          <p:cNvSpPr txBox="1"/>
          <p:nvPr/>
        </p:nvSpPr>
        <p:spPr>
          <a:xfrm>
            <a:off x="2039620" y="672253"/>
            <a:ext cx="2806700" cy="666115"/>
          </a:xfrm>
          <a:prstGeom prst="rect">
            <a:avLst/>
          </a:prstGeom>
          <a:noFill/>
        </p:spPr>
        <p:txBody>
          <a:bodyPr wrap="square" rtlCol="0">
            <a:spAutoFit/>
          </a:bodyPr>
          <a:lstStyle/>
          <a:p>
            <a:r>
              <a:rPr lang="zh-CN" altLang="en-US" sz="3735"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范    围</a:t>
            </a:r>
          </a:p>
        </p:txBody>
      </p:sp>
      <p:sp>
        <p:nvSpPr>
          <p:cNvPr id="2" name="椭圆 1"/>
          <p:cNvSpPr/>
          <p:nvPr/>
        </p:nvSpPr>
        <p:spPr>
          <a:xfrm>
            <a:off x="1012613" y="750147"/>
            <a:ext cx="666327" cy="618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3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300"/>
                                </p:stCondLst>
                                <p:childTnLst>
                                  <p:par>
                                    <p:cTn id="11" presetID="2" presetClass="entr" presetSubtype="8" fill="hold" nodeType="afterEffect" p14:presetBounceEnd="44000">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14:bounceEnd="44000">
                                          <p:cBhvr additive="base">
                                            <p:cTn id="13" dur="500" fill="hold"/>
                                            <p:tgtEl>
                                              <p:spTgt spid="99"/>
                                            </p:tgtEl>
                                            <p:attrNameLst>
                                              <p:attrName>ppt_x</p:attrName>
                                            </p:attrNameLst>
                                          </p:cBhvr>
                                          <p:tavLst>
                                            <p:tav tm="0">
                                              <p:val>
                                                <p:strVal val="0-#ppt_w/2"/>
                                              </p:val>
                                            </p:tav>
                                            <p:tav tm="100000">
                                              <p:val>
                                                <p:strVal val="#ppt_x"/>
                                              </p:val>
                                            </p:tav>
                                          </p:tavLst>
                                        </p:anim>
                                        <p:anim calcmode="lin" valueType="num" p14:bounceEnd="44000">
                                          <p:cBhvr additive="base">
                                            <p:cTn id="14" dur="500" fill="hold"/>
                                            <p:tgtEl>
                                              <p:spTgt spid="99"/>
                                            </p:tgtEl>
                                            <p:attrNameLst>
                                              <p:attrName>ppt_y</p:attrName>
                                            </p:attrNameLst>
                                          </p:cBhvr>
                                          <p:tavLst>
                                            <p:tav tm="0">
                                              <p:val>
                                                <p:strVal val="#ppt_y"/>
                                              </p:val>
                                            </p:tav>
                                            <p:tav tm="100000">
                                              <p:val>
                                                <p:strVal val="#ppt_y"/>
                                              </p:val>
                                            </p:tav>
                                          </p:tavLst>
                                        </p:anim>
                                      </p:childTnLst>
                                    </p:cTn>
                                  </p:par>
                                  <p:par>
                                    <p:cTn id="15" presetID="12" presetClass="entr" presetSubtype="8" fill="hold" grpId="0" nodeType="withEffect">
                                      <p:stCondLst>
                                        <p:cond delay="20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300"/>
                                            <p:tgtEl>
                                              <p:spTgt spid="96"/>
                                            </p:tgtEl>
                                            <p:attrNameLst>
                                              <p:attrName>ppt_x</p:attrName>
                                            </p:attrNameLst>
                                          </p:cBhvr>
                                          <p:tavLst>
                                            <p:tav tm="0">
                                              <p:val>
                                                <p:strVal val="#ppt_x-#ppt_w*1.125000"/>
                                              </p:val>
                                            </p:tav>
                                            <p:tav tm="100000">
                                              <p:val>
                                                <p:strVal val="#ppt_x"/>
                                              </p:val>
                                            </p:tav>
                                          </p:tavLst>
                                        </p:anim>
                                        <p:animEffect transition="in" filter="wipe(right)">
                                          <p:cBhvr>
                                            <p:cTn id="18" dur="300"/>
                                            <p:tgtEl>
                                              <p:spTgt spid="96"/>
                                            </p:tgtEl>
                                          </p:cBhvr>
                                        </p:animEffect>
                                      </p:childTnLst>
                                    </p:cTn>
                                  </p:par>
                                </p:childTnLst>
                              </p:cTn>
                            </p:par>
                            <p:par>
                              <p:cTn id="19" fill="hold">
                                <p:stCondLst>
                                  <p:cond delay="1800"/>
                                </p:stCondLst>
                                <p:childTnLst>
                                  <p:par>
                                    <p:cTn id="20" presetID="2" presetClass="entr" presetSubtype="2" fill="hold" grpId="0" nodeType="afterEffect" p14:presetBounceEnd="44000">
                                      <p:stCondLst>
                                        <p:cond delay="0"/>
                                      </p:stCondLst>
                                      <p:childTnLst>
                                        <p:set>
                                          <p:cBhvr>
                                            <p:cTn id="21" dur="1" fill="hold">
                                              <p:stCondLst>
                                                <p:cond delay="0"/>
                                              </p:stCondLst>
                                            </p:cTn>
                                            <p:tgtEl>
                                              <p:spTgt spid="98"/>
                                            </p:tgtEl>
                                            <p:attrNameLst>
                                              <p:attrName>style.visibility</p:attrName>
                                            </p:attrNameLst>
                                          </p:cBhvr>
                                          <p:to>
                                            <p:strVal val="visible"/>
                                          </p:to>
                                        </p:set>
                                        <p:anim calcmode="lin" valueType="num" p14:bounceEnd="44000">
                                          <p:cBhvr additive="base">
                                            <p:cTn id="22" dur="500" fill="hold"/>
                                            <p:tgtEl>
                                              <p:spTgt spid="98"/>
                                            </p:tgtEl>
                                            <p:attrNameLst>
                                              <p:attrName>ppt_x</p:attrName>
                                            </p:attrNameLst>
                                          </p:cBhvr>
                                          <p:tavLst>
                                            <p:tav tm="0">
                                              <p:val>
                                                <p:strVal val="1+#ppt_w/2"/>
                                              </p:val>
                                            </p:tav>
                                            <p:tav tm="100000">
                                              <p:val>
                                                <p:strVal val="#ppt_x"/>
                                              </p:val>
                                            </p:tav>
                                          </p:tavLst>
                                        </p:anim>
                                        <p:anim calcmode="lin" valueType="num" p14:bounceEnd="44000">
                                          <p:cBhvr additive="base">
                                            <p:cTn id="23" dur="500" fill="hold"/>
                                            <p:tgtEl>
                                              <p:spTgt spid="98"/>
                                            </p:tgtEl>
                                            <p:attrNameLst>
                                              <p:attrName>ppt_y</p:attrName>
                                            </p:attrNameLst>
                                          </p:cBhvr>
                                          <p:tavLst>
                                            <p:tav tm="0">
                                              <p:val>
                                                <p:strVal val="#ppt_y"/>
                                              </p:val>
                                            </p:tav>
                                            <p:tav tm="100000">
                                              <p:val>
                                                <p:strVal val="#ppt_y"/>
                                              </p:val>
                                            </p:tav>
                                          </p:tavLst>
                                        </p:anim>
                                      </p:childTnLst>
                                    </p:cTn>
                                  </p:par>
                                  <p:par>
                                    <p:cTn id="24" presetID="12" presetClass="entr" presetSubtype="2" fill="hold" grpId="0" nodeType="withEffect">
                                      <p:stCondLst>
                                        <p:cond delay="200"/>
                                      </p:stCondLst>
                                      <p:childTnLst>
                                        <p:set>
                                          <p:cBhvr>
                                            <p:cTn id="25" dur="1" fill="hold">
                                              <p:stCondLst>
                                                <p:cond delay="0"/>
                                              </p:stCondLst>
                                            </p:cTn>
                                            <p:tgtEl>
                                              <p:spTgt spid="97"/>
                                            </p:tgtEl>
                                            <p:attrNameLst>
                                              <p:attrName>style.visibility</p:attrName>
                                            </p:attrNameLst>
                                          </p:cBhvr>
                                          <p:to>
                                            <p:strVal val="visible"/>
                                          </p:to>
                                        </p:set>
                                        <p:anim calcmode="lin" valueType="num">
                                          <p:cBhvr additive="base">
                                            <p:cTn id="26" dur="300"/>
                                            <p:tgtEl>
                                              <p:spTgt spid="97"/>
                                            </p:tgtEl>
                                            <p:attrNameLst>
                                              <p:attrName>ppt_x</p:attrName>
                                            </p:attrNameLst>
                                          </p:cBhvr>
                                          <p:tavLst>
                                            <p:tav tm="0">
                                              <p:val>
                                                <p:strVal val="#ppt_x+#ppt_w*1.125000"/>
                                              </p:val>
                                            </p:tav>
                                            <p:tav tm="100000">
                                              <p:val>
                                                <p:strVal val="#ppt_x"/>
                                              </p:val>
                                            </p:tav>
                                          </p:tavLst>
                                        </p:anim>
                                        <p:animEffect transition="in" filter="wipe(left)">
                                          <p:cBhvr>
                                            <p:cTn id="27" dur="300"/>
                                            <p:tgtEl>
                                              <p:spTgt spid="97"/>
                                            </p:tgtEl>
                                          </p:cBhvr>
                                        </p:animEffect>
                                      </p:childTnLst>
                                    </p:cTn>
                                  </p:par>
                                </p:childTnLst>
                              </p:cTn>
                            </p:par>
                            <p:par>
                              <p:cTn id="28" fill="hold">
                                <p:stCondLst>
                                  <p:cond delay="2300"/>
                                </p:stCondLst>
                                <p:childTnLst>
                                  <p:par>
                                    <p:cTn id="29" presetID="2" presetClass="entr" presetSubtype="8" fill="hold" grpId="0" nodeType="afterEffect" p14:presetBounceEnd="44000">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14:bounceEnd="44000">
                                          <p:cBhvr additive="base">
                                            <p:cTn id="31" dur="500" fill="hold"/>
                                            <p:tgtEl>
                                              <p:spTgt spid="88"/>
                                            </p:tgtEl>
                                            <p:attrNameLst>
                                              <p:attrName>ppt_x</p:attrName>
                                            </p:attrNameLst>
                                          </p:cBhvr>
                                          <p:tavLst>
                                            <p:tav tm="0">
                                              <p:val>
                                                <p:strVal val="0-#ppt_w/2"/>
                                              </p:val>
                                            </p:tav>
                                            <p:tav tm="100000">
                                              <p:val>
                                                <p:strVal val="#ppt_x"/>
                                              </p:val>
                                            </p:tav>
                                          </p:tavLst>
                                        </p:anim>
                                        <p:anim calcmode="lin" valueType="num" p14:bounceEnd="44000">
                                          <p:cBhvr additive="base">
                                            <p:cTn id="32" dur="500" fill="hold"/>
                                            <p:tgtEl>
                                              <p:spTgt spid="88"/>
                                            </p:tgtEl>
                                            <p:attrNameLst>
                                              <p:attrName>ppt_y</p:attrName>
                                            </p:attrNameLst>
                                          </p:cBhvr>
                                          <p:tavLst>
                                            <p:tav tm="0">
                                              <p:val>
                                                <p:strVal val="#ppt_y"/>
                                              </p:val>
                                            </p:tav>
                                            <p:tav tm="100000">
                                              <p:val>
                                                <p:strVal val="#ppt_y"/>
                                              </p:val>
                                            </p:tav>
                                          </p:tavLst>
                                        </p:anim>
                                      </p:childTnLst>
                                    </p:cTn>
                                  </p:par>
                                  <p:par>
                                    <p:cTn id="33" presetID="12" presetClass="entr" presetSubtype="8" fill="hold" grpId="0" nodeType="withEffect">
                                      <p:stCondLst>
                                        <p:cond delay="200"/>
                                      </p:stCondLst>
                                      <p:childTnLst>
                                        <p:set>
                                          <p:cBhvr>
                                            <p:cTn id="34" dur="1" fill="hold">
                                              <p:stCondLst>
                                                <p:cond delay="0"/>
                                              </p:stCondLst>
                                            </p:cTn>
                                            <p:tgtEl>
                                              <p:spTgt spid="72"/>
                                            </p:tgtEl>
                                            <p:attrNameLst>
                                              <p:attrName>style.visibility</p:attrName>
                                            </p:attrNameLst>
                                          </p:cBhvr>
                                          <p:to>
                                            <p:strVal val="visible"/>
                                          </p:to>
                                        </p:set>
                                        <p:anim calcmode="lin" valueType="num">
                                          <p:cBhvr additive="base">
                                            <p:cTn id="35" dur="300"/>
                                            <p:tgtEl>
                                              <p:spTgt spid="72"/>
                                            </p:tgtEl>
                                            <p:attrNameLst>
                                              <p:attrName>ppt_x</p:attrName>
                                            </p:attrNameLst>
                                          </p:cBhvr>
                                          <p:tavLst>
                                            <p:tav tm="0">
                                              <p:val>
                                                <p:strVal val="#ppt_x-#ppt_w*1.125000"/>
                                              </p:val>
                                            </p:tav>
                                            <p:tav tm="100000">
                                              <p:val>
                                                <p:strVal val="#ppt_x"/>
                                              </p:val>
                                            </p:tav>
                                          </p:tavLst>
                                        </p:anim>
                                        <p:animEffect transition="in" filter="wipe(right)">
                                          <p:cBhvr>
                                            <p:cTn id="36" dur="300"/>
                                            <p:tgtEl>
                                              <p:spTgt spid="72"/>
                                            </p:tgtEl>
                                          </p:cBhvr>
                                        </p:animEffect>
                                      </p:childTnLst>
                                    </p:cTn>
                                  </p:par>
                                </p:childTnLst>
                              </p:cTn>
                            </p:par>
                            <p:par>
                              <p:cTn id="37" fill="hold">
                                <p:stCondLst>
                                  <p:cond delay="2800"/>
                                </p:stCondLst>
                                <p:childTnLst>
                                  <p:par>
                                    <p:cTn id="38" presetID="2" presetClass="entr" presetSubtype="2" fill="hold" nodeType="afterEffect" p14:presetBounceEnd="44000">
                                      <p:stCondLst>
                                        <p:cond delay="0"/>
                                      </p:stCondLst>
                                      <p:childTnLst>
                                        <p:set>
                                          <p:cBhvr>
                                            <p:cTn id="39" dur="1" fill="hold">
                                              <p:stCondLst>
                                                <p:cond delay="0"/>
                                              </p:stCondLst>
                                            </p:cTn>
                                            <p:tgtEl>
                                              <p:spTgt spid="89"/>
                                            </p:tgtEl>
                                            <p:attrNameLst>
                                              <p:attrName>style.visibility</p:attrName>
                                            </p:attrNameLst>
                                          </p:cBhvr>
                                          <p:to>
                                            <p:strVal val="visible"/>
                                          </p:to>
                                        </p:set>
                                        <p:anim calcmode="lin" valueType="num" p14:bounceEnd="44000">
                                          <p:cBhvr additive="base">
                                            <p:cTn id="40" dur="500" fill="hold"/>
                                            <p:tgtEl>
                                              <p:spTgt spid="89"/>
                                            </p:tgtEl>
                                            <p:attrNameLst>
                                              <p:attrName>ppt_x</p:attrName>
                                            </p:attrNameLst>
                                          </p:cBhvr>
                                          <p:tavLst>
                                            <p:tav tm="0">
                                              <p:val>
                                                <p:strVal val="1+#ppt_w/2"/>
                                              </p:val>
                                            </p:tav>
                                            <p:tav tm="100000">
                                              <p:val>
                                                <p:strVal val="#ppt_x"/>
                                              </p:val>
                                            </p:tav>
                                          </p:tavLst>
                                        </p:anim>
                                        <p:anim calcmode="lin" valueType="num" p14:bounceEnd="44000">
                                          <p:cBhvr additive="base">
                                            <p:cTn id="41" dur="500" fill="hold"/>
                                            <p:tgtEl>
                                              <p:spTgt spid="89"/>
                                            </p:tgtEl>
                                            <p:attrNameLst>
                                              <p:attrName>ppt_y</p:attrName>
                                            </p:attrNameLst>
                                          </p:cBhvr>
                                          <p:tavLst>
                                            <p:tav tm="0">
                                              <p:val>
                                                <p:strVal val="#ppt_y"/>
                                              </p:val>
                                            </p:tav>
                                            <p:tav tm="100000">
                                              <p:val>
                                                <p:strVal val="#ppt_y"/>
                                              </p:val>
                                            </p:tav>
                                          </p:tavLst>
                                        </p:anim>
                                      </p:childTnLst>
                                    </p:cTn>
                                  </p:par>
                                  <p:par>
                                    <p:cTn id="42" presetID="12" presetClass="entr" presetSubtype="2" fill="hold" grpId="0" nodeType="withEffect">
                                      <p:stCondLst>
                                        <p:cond delay="200"/>
                                      </p:stCondLst>
                                      <p:childTnLst>
                                        <p:set>
                                          <p:cBhvr>
                                            <p:cTn id="43" dur="1" fill="hold">
                                              <p:stCondLst>
                                                <p:cond delay="0"/>
                                              </p:stCondLst>
                                            </p:cTn>
                                            <p:tgtEl>
                                              <p:spTgt spid="86"/>
                                            </p:tgtEl>
                                            <p:attrNameLst>
                                              <p:attrName>style.visibility</p:attrName>
                                            </p:attrNameLst>
                                          </p:cBhvr>
                                          <p:to>
                                            <p:strVal val="visible"/>
                                          </p:to>
                                        </p:set>
                                        <p:anim calcmode="lin" valueType="num">
                                          <p:cBhvr additive="base">
                                            <p:cTn id="44" dur="300"/>
                                            <p:tgtEl>
                                              <p:spTgt spid="86"/>
                                            </p:tgtEl>
                                            <p:attrNameLst>
                                              <p:attrName>ppt_x</p:attrName>
                                            </p:attrNameLst>
                                          </p:cBhvr>
                                          <p:tavLst>
                                            <p:tav tm="0">
                                              <p:val>
                                                <p:strVal val="#ppt_x+#ppt_w*1.125000"/>
                                              </p:val>
                                            </p:tav>
                                            <p:tav tm="100000">
                                              <p:val>
                                                <p:strVal val="#ppt_x"/>
                                              </p:val>
                                            </p:tav>
                                          </p:tavLst>
                                        </p:anim>
                                        <p:animEffect transition="in" filter="wipe(left)">
                                          <p:cBhvr>
                                            <p:cTn id="45" dur="300"/>
                                            <p:tgtEl>
                                              <p:spTgt spid="86"/>
                                            </p:tgtEl>
                                          </p:cBhvr>
                                        </p:animEffect>
                                      </p:childTnLst>
                                    </p:cTn>
                                  </p:par>
                                </p:childTnLst>
                              </p:cTn>
                            </p:par>
                            <p:par>
                              <p:cTn id="46" fill="hold">
                                <p:stCondLst>
                                  <p:cond delay="3300"/>
                                </p:stCondLst>
                                <p:childTnLst>
                                  <p:par>
                                    <p:cTn id="47" presetID="2" presetClass="entr" presetSubtype="8" fill="hold" nodeType="afterEffect" p14:presetBounceEnd="44000">
                                      <p:stCondLst>
                                        <p:cond delay="0"/>
                                      </p:stCondLst>
                                      <p:childTnLst>
                                        <p:set>
                                          <p:cBhvr>
                                            <p:cTn id="48" dur="1" fill="hold">
                                              <p:stCondLst>
                                                <p:cond delay="0"/>
                                              </p:stCondLst>
                                            </p:cTn>
                                            <p:tgtEl>
                                              <p:spTgt spid="93"/>
                                            </p:tgtEl>
                                            <p:attrNameLst>
                                              <p:attrName>style.visibility</p:attrName>
                                            </p:attrNameLst>
                                          </p:cBhvr>
                                          <p:to>
                                            <p:strVal val="visible"/>
                                          </p:to>
                                        </p:set>
                                        <p:anim calcmode="lin" valueType="num" p14:bounceEnd="44000">
                                          <p:cBhvr additive="base">
                                            <p:cTn id="49" dur="500" fill="hold"/>
                                            <p:tgtEl>
                                              <p:spTgt spid="93"/>
                                            </p:tgtEl>
                                            <p:attrNameLst>
                                              <p:attrName>ppt_x</p:attrName>
                                            </p:attrNameLst>
                                          </p:cBhvr>
                                          <p:tavLst>
                                            <p:tav tm="0">
                                              <p:val>
                                                <p:strVal val="0-#ppt_w/2"/>
                                              </p:val>
                                            </p:tav>
                                            <p:tav tm="100000">
                                              <p:val>
                                                <p:strVal val="#ppt_x"/>
                                              </p:val>
                                            </p:tav>
                                          </p:tavLst>
                                        </p:anim>
                                        <p:anim calcmode="lin" valueType="num" p14:bounceEnd="44000">
                                          <p:cBhvr additive="base">
                                            <p:cTn id="50" dur="500" fill="hold"/>
                                            <p:tgtEl>
                                              <p:spTgt spid="93"/>
                                            </p:tgtEl>
                                            <p:attrNameLst>
                                              <p:attrName>ppt_y</p:attrName>
                                            </p:attrNameLst>
                                          </p:cBhvr>
                                          <p:tavLst>
                                            <p:tav tm="0">
                                              <p:val>
                                                <p:strVal val="#ppt_y"/>
                                              </p:val>
                                            </p:tav>
                                            <p:tav tm="100000">
                                              <p:val>
                                                <p:strVal val="#ppt_y"/>
                                              </p:val>
                                            </p:tav>
                                          </p:tavLst>
                                        </p:anim>
                                      </p:childTnLst>
                                    </p:cTn>
                                  </p:par>
                                  <p:par>
                                    <p:cTn id="51" presetID="12" presetClass="entr" presetSubtype="8" fill="hold" grpId="0" nodeType="withEffect">
                                      <p:stCondLst>
                                        <p:cond delay="200"/>
                                      </p:stCondLst>
                                      <p:childTnLst>
                                        <p:set>
                                          <p:cBhvr>
                                            <p:cTn id="52" dur="1" fill="hold">
                                              <p:stCondLst>
                                                <p:cond delay="0"/>
                                              </p:stCondLst>
                                            </p:cTn>
                                            <p:tgtEl>
                                              <p:spTgt spid="74"/>
                                            </p:tgtEl>
                                            <p:attrNameLst>
                                              <p:attrName>style.visibility</p:attrName>
                                            </p:attrNameLst>
                                          </p:cBhvr>
                                          <p:to>
                                            <p:strVal val="visible"/>
                                          </p:to>
                                        </p:set>
                                        <p:anim calcmode="lin" valueType="num">
                                          <p:cBhvr additive="base">
                                            <p:cTn id="53" dur="300"/>
                                            <p:tgtEl>
                                              <p:spTgt spid="74"/>
                                            </p:tgtEl>
                                            <p:attrNameLst>
                                              <p:attrName>ppt_x</p:attrName>
                                            </p:attrNameLst>
                                          </p:cBhvr>
                                          <p:tavLst>
                                            <p:tav tm="0">
                                              <p:val>
                                                <p:strVal val="#ppt_x-#ppt_w*1.125000"/>
                                              </p:val>
                                            </p:tav>
                                            <p:tav tm="100000">
                                              <p:val>
                                                <p:strVal val="#ppt_x"/>
                                              </p:val>
                                            </p:tav>
                                          </p:tavLst>
                                        </p:anim>
                                        <p:animEffect transition="in" filter="wipe(right)">
                                          <p:cBhvr>
                                            <p:cTn id="54" dur="300"/>
                                            <p:tgtEl>
                                              <p:spTgt spid="74"/>
                                            </p:tgtEl>
                                          </p:cBhvr>
                                        </p:animEffect>
                                      </p:childTnLst>
                                    </p:cTn>
                                  </p:par>
                                </p:childTnLst>
                              </p:cTn>
                            </p:par>
                            <p:par>
                              <p:cTn id="55" fill="hold">
                                <p:stCondLst>
                                  <p:cond delay="3800"/>
                                </p:stCondLst>
                                <p:childTnLst>
                                  <p:par>
                                    <p:cTn id="56" presetID="2" presetClass="entr" presetSubtype="2" fill="hold" grpId="0" nodeType="afterEffect" p14:presetBounceEnd="44000">
                                      <p:stCondLst>
                                        <p:cond delay="0"/>
                                      </p:stCondLst>
                                      <p:childTnLst>
                                        <p:set>
                                          <p:cBhvr>
                                            <p:cTn id="57" dur="1" fill="hold">
                                              <p:stCondLst>
                                                <p:cond delay="0"/>
                                              </p:stCondLst>
                                            </p:cTn>
                                            <p:tgtEl>
                                              <p:spTgt spid="92"/>
                                            </p:tgtEl>
                                            <p:attrNameLst>
                                              <p:attrName>style.visibility</p:attrName>
                                            </p:attrNameLst>
                                          </p:cBhvr>
                                          <p:to>
                                            <p:strVal val="visible"/>
                                          </p:to>
                                        </p:set>
                                        <p:anim calcmode="lin" valueType="num" p14:bounceEnd="44000">
                                          <p:cBhvr additive="base">
                                            <p:cTn id="58" dur="500" fill="hold"/>
                                            <p:tgtEl>
                                              <p:spTgt spid="92"/>
                                            </p:tgtEl>
                                            <p:attrNameLst>
                                              <p:attrName>ppt_x</p:attrName>
                                            </p:attrNameLst>
                                          </p:cBhvr>
                                          <p:tavLst>
                                            <p:tav tm="0">
                                              <p:val>
                                                <p:strVal val="1+#ppt_w/2"/>
                                              </p:val>
                                            </p:tav>
                                            <p:tav tm="100000">
                                              <p:val>
                                                <p:strVal val="#ppt_x"/>
                                              </p:val>
                                            </p:tav>
                                          </p:tavLst>
                                        </p:anim>
                                        <p:anim calcmode="lin" valueType="num" p14:bounceEnd="44000">
                                          <p:cBhvr additive="base">
                                            <p:cTn id="59" dur="500" fill="hold"/>
                                            <p:tgtEl>
                                              <p:spTgt spid="92"/>
                                            </p:tgtEl>
                                            <p:attrNameLst>
                                              <p:attrName>ppt_y</p:attrName>
                                            </p:attrNameLst>
                                          </p:cBhvr>
                                          <p:tavLst>
                                            <p:tav tm="0">
                                              <p:val>
                                                <p:strVal val="#ppt_y"/>
                                              </p:val>
                                            </p:tav>
                                            <p:tav tm="100000">
                                              <p:val>
                                                <p:strVal val="#ppt_y"/>
                                              </p:val>
                                            </p:tav>
                                          </p:tavLst>
                                        </p:anim>
                                      </p:childTnLst>
                                    </p:cTn>
                                  </p:par>
                                  <p:par>
                                    <p:cTn id="60" presetID="12" presetClass="entr" presetSubtype="2" fill="hold" grpId="0" nodeType="withEffect">
                                      <p:stCondLst>
                                        <p:cond delay="200"/>
                                      </p:stCondLst>
                                      <p:childTnLst>
                                        <p:set>
                                          <p:cBhvr>
                                            <p:cTn id="61" dur="1" fill="hold">
                                              <p:stCondLst>
                                                <p:cond delay="0"/>
                                              </p:stCondLst>
                                            </p:cTn>
                                            <p:tgtEl>
                                              <p:spTgt spid="87"/>
                                            </p:tgtEl>
                                            <p:attrNameLst>
                                              <p:attrName>style.visibility</p:attrName>
                                            </p:attrNameLst>
                                          </p:cBhvr>
                                          <p:to>
                                            <p:strVal val="visible"/>
                                          </p:to>
                                        </p:set>
                                        <p:anim calcmode="lin" valueType="num">
                                          <p:cBhvr additive="base">
                                            <p:cTn id="62" dur="300"/>
                                            <p:tgtEl>
                                              <p:spTgt spid="87"/>
                                            </p:tgtEl>
                                            <p:attrNameLst>
                                              <p:attrName>ppt_x</p:attrName>
                                            </p:attrNameLst>
                                          </p:cBhvr>
                                          <p:tavLst>
                                            <p:tav tm="0">
                                              <p:val>
                                                <p:strVal val="#ppt_x+#ppt_w*1.125000"/>
                                              </p:val>
                                            </p:tav>
                                            <p:tav tm="100000">
                                              <p:val>
                                                <p:strVal val="#ppt_x"/>
                                              </p:val>
                                            </p:tav>
                                          </p:tavLst>
                                        </p:anim>
                                        <p:animEffect transition="in" filter="wipe(left)">
                                          <p:cBhvr>
                                            <p:cTn id="63" dur="300"/>
                                            <p:tgtEl>
                                              <p:spTgt spid="87"/>
                                            </p:tgtEl>
                                          </p:cBhvr>
                                        </p:animEffect>
                                      </p:childTnLst>
                                    </p:cTn>
                                  </p:par>
                                </p:childTnLst>
                              </p:cTn>
                            </p:par>
                            <p:par>
                              <p:cTn id="64" fill="hold">
                                <p:stCondLst>
                                  <p:cond delay="4300"/>
                                </p:stCondLst>
                                <p:childTnLst>
                                  <p:par>
                                    <p:cTn id="65" presetID="53" presetClass="entr" presetSubtype="528" fill="hold" grpId="0" nodeType="afterEffect">
                                      <p:stCondLst>
                                        <p:cond delay="0"/>
                                      </p:stCondLst>
                                      <p:childTnLst>
                                        <p:set>
                                          <p:cBhvr>
                                            <p:cTn id="66" dur="1" fill="hold">
                                              <p:stCondLst>
                                                <p:cond delay="0"/>
                                              </p:stCondLst>
                                            </p:cTn>
                                            <p:tgtEl>
                                              <p:spTgt spid="105"/>
                                            </p:tgtEl>
                                            <p:attrNameLst>
                                              <p:attrName>style.visibility</p:attrName>
                                            </p:attrNameLst>
                                          </p:cBhvr>
                                          <p:to>
                                            <p:strVal val="visible"/>
                                          </p:to>
                                        </p:set>
                                        <p:anim calcmode="lin" valueType="num">
                                          <p:cBhvr>
                                            <p:cTn id="67" dur="500" fill="hold"/>
                                            <p:tgtEl>
                                              <p:spTgt spid="105"/>
                                            </p:tgtEl>
                                            <p:attrNameLst>
                                              <p:attrName>ppt_w</p:attrName>
                                            </p:attrNameLst>
                                          </p:cBhvr>
                                          <p:tavLst>
                                            <p:tav tm="0">
                                              <p:val>
                                                <p:fltVal val="0"/>
                                              </p:val>
                                            </p:tav>
                                            <p:tav tm="100000">
                                              <p:val>
                                                <p:strVal val="#ppt_w"/>
                                              </p:val>
                                            </p:tav>
                                          </p:tavLst>
                                        </p:anim>
                                        <p:anim calcmode="lin" valueType="num">
                                          <p:cBhvr>
                                            <p:cTn id="68" dur="500" fill="hold"/>
                                            <p:tgtEl>
                                              <p:spTgt spid="105"/>
                                            </p:tgtEl>
                                            <p:attrNameLst>
                                              <p:attrName>ppt_h</p:attrName>
                                            </p:attrNameLst>
                                          </p:cBhvr>
                                          <p:tavLst>
                                            <p:tav tm="0">
                                              <p:val>
                                                <p:fltVal val="0"/>
                                              </p:val>
                                            </p:tav>
                                            <p:tav tm="100000">
                                              <p:val>
                                                <p:strVal val="#ppt_h"/>
                                              </p:val>
                                            </p:tav>
                                          </p:tavLst>
                                        </p:anim>
                                        <p:animEffect transition="in" filter="fade">
                                          <p:cBhvr>
                                            <p:cTn id="69" dur="500"/>
                                            <p:tgtEl>
                                              <p:spTgt spid="105"/>
                                            </p:tgtEl>
                                          </p:cBhvr>
                                        </p:animEffect>
                                        <p:anim calcmode="lin" valueType="num">
                                          <p:cBhvr>
                                            <p:cTn id="70" dur="500" fill="hold"/>
                                            <p:tgtEl>
                                              <p:spTgt spid="105"/>
                                            </p:tgtEl>
                                            <p:attrNameLst>
                                              <p:attrName>ppt_x</p:attrName>
                                            </p:attrNameLst>
                                          </p:cBhvr>
                                          <p:tavLst>
                                            <p:tav tm="0">
                                              <p:val>
                                                <p:fltVal val="0.5"/>
                                              </p:val>
                                            </p:tav>
                                            <p:tav tm="100000">
                                              <p:val>
                                                <p:strVal val="#ppt_x"/>
                                              </p:val>
                                            </p:tav>
                                          </p:tavLst>
                                        </p:anim>
                                        <p:anim calcmode="lin" valueType="num">
                                          <p:cBhvr>
                                            <p:cTn id="71" dur="500" fill="hold"/>
                                            <p:tgtEl>
                                              <p:spTgt spid="105"/>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1000"/>
                                      </p:stCondLst>
                                      <p:childTnLst>
                                        <p:set>
                                          <p:cBhvr>
                                            <p:cTn id="73" dur="1" fill="hold">
                                              <p:stCondLst>
                                                <p:cond delay="0"/>
                                              </p:stCondLst>
                                            </p:cTn>
                                            <p:tgtEl>
                                              <p:spTgt spid="102"/>
                                            </p:tgtEl>
                                            <p:attrNameLst>
                                              <p:attrName>style.visibility</p:attrName>
                                            </p:attrNameLst>
                                          </p:cBhvr>
                                          <p:to>
                                            <p:strVal val="visible"/>
                                          </p:to>
                                        </p:set>
                                        <p:anim calcmode="lin" valueType="num">
                                          <p:cBhvr>
                                            <p:cTn id="74" dur="500" fill="hold"/>
                                            <p:tgtEl>
                                              <p:spTgt spid="102"/>
                                            </p:tgtEl>
                                            <p:attrNameLst>
                                              <p:attrName>ppt_w</p:attrName>
                                            </p:attrNameLst>
                                          </p:cBhvr>
                                          <p:tavLst>
                                            <p:tav tm="0">
                                              <p:val>
                                                <p:fltVal val="0"/>
                                              </p:val>
                                            </p:tav>
                                            <p:tav tm="100000">
                                              <p:val>
                                                <p:strVal val="#ppt_w"/>
                                              </p:val>
                                            </p:tav>
                                          </p:tavLst>
                                        </p:anim>
                                        <p:anim calcmode="lin" valueType="num">
                                          <p:cBhvr>
                                            <p:cTn id="75" dur="500" fill="hold"/>
                                            <p:tgtEl>
                                              <p:spTgt spid="102"/>
                                            </p:tgtEl>
                                            <p:attrNameLst>
                                              <p:attrName>ppt_h</p:attrName>
                                            </p:attrNameLst>
                                          </p:cBhvr>
                                          <p:tavLst>
                                            <p:tav tm="0">
                                              <p:val>
                                                <p:fltVal val="0"/>
                                              </p:val>
                                            </p:tav>
                                            <p:tav tm="100000">
                                              <p:val>
                                                <p:strVal val="#ppt_h"/>
                                              </p:val>
                                            </p:tav>
                                          </p:tavLst>
                                        </p:anim>
                                        <p:animEffect transition="in" filter="fade">
                                          <p:cBhvr>
                                            <p:cTn id="76" dur="500"/>
                                            <p:tgtEl>
                                              <p:spTgt spid="102"/>
                                            </p:tgtEl>
                                          </p:cBhvr>
                                        </p:animEffect>
                                        <p:anim calcmode="lin" valueType="num">
                                          <p:cBhvr>
                                            <p:cTn id="77" dur="500" fill="hold"/>
                                            <p:tgtEl>
                                              <p:spTgt spid="102"/>
                                            </p:tgtEl>
                                            <p:attrNameLst>
                                              <p:attrName>ppt_x</p:attrName>
                                            </p:attrNameLst>
                                          </p:cBhvr>
                                          <p:tavLst>
                                            <p:tav tm="0">
                                              <p:val>
                                                <p:fltVal val="0.5"/>
                                              </p:val>
                                            </p:tav>
                                            <p:tav tm="100000">
                                              <p:val>
                                                <p:strVal val="#ppt_x"/>
                                              </p:val>
                                            </p:tav>
                                          </p:tavLst>
                                        </p:anim>
                                        <p:anim calcmode="lin" valueType="num">
                                          <p:cBhvr>
                                            <p:cTn id="78" dur="500" fill="hold"/>
                                            <p:tgtEl>
                                              <p:spTgt spid="102"/>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80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500" fill="hold"/>
                                            <p:tgtEl>
                                              <p:spTgt spid="103"/>
                                            </p:tgtEl>
                                            <p:attrNameLst>
                                              <p:attrName>ppt_w</p:attrName>
                                            </p:attrNameLst>
                                          </p:cBhvr>
                                          <p:tavLst>
                                            <p:tav tm="0">
                                              <p:val>
                                                <p:fltVal val="0"/>
                                              </p:val>
                                            </p:tav>
                                            <p:tav tm="100000">
                                              <p:val>
                                                <p:strVal val="#ppt_w"/>
                                              </p:val>
                                            </p:tav>
                                          </p:tavLst>
                                        </p:anim>
                                        <p:anim calcmode="lin" valueType="num">
                                          <p:cBhvr>
                                            <p:cTn id="82" dur="500" fill="hold"/>
                                            <p:tgtEl>
                                              <p:spTgt spid="103"/>
                                            </p:tgtEl>
                                            <p:attrNameLst>
                                              <p:attrName>ppt_h</p:attrName>
                                            </p:attrNameLst>
                                          </p:cBhvr>
                                          <p:tavLst>
                                            <p:tav tm="0">
                                              <p:val>
                                                <p:fltVal val="0"/>
                                              </p:val>
                                            </p:tav>
                                            <p:tav tm="100000">
                                              <p:val>
                                                <p:strVal val="#ppt_h"/>
                                              </p:val>
                                            </p:tav>
                                          </p:tavLst>
                                        </p:anim>
                                        <p:animEffect transition="in" filter="fade">
                                          <p:cBhvr>
                                            <p:cTn id="83" dur="500"/>
                                            <p:tgtEl>
                                              <p:spTgt spid="103"/>
                                            </p:tgtEl>
                                          </p:cBhvr>
                                        </p:animEffect>
                                        <p:anim calcmode="lin" valueType="num">
                                          <p:cBhvr>
                                            <p:cTn id="84" dur="500" fill="hold"/>
                                            <p:tgtEl>
                                              <p:spTgt spid="103"/>
                                            </p:tgtEl>
                                            <p:attrNameLst>
                                              <p:attrName>ppt_x</p:attrName>
                                            </p:attrNameLst>
                                          </p:cBhvr>
                                          <p:tavLst>
                                            <p:tav tm="0">
                                              <p:val>
                                                <p:fltVal val="0.5"/>
                                              </p:val>
                                            </p:tav>
                                            <p:tav tm="100000">
                                              <p:val>
                                                <p:strVal val="#ppt_x"/>
                                              </p:val>
                                            </p:tav>
                                          </p:tavLst>
                                        </p:anim>
                                        <p:anim calcmode="lin" valueType="num">
                                          <p:cBhvr>
                                            <p:cTn id="85" dur="500" fill="hold"/>
                                            <p:tgtEl>
                                              <p:spTgt spid="103"/>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600"/>
                                      </p:stCondLst>
                                      <p:childTnLst>
                                        <p:set>
                                          <p:cBhvr>
                                            <p:cTn id="87" dur="1" fill="hold">
                                              <p:stCondLst>
                                                <p:cond delay="0"/>
                                              </p:stCondLst>
                                            </p:cTn>
                                            <p:tgtEl>
                                              <p:spTgt spid="104"/>
                                            </p:tgtEl>
                                            <p:attrNameLst>
                                              <p:attrName>style.visibility</p:attrName>
                                            </p:attrNameLst>
                                          </p:cBhvr>
                                          <p:to>
                                            <p:strVal val="visible"/>
                                          </p:to>
                                        </p:set>
                                        <p:anim calcmode="lin" valueType="num">
                                          <p:cBhvr>
                                            <p:cTn id="88" dur="500" fill="hold"/>
                                            <p:tgtEl>
                                              <p:spTgt spid="104"/>
                                            </p:tgtEl>
                                            <p:attrNameLst>
                                              <p:attrName>ppt_w</p:attrName>
                                            </p:attrNameLst>
                                          </p:cBhvr>
                                          <p:tavLst>
                                            <p:tav tm="0">
                                              <p:val>
                                                <p:fltVal val="0"/>
                                              </p:val>
                                            </p:tav>
                                            <p:tav tm="100000">
                                              <p:val>
                                                <p:strVal val="#ppt_w"/>
                                              </p:val>
                                            </p:tav>
                                          </p:tavLst>
                                        </p:anim>
                                        <p:anim calcmode="lin" valueType="num">
                                          <p:cBhvr>
                                            <p:cTn id="89" dur="500" fill="hold"/>
                                            <p:tgtEl>
                                              <p:spTgt spid="104"/>
                                            </p:tgtEl>
                                            <p:attrNameLst>
                                              <p:attrName>ppt_h</p:attrName>
                                            </p:attrNameLst>
                                          </p:cBhvr>
                                          <p:tavLst>
                                            <p:tav tm="0">
                                              <p:val>
                                                <p:fltVal val="0"/>
                                              </p:val>
                                            </p:tav>
                                            <p:tav tm="100000">
                                              <p:val>
                                                <p:strVal val="#ppt_h"/>
                                              </p:val>
                                            </p:tav>
                                          </p:tavLst>
                                        </p:anim>
                                        <p:animEffect transition="in" filter="fade">
                                          <p:cBhvr>
                                            <p:cTn id="90" dur="500"/>
                                            <p:tgtEl>
                                              <p:spTgt spid="104"/>
                                            </p:tgtEl>
                                          </p:cBhvr>
                                        </p:animEffect>
                                        <p:anim calcmode="lin" valueType="num">
                                          <p:cBhvr>
                                            <p:cTn id="91" dur="500" fill="hold"/>
                                            <p:tgtEl>
                                              <p:spTgt spid="104"/>
                                            </p:tgtEl>
                                            <p:attrNameLst>
                                              <p:attrName>ppt_x</p:attrName>
                                            </p:attrNameLst>
                                          </p:cBhvr>
                                          <p:tavLst>
                                            <p:tav tm="0">
                                              <p:val>
                                                <p:fltVal val="0.5"/>
                                              </p:val>
                                            </p:tav>
                                            <p:tav tm="100000">
                                              <p:val>
                                                <p:strVal val="#ppt_x"/>
                                              </p:val>
                                            </p:tav>
                                          </p:tavLst>
                                        </p:anim>
                                        <p:anim calcmode="lin" valueType="num">
                                          <p:cBhvr>
                                            <p:cTn id="92" dur="500" fill="hold"/>
                                            <p:tgtEl>
                                              <p:spTgt spid="104"/>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200"/>
                                      </p:stCondLst>
                                      <p:childTnLst>
                                        <p:set>
                                          <p:cBhvr>
                                            <p:cTn id="94" dur="1" fill="hold">
                                              <p:stCondLst>
                                                <p:cond delay="0"/>
                                              </p:stCondLst>
                                            </p:cTn>
                                            <p:tgtEl>
                                              <p:spTgt spid="106"/>
                                            </p:tgtEl>
                                            <p:attrNameLst>
                                              <p:attrName>style.visibility</p:attrName>
                                            </p:attrNameLst>
                                          </p:cBhvr>
                                          <p:to>
                                            <p:strVal val="visible"/>
                                          </p:to>
                                        </p:set>
                                        <p:anim calcmode="lin" valueType="num">
                                          <p:cBhvr>
                                            <p:cTn id="95" dur="500" fill="hold"/>
                                            <p:tgtEl>
                                              <p:spTgt spid="106"/>
                                            </p:tgtEl>
                                            <p:attrNameLst>
                                              <p:attrName>ppt_w</p:attrName>
                                            </p:attrNameLst>
                                          </p:cBhvr>
                                          <p:tavLst>
                                            <p:tav tm="0">
                                              <p:val>
                                                <p:fltVal val="0"/>
                                              </p:val>
                                            </p:tav>
                                            <p:tav tm="100000">
                                              <p:val>
                                                <p:strVal val="#ppt_w"/>
                                              </p:val>
                                            </p:tav>
                                          </p:tavLst>
                                        </p:anim>
                                        <p:anim calcmode="lin" valueType="num">
                                          <p:cBhvr>
                                            <p:cTn id="96" dur="500" fill="hold"/>
                                            <p:tgtEl>
                                              <p:spTgt spid="106"/>
                                            </p:tgtEl>
                                            <p:attrNameLst>
                                              <p:attrName>ppt_h</p:attrName>
                                            </p:attrNameLst>
                                          </p:cBhvr>
                                          <p:tavLst>
                                            <p:tav tm="0">
                                              <p:val>
                                                <p:fltVal val="0"/>
                                              </p:val>
                                            </p:tav>
                                            <p:tav tm="100000">
                                              <p:val>
                                                <p:strVal val="#ppt_h"/>
                                              </p:val>
                                            </p:tav>
                                          </p:tavLst>
                                        </p:anim>
                                        <p:animEffect transition="in" filter="fade">
                                          <p:cBhvr>
                                            <p:cTn id="97" dur="500"/>
                                            <p:tgtEl>
                                              <p:spTgt spid="106"/>
                                            </p:tgtEl>
                                          </p:cBhvr>
                                        </p:animEffect>
                                        <p:anim calcmode="lin" valueType="num">
                                          <p:cBhvr>
                                            <p:cTn id="98" dur="500" fill="hold"/>
                                            <p:tgtEl>
                                              <p:spTgt spid="106"/>
                                            </p:tgtEl>
                                            <p:attrNameLst>
                                              <p:attrName>ppt_x</p:attrName>
                                            </p:attrNameLst>
                                          </p:cBhvr>
                                          <p:tavLst>
                                            <p:tav tm="0">
                                              <p:val>
                                                <p:fltVal val="0.5"/>
                                              </p:val>
                                            </p:tav>
                                            <p:tav tm="100000">
                                              <p:val>
                                                <p:strVal val="#ppt_x"/>
                                              </p:val>
                                            </p:tav>
                                          </p:tavLst>
                                        </p:anim>
                                        <p:anim calcmode="lin" valueType="num">
                                          <p:cBhvr>
                                            <p:cTn id="99" dur="500" fill="hold"/>
                                            <p:tgtEl>
                                              <p:spTgt spid="106"/>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400"/>
                                      </p:stCondLst>
                                      <p:childTnLst>
                                        <p:set>
                                          <p:cBhvr>
                                            <p:cTn id="101" dur="1" fill="hold">
                                              <p:stCondLst>
                                                <p:cond delay="0"/>
                                              </p:stCondLst>
                                            </p:cTn>
                                            <p:tgtEl>
                                              <p:spTgt spid="107"/>
                                            </p:tgtEl>
                                            <p:attrNameLst>
                                              <p:attrName>style.visibility</p:attrName>
                                            </p:attrNameLst>
                                          </p:cBhvr>
                                          <p:to>
                                            <p:strVal val="visible"/>
                                          </p:to>
                                        </p:set>
                                        <p:anim calcmode="lin" valueType="num">
                                          <p:cBhvr>
                                            <p:cTn id="102" dur="500" fill="hold"/>
                                            <p:tgtEl>
                                              <p:spTgt spid="107"/>
                                            </p:tgtEl>
                                            <p:attrNameLst>
                                              <p:attrName>ppt_w</p:attrName>
                                            </p:attrNameLst>
                                          </p:cBhvr>
                                          <p:tavLst>
                                            <p:tav tm="0">
                                              <p:val>
                                                <p:fltVal val="0"/>
                                              </p:val>
                                            </p:tav>
                                            <p:tav tm="100000">
                                              <p:val>
                                                <p:strVal val="#ppt_w"/>
                                              </p:val>
                                            </p:tav>
                                          </p:tavLst>
                                        </p:anim>
                                        <p:anim calcmode="lin" valueType="num">
                                          <p:cBhvr>
                                            <p:cTn id="103" dur="500" fill="hold"/>
                                            <p:tgtEl>
                                              <p:spTgt spid="107"/>
                                            </p:tgtEl>
                                            <p:attrNameLst>
                                              <p:attrName>ppt_h</p:attrName>
                                            </p:attrNameLst>
                                          </p:cBhvr>
                                          <p:tavLst>
                                            <p:tav tm="0">
                                              <p:val>
                                                <p:fltVal val="0"/>
                                              </p:val>
                                            </p:tav>
                                            <p:tav tm="100000">
                                              <p:val>
                                                <p:strVal val="#ppt_h"/>
                                              </p:val>
                                            </p:tav>
                                          </p:tavLst>
                                        </p:anim>
                                        <p:animEffect transition="in" filter="fade">
                                          <p:cBhvr>
                                            <p:cTn id="104" dur="500"/>
                                            <p:tgtEl>
                                              <p:spTgt spid="107"/>
                                            </p:tgtEl>
                                          </p:cBhvr>
                                        </p:animEffect>
                                        <p:anim calcmode="lin" valueType="num">
                                          <p:cBhvr>
                                            <p:cTn id="105" dur="500" fill="hold"/>
                                            <p:tgtEl>
                                              <p:spTgt spid="107"/>
                                            </p:tgtEl>
                                            <p:attrNameLst>
                                              <p:attrName>ppt_x</p:attrName>
                                            </p:attrNameLst>
                                          </p:cBhvr>
                                          <p:tavLst>
                                            <p:tav tm="0">
                                              <p:val>
                                                <p:fltVal val="0.5"/>
                                              </p:val>
                                            </p:tav>
                                            <p:tav tm="100000">
                                              <p:val>
                                                <p:strVal val="#ppt_x"/>
                                              </p:val>
                                            </p:tav>
                                          </p:tavLst>
                                        </p:anim>
                                        <p:anim calcmode="lin" valueType="num">
                                          <p:cBhvr>
                                            <p:cTn id="106" dur="500" fill="hold"/>
                                            <p:tgtEl>
                                              <p:spTgt spid="10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4" grpId="0"/>
          <p:bldP spid="86" grpId="0"/>
          <p:bldP spid="87" grpId="0"/>
          <p:bldP spid="88" grpId="0" bldLvl="0" animBg="1"/>
          <p:bldP spid="92" grpId="0" bldLvl="0" animBg="1"/>
          <p:bldP spid="96" grpId="0"/>
          <p:bldP spid="97" grpId="0"/>
          <p:bldP spid="98" grpId="0" bldLvl="0" animBg="1"/>
          <p:bldP spid="102" grpId="0" bldLvl="0" animBg="1"/>
          <p:bldP spid="103" grpId="0" bldLvl="0" animBg="1"/>
          <p:bldP spid="104" grpId="0" bldLvl="0" animBg="1"/>
          <p:bldP spid="105" grpId="0" bldLvl="0" animBg="1"/>
          <p:bldP spid="106" grpId="0" bldLvl="0" animBg="1"/>
          <p:bldP spid="107" grpId="0" bldLvl="0" animBg="1"/>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3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300"/>
                                </p:stCondLst>
                                <p:childTnLst>
                                  <p:par>
                                    <p:cTn id="11" presetID="2" presetClass="entr" presetSubtype="8" fill="hold" nodeType="afterEffect">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cBhvr additive="base">
                                            <p:cTn id="13" dur="500" fill="hold"/>
                                            <p:tgtEl>
                                              <p:spTgt spid="99"/>
                                            </p:tgtEl>
                                            <p:attrNameLst>
                                              <p:attrName>ppt_x</p:attrName>
                                            </p:attrNameLst>
                                          </p:cBhvr>
                                          <p:tavLst>
                                            <p:tav tm="0">
                                              <p:val>
                                                <p:strVal val="0-#ppt_w/2"/>
                                              </p:val>
                                            </p:tav>
                                            <p:tav tm="100000">
                                              <p:val>
                                                <p:strVal val="#ppt_x"/>
                                              </p:val>
                                            </p:tav>
                                          </p:tavLst>
                                        </p:anim>
                                        <p:anim calcmode="lin" valueType="num">
                                          <p:cBhvr additive="base">
                                            <p:cTn id="14" dur="500" fill="hold"/>
                                            <p:tgtEl>
                                              <p:spTgt spid="99"/>
                                            </p:tgtEl>
                                            <p:attrNameLst>
                                              <p:attrName>ppt_y</p:attrName>
                                            </p:attrNameLst>
                                          </p:cBhvr>
                                          <p:tavLst>
                                            <p:tav tm="0">
                                              <p:val>
                                                <p:strVal val="#ppt_y"/>
                                              </p:val>
                                            </p:tav>
                                            <p:tav tm="100000">
                                              <p:val>
                                                <p:strVal val="#ppt_y"/>
                                              </p:val>
                                            </p:tav>
                                          </p:tavLst>
                                        </p:anim>
                                      </p:childTnLst>
                                    </p:cTn>
                                  </p:par>
                                  <p:par>
                                    <p:cTn id="15" presetID="12" presetClass="entr" presetSubtype="8" fill="hold" grpId="0" nodeType="withEffect">
                                      <p:stCondLst>
                                        <p:cond delay="20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300"/>
                                            <p:tgtEl>
                                              <p:spTgt spid="96"/>
                                            </p:tgtEl>
                                            <p:attrNameLst>
                                              <p:attrName>ppt_x</p:attrName>
                                            </p:attrNameLst>
                                          </p:cBhvr>
                                          <p:tavLst>
                                            <p:tav tm="0">
                                              <p:val>
                                                <p:strVal val="#ppt_x-#ppt_w*1.125000"/>
                                              </p:val>
                                            </p:tav>
                                            <p:tav tm="100000">
                                              <p:val>
                                                <p:strVal val="#ppt_x"/>
                                              </p:val>
                                            </p:tav>
                                          </p:tavLst>
                                        </p:anim>
                                        <p:animEffect transition="in" filter="wipe(right)">
                                          <p:cBhvr>
                                            <p:cTn id="18" dur="300"/>
                                            <p:tgtEl>
                                              <p:spTgt spid="96"/>
                                            </p:tgtEl>
                                          </p:cBhvr>
                                        </p:animEffect>
                                      </p:childTnLst>
                                    </p:cTn>
                                  </p:par>
                                </p:childTnLst>
                              </p:cTn>
                            </p:par>
                            <p:par>
                              <p:cTn id="19" fill="hold">
                                <p:stCondLst>
                                  <p:cond delay="1800"/>
                                </p:stCondLst>
                                <p:childTnLst>
                                  <p:par>
                                    <p:cTn id="20" presetID="2" presetClass="entr" presetSubtype="2" fill="hold" grpId="0" nodeType="afterEffect">
                                      <p:stCondLst>
                                        <p:cond delay="0"/>
                                      </p:stCondLst>
                                      <p:childTnLst>
                                        <p:set>
                                          <p:cBhvr>
                                            <p:cTn id="21" dur="1" fill="hold">
                                              <p:stCondLst>
                                                <p:cond delay="0"/>
                                              </p:stCondLst>
                                            </p:cTn>
                                            <p:tgtEl>
                                              <p:spTgt spid="98"/>
                                            </p:tgtEl>
                                            <p:attrNameLst>
                                              <p:attrName>style.visibility</p:attrName>
                                            </p:attrNameLst>
                                          </p:cBhvr>
                                          <p:to>
                                            <p:strVal val="visible"/>
                                          </p:to>
                                        </p:set>
                                        <p:anim calcmode="lin" valueType="num">
                                          <p:cBhvr additive="base">
                                            <p:cTn id="22" dur="500" fill="hold"/>
                                            <p:tgtEl>
                                              <p:spTgt spid="98"/>
                                            </p:tgtEl>
                                            <p:attrNameLst>
                                              <p:attrName>ppt_x</p:attrName>
                                            </p:attrNameLst>
                                          </p:cBhvr>
                                          <p:tavLst>
                                            <p:tav tm="0">
                                              <p:val>
                                                <p:strVal val="1+#ppt_w/2"/>
                                              </p:val>
                                            </p:tav>
                                            <p:tav tm="100000">
                                              <p:val>
                                                <p:strVal val="#ppt_x"/>
                                              </p:val>
                                            </p:tav>
                                          </p:tavLst>
                                        </p:anim>
                                        <p:anim calcmode="lin" valueType="num">
                                          <p:cBhvr additive="base">
                                            <p:cTn id="23" dur="500" fill="hold"/>
                                            <p:tgtEl>
                                              <p:spTgt spid="98"/>
                                            </p:tgtEl>
                                            <p:attrNameLst>
                                              <p:attrName>ppt_y</p:attrName>
                                            </p:attrNameLst>
                                          </p:cBhvr>
                                          <p:tavLst>
                                            <p:tav tm="0">
                                              <p:val>
                                                <p:strVal val="#ppt_y"/>
                                              </p:val>
                                            </p:tav>
                                            <p:tav tm="100000">
                                              <p:val>
                                                <p:strVal val="#ppt_y"/>
                                              </p:val>
                                            </p:tav>
                                          </p:tavLst>
                                        </p:anim>
                                      </p:childTnLst>
                                    </p:cTn>
                                  </p:par>
                                  <p:par>
                                    <p:cTn id="24" presetID="12" presetClass="entr" presetSubtype="2" fill="hold" grpId="0" nodeType="withEffect">
                                      <p:stCondLst>
                                        <p:cond delay="200"/>
                                      </p:stCondLst>
                                      <p:childTnLst>
                                        <p:set>
                                          <p:cBhvr>
                                            <p:cTn id="25" dur="1" fill="hold">
                                              <p:stCondLst>
                                                <p:cond delay="0"/>
                                              </p:stCondLst>
                                            </p:cTn>
                                            <p:tgtEl>
                                              <p:spTgt spid="97"/>
                                            </p:tgtEl>
                                            <p:attrNameLst>
                                              <p:attrName>style.visibility</p:attrName>
                                            </p:attrNameLst>
                                          </p:cBhvr>
                                          <p:to>
                                            <p:strVal val="visible"/>
                                          </p:to>
                                        </p:set>
                                        <p:anim calcmode="lin" valueType="num">
                                          <p:cBhvr additive="base">
                                            <p:cTn id="26" dur="300"/>
                                            <p:tgtEl>
                                              <p:spTgt spid="97"/>
                                            </p:tgtEl>
                                            <p:attrNameLst>
                                              <p:attrName>ppt_x</p:attrName>
                                            </p:attrNameLst>
                                          </p:cBhvr>
                                          <p:tavLst>
                                            <p:tav tm="0">
                                              <p:val>
                                                <p:strVal val="#ppt_x+#ppt_w*1.125000"/>
                                              </p:val>
                                            </p:tav>
                                            <p:tav tm="100000">
                                              <p:val>
                                                <p:strVal val="#ppt_x"/>
                                              </p:val>
                                            </p:tav>
                                          </p:tavLst>
                                        </p:anim>
                                        <p:animEffect transition="in" filter="wipe(left)">
                                          <p:cBhvr>
                                            <p:cTn id="27" dur="300"/>
                                            <p:tgtEl>
                                              <p:spTgt spid="97"/>
                                            </p:tgtEl>
                                          </p:cBhvr>
                                        </p:animEffect>
                                      </p:childTnLst>
                                    </p:cTn>
                                  </p:par>
                                </p:childTnLst>
                              </p:cTn>
                            </p:par>
                            <p:par>
                              <p:cTn id="28" fill="hold">
                                <p:stCondLst>
                                  <p:cond delay="2300"/>
                                </p:stCondLst>
                                <p:childTnLst>
                                  <p:par>
                                    <p:cTn id="29" presetID="2" presetClass="entr" presetSubtype="8"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0-#ppt_w/2"/>
                                              </p:val>
                                            </p:tav>
                                            <p:tav tm="100000">
                                              <p:val>
                                                <p:strVal val="#ppt_x"/>
                                              </p:val>
                                            </p:tav>
                                          </p:tavLst>
                                        </p:anim>
                                        <p:anim calcmode="lin" valueType="num">
                                          <p:cBhvr additive="base">
                                            <p:cTn id="32" dur="500" fill="hold"/>
                                            <p:tgtEl>
                                              <p:spTgt spid="88"/>
                                            </p:tgtEl>
                                            <p:attrNameLst>
                                              <p:attrName>ppt_y</p:attrName>
                                            </p:attrNameLst>
                                          </p:cBhvr>
                                          <p:tavLst>
                                            <p:tav tm="0">
                                              <p:val>
                                                <p:strVal val="#ppt_y"/>
                                              </p:val>
                                            </p:tav>
                                            <p:tav tm="100000">
                                              <p:val>
                                                <p:strVal val="#ppt_y"/>
                                              </p:val>
                                            </p:tav>
                                          </p:tavLst>
                                        </p:anim>
                                      </p:childTnLst>
                                    </p:cTn>
                                  </p:par>
                                  <p:par>
                                    <p:cTn id="33" presetID="12" presetClass="entr" presetSubtype="8" fill="hold" grpId="0" nodeType="withEffect">
                                      <p:stCondLst>
                                        <p:cond delay="200"/>
                                      </p:stCondLst>
                                      <p:childTnLst>
                                        <p:set>
                                          <p:cBhvr>
                                            <p:cTn id="34" dur="1" fill="hold">
                                              <p:stCondLst>
                                                <p:cond delay="0"/>
                                              </p:stCondLst>
                                            </p:cTn>
                                            <p:tgtEl>
                                              <p:spTgt spid="72"/>
                                            </p:tgtEl>
                                            <p:attrNameLst>
                                              <p:attrName>style.visibility</p:attrName>
                                            </p:attrNameLst>
                                          </p:cBhvr>
                                          <p:to>
                                            <p:strVal val="visible"/>
                                          </p:to>
                                        </p:set>
                                        <p:anim calcmode="lin" valueType="num">
                                          <p:cBhvr additive="base">
                                            <p:cTn id="35" dur="300"/>
                                            <p:tgtEl>
                                              <p:spTgt spid="72"/>
                                            </p:tgtEl>
                                            <p:attrNameLst>
                                              <p:attrName>ppt_x</p:attrName>
                                            </p:attrNameLst>
                                          </p:cBhvr>
                                          <p:tavLst>
                                            <p:tav tm="0">
                                              <p:val>
                                                <p:strVal val="#ppt_x-#ppt_w*1.125000"/>
                                              </p:val>
                                            </p:tav>
                                            <p:tav tm="100000">
                                              <p:val>
                                                <p:strVal val="#ppt_x"/>
                                              </p:val>
                                            </p:tav>
                                          </p:tavLst>
                                        </p:anim>
                                        <p:animEffect transition="in" filter="wipe(right)">
                                          <p:cBhvr>
                                            <p:cTn id="36" dur="300"/>
                                            <p:tgtEl>
                                              <p:spTgt spid="72"/>
                                            </p:tgtEl>
                                          </p:cBhvr>
                                        </p:animEffect>
                                      </p:childTnLst>
                                    </p:cTn>
                                  </p:par>
                                </p:childTnLst>
                              </p:cTn>
                            </p:par>
                            <p:par>
                              <p:cTn id="37" fill="hold">
                                <p:stCondLst>
                                  <p:cond delay="2800"/>
                                </p:stCondLst>
                                <p:childTnLst>
                                  <p:par>
                                    <p:cTn id="38" presetID="2" presetClass="entr" presetSubtype="2" fill="hold" nodeType="afterEffect">
                                      <p:stCondLst>
                                        <p:cond delay="0"/>
                                      </p:stCondLst>
                                      <p:childTnLst>
                                        <p:set>
                                          <p:cBhvr>
                                            <p:cTn id="39" dur="1" fill="hold">
                                              <p:stCondLst>
                                                <p:cond delay="0"/>
                                              </p:stCondLst>
                                            </p:cTn>
                                            <p:tgtEl>
                                              <p:spTgt spid="89"/>
                                            </p:tgtEl>
                                            <p:attrNameLst>
                                              <p:attrName>style.visibility</p:attrName>
                                            </p:attrNameLst>
                                          </p:cBhvr>
                                          <p:to>
                                            <p:strVal val="visible"/>
                                          </p:to>
                                        </p:set>
                                        <p:anim calcmode="lin" valueType="num">
                                          <p:cBhvr additive="base">
                                            <p:cTn id="40" dur="500" fill="hold"/>
                                            <p:tgtEl>
                                              <p:spTgt spid="89"/>
                                            </p:tgtEl>
                                            <p:attrNameLst>
                                              <p:attrName>ppt_x</p:attrName>
                                            </p:attrNameLst>
                                          </p:cBhvr>
                                          <p:tavLst>
                                            <p:tav tm="0">
                                              <p:val>
                                                <p:strVal val="1+#ppt_w/2"/>
                                              </p:val>
                                            </p:tav>
                                            <p:tav tm="100000">
                                              <p:val>
                                                <p:strVal val="#ppt_x"/>
                                              </p:val>
                                            </p:tav>
                                          </p:tavLst>
                                        </p:anim>
                                        <p:anim calcmode="lin" valueType="num">
                                          <p:cBhvr additive="base">
                                            <p:cTn id="41" dur="500" fill="hold"/>
                                            <p:tgtEl>
                                              <p:spTgt spid="89"/>
                                            </p:tgtEl>
                                            <p:attrNameLst>
                                              <p:attrName>ppt_y</p:attrName>
                                            </p:attrNameLst>
                                          </p:cBhvr>
                                          <p:tavLst>
                                            <p:tav tm="0">
                                              <p:val>
                                                <p:strVal val="#ppt_y"/>
                                              </p:val>
                                            </p:tav>
                                            <p:tav tm="100000">
                                              <p:val>
                                                <p:strVal val="#ppt_y"/>
                                              </p:val>
                                            </p:tav>
                                          </p:tavLst>
                                        </p:anim>
                                      </p:childTnLst>
                                    </p:cTn>
                                  </p:par>
                                  <p:par>
                                    <p:cTn id="42" presetID="12" presetClass="entr" presetSubtype="2" fill="hold" grpId="0" nodeType="withEffect">
                                      <p:stCondLst>
                                        <p:cond delay="200"/>
                                      </p:stCondLst>
                                      <p:childTnLst>
                                        <p:set>
                                          <p:cBhvr>
                                            <p:cTn id="43" dur="1" fill="hold">
                                              <p:stCondLst>
                                                <p:cond delay="0"/>
                                              </p:stCondLst>
                                            </p:cTn>
                                            <p:tgtEl>
                                              <p:spTgt spid="86"/>
                                            </p:tgtEl>
                                            <p:attrNameLst>
                                              <p:attrName>style.visibility</p:attrName>
                                            </p:attrNameLst>
                                          </p:cBhvr>
                                          <p:to>
                                            <p:strVal val="visible"/>
                                          </p:to>
                                        </p:set>
                                        <p:anim calcmode="lin" valueType="num">
                                          <p:cBhvr additive="base">
                                            <p:cTn id="44" dur="300"/>
                                            <p:tgtEl>
                                              <p:spTgt spid="86"/>
                                            </p:tgtEl>
                                            <p:attrNameLst>
                                              <p:attrName>ppt_x</p:attrName>
                                            </p:attrNameLst>
                                          </p:cBhvr>
                                          <p:tavLst>
                                            <p:tav tm="0">
                                              <p:val>
                                                <p:strVal val="#ppt_x+#ppt_w*1.125000"/>
                                              </p:val>
                                            </p:tav>
                                            <p:tav tm="100000">
                                              <p:val>
                                                <p:strVal val="#ppt_x"/>
                                              </p:val>
                                            </p:tav>
                                          </p:tavLst>
                                        </p:anim>
                                        <p:animEffect transition="in" filter="wipe(left)">
                                          <p:cBhvr>
                                            <p:cTn id="45" dur="300"/>
                                            <p:tgtEl>
                                              <p:spTgt spid="86"/>
                                            </p:tgtEl>
                                          </p:cBhvr>
                                        </p:animEffect>
                                      </p:childTnLst>
                                    </p:cTn>
                                  </p:par>
                                </p:childTnLst>
                              </p:cTn>
                            </p:par>
                            <p:par>
                              <p:cTn id="46" fill="hold">
                                <p:stCondLst>
                                  <p:cond delay="3300"/>
                                </p:stCondLst>
                                <p:childTnLst>
                                  <p:par>
                                    <p:cTn id="47" presetID="2" presetClass="entr" presetSubtype="8" fill="hold" nodeType="afterEffect">
                                      <p:stCondLst>
                                        <p:cond delay="0"/>
                                      </p:stCondLst>
                                      <p:childTnLst>
                                        <p:set>
                                          <p:cBhvr>
                                            <p:cTn id="48" dur="1" fill="hold">
                                              <p:stCondLst>
                                                <p:cond delay="0"/>
                                              </p:stCondLst>
                                            </p:cTn>
                                            <p:tgtEl>
                                              <p:spTgt spid="93"/>
                                            </p:tgtEl>
                                            <p:attrNameLst>
                                              <p:attrName>style.visibility</p:attrName>
                                            </p:attrNameLst>
                                          </p:cBhvr>
                                          <p:to>
                                            <p:strVal val="visible"/>
                                          </p:to>
                                        </p:set>
                                        <p:anim calcmode="lin" valueType="num">
                                          <p:cBhvr additive="base">
                                            <p:cTn id="49" dur="500" fill="hold"/>
                                            <p:tgtEl>
                                              <p:spTgt spid="93"/>
                                            </p:tgtEl>
                                            <p:attrNameLst>
                                              <p:attrName>ppt_x</p:attrName>
                                            </p:attrNameLst>
                                          </p:cBhvr>
                                          <p:tavLst>
                                            <p:tav tm="0">
                                              <p:val>
                                                <p:strVal val="0-#ppt_w/2"/>
                                              </p:val>
                                            </p:tav>
                                            <p:tav tm="100000">
                                              <p:val>
                                                <p:strVal val="#ppt_x"/>
                                              </p:val>
                                            </p:tav>
                                          </p:tavLst>
                                        </p:anim>
                                        <p:anim calcmode="lin" valueType="num">
                                          <p:cBhvr additive="base">
                                            <p:cTn id="50" dur="500" fill="hold"/>
                                            <p:tgtEl>
                                              <p:spTgt spid="93"/>
                                            </p:tgtEl>
                                            <p:attrNameLst>
                                              <p:attrName>ppt_y</p:attrName>
                                            </p:attrNameLst>
                                          </p:cBhvr>
                                          <p:tavLst>
                                            <p:tav tm="0">
                                              <p:val>
                                                <p:strVal val="#ppt_y"/>
                                              </p:val>
                                            </p:tav>
                                            <p:tav tm="100000">
                                              <p:val>
                                                <p:strVal val="#ppt_y"/>
                                              </p:val>
                                            </p:tav>
                                          </p:tavLst>
                                        </p:anim>
                                      </p:childTnLst>
                                    </p:cTn>
                                  </p:par>
                                  <p:par>
                                    <p:cTn id="51" presetID="12" presetClass="entr" presetSubtype="8" fill="hold" grpId="0" nodeType="withEffect">
                                      <p:stCondLst>
                                        <p:cond delay="200"/>
                                      </p:stCondLst>
                                      <p:childTnLst>
                                        <p:set>
                                          <p:cBhvr>
                                            <p:cTn id="52" dur="1" fill="hold">
                                              <p:stCondLst>
                                                <p:cond delay="0"/>
                                              </p:stCondLst>
                                            </p:cTn>
                                            <p:tgtEl>
                                              <p:spTgt spid="74"/>
                                            </p:tgtEl>
                                            <p:attrNameLst>
                                              <p:attrName>style.visibility</p:attrName>
                                            </p:attrNameLst>
                                          </p:cBhvr>
                                          <p:to>
                                            <p:strVal val="visible"/>
                                          </p:to>
                                        </p:set>
                                        <p:anim calcmode="lin" valueType="num">
                                          <p:cBhvr additive="base">
                                            <p:cTn id="53" dur="300"/>
                                            <p:tgtEl>
                                              <p:spTgt spid="74"/>
                                            </p:tgtEl>
                                            <p:attrNameLst>
                                              <p:attrName>ppt_x</p:attrName>
                                            </p:attrNameLst>
                                          </p:cBhvr>
                                          <p:tavLst>
                                            <p:tav tm="0">
                                              <p:val>
                                                <p:strVal val="#ppt_x-#ppt_w*1.125000"/>
                                              </p:val>
                                            </p:tav>
                                            <p:tav tm="100000">
                                              <p:val>
                                                <p:strVal val="#ppt_x"/>
                                              </p:val>
                                            </p:tav>
                                          </p:tavLst>
                                        </p:anim>
                                        <p:animEffect transition="in" filter="wipe(right)">
                                          <p:cBhvr>
                                            <p:cTn id="54" dur="300"/>
                                            <p:tgtEl>
                                              <p:spTgt spid="74"/>
                                            </p:tgtEl>
                                          </p:cBhvr>
                                        </p:animEffect>
                                      </p:childTnLst>
                                    </p:cTn>
                                  </p:par>
                                </p:childTnLst>
                              </p:cTn>
                            </p:par>
                            <p:par>
                              <p:cTn id="55" fill="hold">
                                <p:stCondLst>
                                  <p:cond delay="3800"/>
                                </p:stCondLst>
                                <p:childTnLst>
                                  <p:par>
                                    <p:cTn id="56" presetID="2" presetClass="entr" presetSubtype="2" fill="hold" grpId="0" nodeType="afterEffect">
                                      <p:stCondLst>
                                        <p:cond delay="0"/>
                                      </p:stCondLst>
                                      <p:childTnLst>
                                        <p:set>
                                          <p:cBhvr>
                                            <p:cTn id="57" dur="1" fill="hold">
                                              <p:stCondLst>
                                                <p:cond delay="0"/>
                                              </p:stCondLst>
                                            </p:cTn>
                                            <p:tgtEl>
                                              <p:spTgt spid="92"/>
                                            </p:tgtEl>
                                            <p:attrNameLst>
                                              <p:attrName>style.visibility</p:attrName>
                                            </p:attrNameLst>
                                          </p:cBhvr>
                                          <p:to>
                                            <p:strVal val="visible"/>
                                          </p:to>
                                        </p:set>
                                        <p:anim calcmode="lin" valueType="num">
                                          <p:cBhvr additive="base">
                                            <p:cTn id="58" dur="500" fill="hold"/>
                                            <p:tgtEl>
                                              <p:spTgt spid="92"/>
                                            </p:tgtEl>
                                            <p:attrNameLst>
                                              <p:attrName>ppt_x</p:attrName>
                                            </p:attrNameLst>
                                          </p:cBhvr>
                                          <p:tavLst>
                                            <p:tav tm="0">
                                              <p:val>
                                                <p:strVal val="1+#ppt_w/2"/>
                                              </p:val>
                                            </p:tav>
                                            <p:tav tm="100000">
                                              <p:val>
                                                <p:strVal val="#ppt_x"/>
                                              </p:val>
                                            </p:tav>
                                          </p:tavLst>
                                        </p:anim>
                                        <p:anim calcmode="lin" valueType="num">
                                          <p:cBhvr additive="base">
                                            <p:cTn id="59" dur="500" fill="hold"/>
                                            <p:tgtEl>
                                              <p:spTgt spid="92"/>
                                            </p:tgtEl>
                                            <p:attrNameLst>
                                              <p:attrName>ppt_y</p:attrName>
                                            </p:attrNameLst>
                                          </p:cBhvr>
                                          <p:tavLst>
                                            <p:tav tm="0">
                                              <p:val>
                                                <p:strVal val="#ppt_y"/>
                                              </p:val>
                                            </p:tav>
                                            <p:tav tm="100000">
                                              <p:val>
                                                <p:strVal val="#ppt_y"/>
                                              </p:val>
                                            </p:tav>
                                          </p:tavLst>
                                        </p:anim>
                                      </p:childTnLst>
                                    </p:cTn>
                                  </p:par>
                                  <p:par>
                                    <p:cTn id="60" presetID="12" presetClass="entr" presetSubtype="2" fill="hold" grpId="0" nodeType="withEffect">
                                      <p:stCondLst>
                                        <p:cond delay="200"/>
                                      </p:stCondLst>
                                      <p:childTnLst>
                                        <p:set>
                                          <p:cBhvr>
                                            <p:cTn id="61" dur="1" fill="hold">
                                              <p:stCondLst>
                                                <p:cond delay="0"/>
                                              </p:stCondLst>
                                            </p:cTn>
                                            <p:tgtEl>
                                              <p:spTgt spid="87"/>
                                            </p:tgtEl>
                                            <p:attrNameLst>
                                              <p:attrName>style.visibility</p:attrName>
                                            </p:attrNameLst>
                                          </p:cBhvr>
                                          <p:to>
                                            <p:strVal val="visible"/>
                                          </p:to>
                                        </p:set>
                                        <p:anim calcmode="lin" valueType="num">
                                          <p:cBhvr additive="base">
                                            <p:cTn id="62" dur="300"/>
                                            <p:tgtEl>
                                              <p:spTgt spid="87"/>
                                            </p:tgtEl>
                                            <p:attrNameLst>
                                              <p:attrName>ppt_x</p:attrName>
                                            </p:attrNameLst>
                                          </p:cBhvr>
                                          <p:tavLst>
                                            <p:tav tm="0">
                                              <p:val>
                                                <p:strVal val="#ppt_x+#ppt_w*1.125000"/>
                                              </p:val>
                                            </p:tav>
                                            <p:tav tm="100000">
                                              <p:val>
                                                <p:strVal val="#ppt_x"/>
                                              </p:val>
                                            </p:tav>
                                          </p:tavLst>
                                        </p:anim>
                                        <p:animEffect transition="in" filter="wipe(left)">
                                          <p:cBhvr>
                                            <p:cTn id="63" dur="300"/>
                                            <p:tgtEl>
                                              <p:spTgt spid="87"/>
                                            </p:tgtEl>
                                          </p:cBhvr>
                                        </p:animEffect>
                                      </p:childTnLst>
                                    </p:cTn>
                                  </p:par>
                                </p:childTnLst>
                              </p:cTn>
                            </p:par>
                            <p:par>
                              <p:cTn id="64" fill="hold">
                                <p:stCondLst>
                                  <p:cond delay="4300"/>
                                </p:stCondLst>
                                <p:childTnLst>
                                  <p:par>
                                    <p:cTn id="65" presetID="53" presetClass="entr" presetSubtype="528" fill="hold" grpId="0" nodeType="afterEffect">
                                      <p:stCondLst>
                                        <p:cond delay="0"/>
                                      </p:stCondLst>
                                      <p:childTnLst>
                                        <p:set>
                                          <p:cBhvr>
                                            <p:cTn id="66" dur="1" fill="hold">
                                              <p:stCondLst>
                                                <p:cond delay="0"/>
                                              </p:stCondLst>
                                            </p:cTn>
                                            <p:tgtEl>
                                              <p:spTgt spid="105"/>
                                            </p:tgtEl>
                                            <p:attrNameLst>
                                              <p:attrName>style.visibility</p:attrName>
                                            </p:attrNameLst>
                                          </p:cBhvr>
                                          <p:to>
                                            <p:strVal val="visible"/>
                                          </p:to>
                                        </p:set>
                                        <p:anim calcmode="lin" valueType="num">
                                          <p:cBhvr>
                                            <p:cTn id="67" dur="500" fill="hold"/>
                                            <p:tgtEl>
                                              <p:spTgt spid="105"/>
                                            </p:tgtEl>
                                            <p:attrNameLst>
                                              <p:attrName>ppt_w</p:attrName>
                                            </p:attrNameLst>
                                          </p:cBhvr>
                                          <p:tavLst>
                                            <p:tav tm="0">
                                              <p:val>
                                                <p:fltVal val="0"/>
                                              </p:val>
                                            </p:tav>
                                            <p:tav tm="100000">
                                              <p:val>
                                                <p:strVal val="#ppt_w"/>
                                              </p:val>
                                            </p:tav>
                                          </p:tavLst>
                                        </p:anim>
                                        <p:anim calcmode="lin" valueType="num">
                                          <p:cBhvr>
                                            <p:cTn id="68" dur="500" fill="hold"/>
                                            <p:tgtEl>
                                              <p:spTgt spid="105"/>
                                            </p:tgtEl>
                                            <p:attrNameLst>
                                              <p:attrName>ppt_h</p:attrName>
                                            </p:attrNameLst>
                                          </p:cBhvr>
                                          <p:tavLst>
                                            <p:tav tm="0">
                                              <p:val>
                                                <p:fltVal val="0"/>
                                              </p:val>
                                            </p:tav>
                                            <p:tav tm="100000">
                                              <p:val>
                                                <p:strVal val="#ppt_h"/>
                                              </p:val>
                                            </p:tav>
                                          </p:tavLst>
                                        </p:anim>
                                        <p:animEffect transition="in" filter="fade">
                                          <p:cBhvr>
                                            <p:cTn id="69" dur="500"/>
                                            <p:tgtEl>
                                              <p:spTgt spid="105"/>
                                            </p:tgtEl>
                                          </p:cBhvr>
                                        </p:animEffect>
                                        <p:anim calcmode="lin" valueType="num">
                                          <p:cBhvr>
                                            <p:cTn id="70" dur="500" fill="hold"/>
                                            <p:tgtEl>
                                              <p:spTgt spid="105"/>
                                            </p:tgtEl>
                                            <p:attrNameLst>
                                              <p:attrName>ppt_x</p:attrName>
                                            </p:attrNameLst>
                                          </p:cBhvr>
                                          <p:tavLst>
                                            <p:tav tm="0">
                                              <p:val>
                                                <p:fltVal val="0.5"/>
                                              </p:val>
                                            </p:tav>
                                            <p:tav tm="100000">
                                              <p:val>
                                                <p:strVal val="#ppt_x"/>
                                              </p:val>
                                            </p:tav>
                                          </p:tavLst>
                                        </p:anim>
                                        <p:anim calcmode="lin" valueType="num">
                                          <p:cBhvr>
                                            <p:cTn id="71" dur="500" fill="hold"/>
                                            <p:tgtEl>
                                              <p:spTgt spid="105"/>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1000"/>
                                      </p:stCondLst>
                                      <p:childTnLst>
                                        <p:set>
                                          <p:cBhvr>
                                            <p:cTn id="73" dur="1" fill="hold">
                                              <p:stCondLst>
                                                <p:cond delay="0"/>
                                              </p:stCondLst>
                                            </p:cTn>
                                            <p:tgtEl>
                                              <p:spTgt spid="102"/>
                                            </p:tgtEl>
                                            <p:attrNameLst>
                                              <p:attrName>style.visibility</p:attrName>
                                            </p:attrNameLst>
                                          </p:cBhvr>
                                          <p:to>
                                            <p:strVal val="visible"/>
                                          </p:to>
                                        </p:set>
                                        <p:anim calcmode="lin" valueType="num">
                                          <p:cBhvr>
                                            <p:cTn id="74" dur="500" fill="hold"/>
                                            <p:tgtEl>
                                              <p:spTgt spid="102"/>
                                            </p:tgtEl>
                                            <p:attrNameLst>
                                              <p:attrName>ppt_w</p:attrName>
                                            </p:attrNameLst>
                                          </p:cBhvr>
                                          <p:tavLst>
                                            <p:tav tm="0">
                                              <p:val>
                                                <p:fltVal val="0"/>
                                              </p:val>
                                            </p:tav>
                                            <p:tav tm="100000">
                                              <p:val>
                                                <p:strVal val="#ppt_w"/>
                                              </p:val>
                                            </p:tav>
                                          </p:tavLst>
                                        </p:anim>
                                        <p:anim calcmode="lin" valueType="num">
                                          <p:cBhvr>
                                            <p:cTn id="75" dur="500" fill="hold"/>
                                            <p:tgtEl>
                                              <p:spTgt spid="102"/>
                                            </p:tgtEl>
                                            <p:attrNameLst>
                                              <p:attrName>ppt_h</p:attrName>
                                            </p:attrNameLst>
                                          </p:cBhvr>
                                          <p:tavLst>
                                            <p:tav tm="0">
                                              <p:val>
                                                <p:fltVal val="0"/>
                                              </p:val>
                                            </p:tav>
                                            <p:tav tm="100000">
                                              <p:val>
                                                <p:strVal val="#ppt_h"/>
                                              </p:val>
                                            </p:tav>
                                          </p:tavLst>
                                        </p:anim>
                                        <p:animEffect transition="in" filter="fade">
                                          <p:cBhvr>
                                            <p:cTn id="76" dur="500"/>
                                            <p:tgtEl>
                                              <p:spTgt spid="102"/>
                                            </p:tgtEl>
                                          </p:cBhvr>
                                        </p:animEffect>
                                        <p:anim calcmode="lin" valueType="num">
                                          <p:cBhvr>
                                            <p:cTn id="77" dur="500" fill="hold"/>
                                            <p:tgtEl>
                                              <p:spTgt spid="102"/>
                                            </p:tgtEl>
                                            <p:attrNameLst>
                                              <p:attrName>ppt_x</p:attrName>
                                            </p:attrNameLst>
                                          </p:cBhvr>
                                          <p:tavLst>
                                            <p:tav tm="0">
                                              <p:val>
                                                <p:fltVal val="0.5"/>
                                              </p:val>
                                            </p:tav>
                                            <p:tav tm="100000">
                                              <p:val>
                                                <p:strVal val="#ppt_x"/>
                                              </p:val>
                                            </p:tav>
                                          </p:tavLst>
                                        </p:anim>
                                        <p:anim calcmode="lin" valueType="num">
                                          <p:cBhvr>
                                            <p:cTn id="78" dur="500" fill="hold"/>
                                            <p:tgtEl>
                                              <p:spTgt spid="102"/>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80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500" fill="hold"/>
                                            <p:tgtEl>
                                              <p:spTgt spid="103"/>
                                            </p:tgtEl>
                                            <p:attrNameLst>
                                              <p:attrName>ppt_w</p:attrName>
                                            </p:attrNameLst>
                                          </p:cBhvr>
                                          <p:tavLst>
                                            <p:tav tm="0">
                                              <p:val>
                                                <p:fltVal val="0"/>
                                              </p:val>
                                            </p:tav>
                                            <p:tav tm="100000">
                                              <p:val>
                                                <p:strVal val="#ppt_w"/>
                                              </p:val>
                                            </p:tav>
                                          </p:tavLst>
                                        </p:anim>
                                        <p:anim calcmode="lin" valueType="num">
                                          <p:cBhvr>
                                            <p:cTn id="82" dur="500" fill="hold"/>
                                            <p:tgtEl>
                                              <p:spTgt spid="103"/>
                                            </p:tgtEl>
                                            <p:attrNameLst>
                                              <p:attrName>ppt_h</p:attrName>
                                            </p:attrNameLst>
                                          </p:cBhvr>
                                          <p:tavLst>
                                            <p:tav tm="0">
                                              <p:val>
                                                <p:fltVal val="0"/>
                                              </p:val>
                                            </p:tav>
                                            <p:tav tm="100000">
                                              <p:val>
                                                <p:strVal val="#ppt_h"/>
                                              </p:val>
                                            </p:tav>
                                          </p:tavLst>
                                        </p:anim>
                                        <p:animEffect transition="in" filter="fade">
                                          <p:cBhvr>
                                            <p:cTn id="83" dur="500"/>
                                            <p:tgtEl>
                                              <p:spTgt spid="103"/>
                                            </p:tgtEl>
                                          </p:cBhvr>
                                        </p:animEffect>
                                        <p:anim calcmode="lin" valueType="num">
                                          <p:cBhvr>
                                            <p:cTn id="84" dur="500" fill="hold"/>
                                            <p:tgtEl>
                                              <p:spTgt spid="103"/>
                                            </p:tgtEl>
                                            <p:attrNameLst>
                                              <p:attrName>ppt_x</p:attrName>
                                            </p:attrNameLst>
                                          </p:cBhvr>
                                          <p:tavLst>
                                            <p:tav tm="0">
                                              <p:val>
                                                <p:fltVal val="0.5"/>
                                              </p:val>
                                            </p:tav>
                                            <p:tav tm="100000">
                                              <p:val>
                                                <p:strVal val="#ppt_x"/>
                                              </p:val>
                                            </p:tav>
                                          </p:tavLst>
                                        </p:anim>
                                        <p:anim calcmode="lin" valueType="num">
                                          <p:cBhvr>
                                            <p:cTn id="85" dur="500" fill="hold"/>
                                            <p:tgtEl>
                                              <p:spTgt spid="103"/>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600"/>
                                      </p:stCondLst>
                                      <p:childTnLst>
                                        <p:set>
                                          <p:cBhvr>
                                            <p:cTn id="87" dur="1" fill="hold">
                                              <p:stCondLst>
                                                <p:cond delay="0"/>
                                              </p:stCondLst>
                                            </p:cTn>
                                            <p:tgtEl>
                                              <p:spTgt spid="104"/>
                                            </p:tgtEl>
                                            <p:attrNameLst>
                                              <p:attrName>style.visibility</p:attrName>
                                            </p:attrNameLst>
                                          </p:cBhvr>
                                          <p:to>
                                            <p:strVal val="visible"/>
                                          </p:to>
                                        </p:set>
                                        <p:anim calcmode="lin" valueType="num">
                                          <p:cBhvr>
                                            <p:cTn id="88" dur="500" fill="hold"/>
                                            <p:tgtEl>
                                              <p:spTgt spid="104"/>
                                            </p:tgtEl>
                                            <p:attrNameLst>
                                              <p:attrName>ppt_w</p:attrName>
                                            </p:attrNameLst>
                                          </p:cBhvr>
                                          <p:tavLst>
                                            <p:tav tm="0">
                                              <p:val>
                                                <p:fltVal val="0"/>
                                              </p:val>
                                            </p:tav>
                                            <p:tav tm="100000">
                                              <p:val>
                                                <p:strVal val="#ppt_w"/>
                                              </p:val>
                                            </p:tav>
                                          </p:tavLst>
                                        </p:anim>
                                        <p:anim calcmode="lin" valueType="num">
                                          <p:cBhvr>
                                            <p:cTn id="89" dur="500" fill="hold"/>
                                            <p:tgtEl>
                                              <p:spTgt spid="104"/>
                                            </p:tgtEl>
                                            <p:attrNameLst>
                                              <p:attrName>ppt_h</p:attrName>
                                            </p:attrNameLst>
                                          </p:cBhvr>
                                          <p:tavLst>
                                            <p:tav tm="0">
                                              <p:val>
                                                <p:fltVal val="0"/>
                                              </p:val>
                                            </p:tav>
                                            <p:tav tm="100000">
                                              <p:val>
                                                <p:strVal val="#ppt_h"/>
                                              </p:val>
                                            </p:tav>
                                          </p:tavLst>
                                        </p:anim>
                                        <p:animEffect transition="in" filter="fade">
                                          <p:cBhvr>
                                            <p:cTn id="90" dur="500"/>
                                            <p:tgtEl>
                                              <p:spTgt spid="104"/>
                                            </p:tgtEl>
                                          </p:cBhvr>
                                        </p:animEffect>
                                        <p:anim calcmode="lin" valueType="num">
                                          <p:cBhvr>
                                            <p:cTn id="91" dur="500" fill="hold"/>
                                            <p:tgtEl>
                                              <p:spTgt spid="104"/>
                                            </p:tgtEl>
                                            <p:attrNameLst>
                                              <p:attrName>ppt_x</p:attrName>
                                            </p:attrNameLst>
                                          </p:cBhvr>
                                          <p:tavLst>
                                            <p:tav tm="0">
                                              <p:val>
                                                <p:fltVal val="0.5"/>
                                              </p:val>
                                            </p:tav>
                                            <p:tav tm="100000">
                                              <p:val>
                                                <p:strVal val="#ppt_x"/>
                                              </p:val>
                                            </p:tav>
                                          </p:tavLst>
                                        </p:anim>
                                        <p:anim calcmode="lin" valueType="num">
                                          <p:cBhvr>
                                            <p:cTn id="92" dur="500" fill="hold"/>
                                            <p:tgtEl>
                                              <p:spTgt spid="104"/>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200"/>
                                      </p:stCondLst>
                                      <p:childTnLst>
                                        <p:set>
                                          <p:cBhvr>
                                            <p:cTn id="94" dur="1" fill="hold">
                                              <p:stCondLst>
                                                <p:cond delay="0"/>
                                              </p:stCondLst>
                                            </p:cTn>
                                            <p:tgtEl>
                                              <p:spTgt spid="106"/>
                                            </p:tgtEl>
                                            <p:attrNameLst>
                                              <p:attrName>style.visibility</p:attrName>
                                            </p:attrNameLst>
                                          </p:cBhvr>
                                          <p:to>
                                            <p:strVal val="visible"/>
                                          </p:to>
                                        </p:set>
                                        <p:anim calcmode="lin" valueType="num">
                                          <p:cBhvr>
                                            <p:cTn id="95" dur="500" fill="hold"/>
                                            <p:tgtEl>
                                              <p:spTgt spid="106"/>
                                            </p:tgtEl>
                                            <p:attrNameLst>
                                              <p:attrName>ppt_w</p:attrName>
                                            </p:attrNameLst>
                                          </p:cBhvr>
                                          <p:tavLst>
                                            <p:tav tm="0">
                                              <p:val>
                                                <p:fltVal val="0"/>
                                              </p:val>
                                            </p:tav>
                                            <p:tav tm="100000">
                                              <p:val>
                                                <p:strVal val="#ppt_w"/>
                                              </p:val>
                                            </p:tav>
                                          </p:tavLst>
                                        </p:anim>
                                        <p:anim calcmode="lin" valueType="num">
                                          <p:cBhvr>
                                            <p:cTn id="96" dur="500" fill="hold"/>
                                            <p:tgtEl>
                                              <p:spTgt spid="106"/>
                                            </p:tgtEl>
                                            <p:attrNameLst>
                                              <p:attrName>ppt_h</p:attrName>
                                            </p:attrNameLst>
                                          </p:cBhvr>
                                          <p:tavLst>
                                            <p:tav tm="0">
                                              <p:val>
                                                <p:fltVal val="0"/>
                                              </p:val>
                                            </p:tav>
                                            <p:tav tm="100000">
                                              <p:val>
                                                <p:strVal val="#ppt_h"/>
                                              </p:val>
                                            </p:tav>
                                          </p:tavLst>
                                        </p:anim>
                                        <p:animEffect transition="in" filter="fade">
                                          <p:cBhvr>
                                            <p:cTn id="97" dur="500"/>
                                            <p:tgtEl>
                                              <p:spTgt spid="106"/>
                                            </p:tgtEl>
                                          </p:cBhvr>
                                        </p:animEffect>
                                        <p:anim calcmode="lin" valueType="num">
                                          <p:cBhvr>
                                            <p:cTn id="98" dur="500" fill="hold"/>
                                            <p:tgtEl>
                                              <p:spTgt spid="106"/>
                                            </p:tgtEl>
                                            <p:attrNameLst>
                                              <p:attrName>ppt_x</p:attrName>
                                            </p:attrNameLst>
                                          </p:cBhvr>
                                          <p:tavLst>
                                            <p:tav tm="0">
                                              <p:val>
                                                <p:fltVal val="0.5"/>
                                              </p:val>
                                            </p:tav>
                                            <p:tav tm="100000">
                                              <p:val>
                                                <p:strVal val="#ppt_x"/>
                                              </p:val>
                                            </p:tav>
                                          </p:tavLst>
                                        </p:anim>
                                        <p:anim calcmode="lin" valueType="num">
                                          <p:cBhvr>
                                            <p:cTn id="99" dur="500" fill="hold"/>
                                            <p:tgtEl>
                                              <p:spTgt spid="106"/>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400"/>
                                      </p:stCondLst>
                                      <p:childTnLst>
                                        <p:set>
                                          <p:cBhvr>
                                            <p:cTn id="101" dur="1" fill="hold">
                                              <p:stCondLst>
                                                <p:cond delay="0"/>
                                              </p:stCondLst>
                                            </p:cTn>
                                            <p:tgtEl>
                                              <p:spTgt spid="107"/>
                                            </p:tgtEl>
                                            <p:attrNameLst>
                                              <p:attrName>style.visibility</p:attrName>
                                            </p:attrNameLst>
                                          </p:cBhvr>
                                          <p:to>
                                            <p:strVal val="visible"/>
                                          </p:to>
                                        </p:set>
                                        <p:anim calcmode="lin" valueType="num">
                                          <p:cBhvr>
                                            <p:cTn id="102" dur="500" fill="hold"/>
                                            <p:tgtEl>
                                              <p:spTgt spid="107"/>
                                            </p:tgtEl>
                                            <p:attrNameLst>
                                              <p:attrName>ppt_w</p:attrName>
                                            </p:attrNameLst>
                                          </p:cBhvr>
                                          <p:tavLst>
                                            <p:tav tm="0">
                                              <p:val>
                                                <p:fltVal val="0"/>
                                              </p:val>
                                            </p:tav>
                                            <p:tav tm="100000">
                                              <p:val>
                                                <p:strVal val="#ppt_w"/>
                                              </p:val>
                                            </p:tav>
                                          </p:tavLst>
                                        </p:anim>
                                        <p:anim calcmode="lin" valueType="num">
                                          <p:cBhvr>
                                            <p:cTn id="103" dur="500" fill="hold"/>
                                            <p:tgtEl>
                                              <p:spTgt spid="107"/>
                                            </p:tgtEl>
                                            <p:attrNameLst>
                                              <p:attrName>ppt_h</p:attrName>
                                            </p:attrNameLst>
                                          </p:cBhvr>
                                          <p:tavLst>
                                            <p:tav tm="0">
                                              <p:val>
                                                <p:fltVal val="0"/>
                                              </p:val>
                                            </p:tav>
                                            <p:tav tm="100000">
                                              <p:val>
                                                <p:strVal val="#ppt_h"/>
                                              </p:val>
                                            </p:tav>
                                          </p:tavLst>
                                        </p:anim>
                                        <p:animEffect transition="in" filter="fade">
                                          <p:cBhvr>
                                            <p:cTn id="104" dur="500"/>
                                            <p:tgtEl>
                                              <p:spTgt spid="107"/>
                                            </p:tgtEl>
                                          </p:cBhvr>
                                        </p:animEffect>
                                        <p:anim calcmode="lin" valueType="num">
                                          <p:cBhvr>
                                            <p:cTn id="105" dur="500" fill="hold"/>
                                            <p:tgtEl>
                                              <p:spTgt spid="107"/>
                                            </p:tgtEl>
                                            <p:attrNameLst>
                                              <p:attrName>ppt_x</p:attrName>
                                            </p:attrNameLst>
                                          </p:cBhvr>
                                          <p:tavLst>
                                            <p:tav tm="0">
                                              <p:val>
                                                <p:fltVal val="0.5"/>
                                              </p:val>
                                            </p:tav>
                                            <p:tav tm="100000">
                                              <p:val>
                                                <p:strVal val="#ppt_x"/>
                                              </p:val>
                                            </p:tav>
                                          </p:tavLst>
                                        </p:anim>
                                        <p:anim calcmode="lin" valueType="num">
                                          <p:cBhvr>
                                            <p:cTn id="106" dur="500" fill="hold"/>
                                            <p:tgtEl>
                                              <p:spTgt spid="10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4" grpId="0"/>
          <p:bldP spid="86" grpId="0"/>
          <p:bldP spid="87" grpId="0"/>
          <p:bldP spid="88" grpId="0" bldLvl="0" animBg="1"/>
          <p:bldP spid="92" grpId="0" bldLvl="0" animBg="1"/>
          <p:bldP spid="96" grpId="0"/>
          <p:bldP spid="97" grpId="0"/>
          <p:bldP spid="98" grpId="0" bldLvl="0" animBg="1"/>
          <p:bldP spid="102" grpId="0" bldLvl="0" animBg="1"/>
          <p:bldP spid="103" grpId="0" bldLvl="0" animBg="1"/>
          <p:bldP spid="104" grpId="0" bldLvl="0" animBg="1"/>
          <p:bldP spid="105" grpId="0" bldLvl="0" animBg="1"/>
          <p:bldP spid="106" grpId="0" bldLvl="0" animBg="1"/>
          <p:bldP spid="107" grpId="0" bldLvl="0" animBg="1"/>
          <p:bldP spid="3"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000" y="266700"/>
            <a:ext cx="6297084"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总体情况</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专项附加扣除政策的条件和标准</a:t>
            </a:r>
            <a:endParaRPr kumimoji="0" lang="en-GB"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endParaRPr>
          </a:p>
        </p:txBody>
      </p:sp>
      <p:sp>
        <p:nvSpPr>
          <p:cNvPr id="4" name="L 形 3"/>
          <p:cNvSpPr/>
          <p:nvPr/>
        </p:nvSpPr>
        <p:spPr>
          <a:xfrm rot="13498344">
            <a:off x="533400" y="423333"/>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713317" y="423333"/>
            <a:ext cx="192617"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353484" y="423333"/>
            <a:ext cx="192617"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1016000" y="840317"/>
            <a:ext cx="10454217" cy="0"/>
          </a:xfrm>
          <a:prstGeom prst="line">
            <a:avLst/>
          </a:prstGeom>
        </p:spPr>
        <p:style>
          <a:lnRef idx="1">
            <a:schemeClr val="dk1"/>
          </a:lnRef>
          <a:fillRef idx="0">
            <a:schemeClr val="dk1"/>
          </a:fillRef>
          <a:effectRef idx="0">
            <a:schemeClr val="dk1"/>
          </a:effectRef>
          <a:fontRef idx="minor">
            <a:schemeClr val="tx1"/>
          </a:fontRef>
        </p:style>
      </p:cxnSp>
      <p:grpSp>
        <p:nvGrpSpPr>
          <p:cNvPr id="9223" name="组合 13"/>
          <p:cNvGrpSpPr/>
          <p:nvPr/>
        </p:nvGrpSpPr>
        <p:grpSpPr>
          <a:xfrm>
            <a:off x="4078808" y="933442"/>
            <a:ext cx="1515533" cy="1515533"/>
            <a:chOff x="4535479" y="2578091"/>
            <a:chExt cx="1514475" cy="1516063"/>
          </a:xfrm>
        </p:grpSpPr>
        <p:sp>
          <p:nvSpPr>
            <p:cNvPr id="9232" name="任意多边形 15"/>
            <p:cNvSpPr/>
            <p:nvPr/>
          </p:nvSpPr>
          <p:spPr>
            <a:xfrm rot="-5400000" flipH="1">
              <a:off x="4534685" y="2578885"/>
              <a:ext cx="1514475" cy="1512887"/>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1"/>
                </a:cxn>
                <a:cxn ang="0">
                  <a:pos x="198631" y="833961"/>
                </a:cxn>
                <a:cxn ang="0">
                  <a:pos x="0" y="636161"/>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noFill/>
            </a:ln>
          </p:spPr>
          <p:txBody>
            <a:bodyPr/>
            <a:lstStyle/>
            <a:p>
              <a:endParaRPr lang="zh-CN" altLang="en-US" sz="100" dirty="0">
                <a:latin typeface="Arial" panose="020B0604020202020204" pitchFamily="34" charset="0"/>
              </a:endParaRPr>
            </a:p>
          </p:txBody>
        </p:sp>
        <p:sp>
          <p:nvSpPr>
            <p:cNvPr id="9233" name="矩形 16"/>
            <p:cNvSpPr/>
            <p:nvPr/>
          </p:nvSpPr>
          <p:spPr>
            <a:xfrm rot="-5400000" flipH="1">
              <a:off x="4895841" y="2940041"/>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sp>
          <p:nvSpPr>
            <p:cNvPr id="9234" name="文本框 13"/>
            <p:cNvSpPr txBox="1"/>
            <p:nvPr/>
          </p:nvSpPr>
          <p:spPr>
            <a:xfrm>
              <a:off x="5025552" y="3057797"/>
              <a:ext cx="860459" cy="912179"/>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享受</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条件</a:t>
              </a:r>
            </a:p>
          </p:txBody>
        </p:sp>
      </p:grpSp>
      <p:grpSp>
        <p:nvGrpSpPr>
          <p:cNvPr id="9224" name="组合 19"/>
          <p:cNvGrpSpPr/>
          <p:nvPr/>
        </p:nvGrpSpPr>
        <p:grpSpPr>
          <a:xfrm>
            <a:off x="5683251" y="954617"/>
            <a:ext cx="1526116" cy="1513416"/>
            <a:chOff x="6138251" y="2599440"/>
            <a:chExt cx="1527787" cy="1514475"/>
          </a:xfrm>
        </p:grpSpPr>
        <p:sp>
          <p:nvSpPr>
            <p:cNvPr id="9230" name="任意多边形 7"/>
            <p:cNvSpPr/>
            <p:nvPr/>
          </p:nvSpPr>
          <p:spPr>
            <a:xfrm rot="5400000">
              <a:off x="6152347" y="2600224"/>
              <a:ext cx="1514475" cy="1512888"/>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4"/>
                </a:cxn>
                <a:cxn ang="0">
                  <a:pos x="198631" y="833964"/>
                </a:cxn>
                <a:cxn ang="0">
                  <a:pos x="0" y="636164"/>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sz="100" dirty="0">
                <a:latin typeface="Arial" panose="020B0604020202020204" pitchFamily="34" charset="0"/>
              </a:endParaRPr>
            </a:p>
          </p:txBody>
        </p:sp>
        <p:sp>
          <p:nvSpPr>
            <p:cNvPr id="9231" name="矩形 8"/>
            <p:cNvSpPr/>
            <p:nvPr/>
          </p:nvSpPr>
          <p:spPr>
            <a:xfrm rot="5400000">
              <a:off x="6139035" y="2947043"/>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grpSp>
      <p:sp>
        <p:nvSpPr>
          <p:cNvPr id="9225" name="文本框 13"/>
          <p:cNvSpPr txBox="1"/>
          <p:nvPr/>
        </p:nvSpPr>
        <p:spPr>
          <a:xfrm>
            <a:off x="5770033" y="1411817"/>
            <a:ext cx="861060" cy="911860"/>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标准</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方式</a:t>
            </a:r>
          </a:p>
        </p:txBody>
      </p:sp>
      <p:grpSp>
        <p:nvGrpSpPr>
          <p:cNvPr id="8" name="组合 38"/>
          <p:cNvGrpSpPr/>
          <p:nvPr/>
        </p:nvGrpSpPr>
        <p:grpSpPr>
          <a:xfrm>
            <a:off x="300243" y="932723"/>
            <a:ext cx="1453671" cy="127096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84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81635" y="4119151"/>
              <a:ext cx="926211" cy="816969"/>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子女教育</a:t>
              </a:r>
            </a:p>
          </p:txBody>
        </p:sp>
      </p:grpSp>
      <p:cxnSp>
        <p:nvCxnSpPr>
          <p:cNvPr id="10" name="直接连接符 9"/>
          <p:cNvCxnSpPr/>
          <p:nvPr/>
        </p:nvCxnSpPr>
        <p:spPr>
          <a:xfrm>
            <a:off x="5615517"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9228" name="矩形 10"/>
          <p:cNvSpPr/>
          <p:nvPr/>
        </p:nvSpPr>
        <p:spPr>
          <a:xfrm>
            <a:off x="239184" y="2806700"/>
            <a:ext cx="5350933" cy="3051810"/>
          </a:xfrm>
          <a:prstGeom prst="rect">
            <a:avLst/>
          </a:prstGeom>
          <a:noFill/>
          <a:ln w="9525">
            <a:noFill/>
          </a:ln>
        </p:spPr>
        <p:txBody>
          <a:bodyPr>
            <a:spAutoFit/>
          </a:bodyPr>
          <a:lstStyle/>
          <a:p>
            <a:r>
              <a:rPr lang="zh-CN" altLang="zh-CN" sz="2135" dirty="0">
                <a:latin typeface="Calibri" panose="020F0502020204030204" pitchFamily="34" charset="0"/>
              </a:rPr>
              <a:t>（</a:t>
            </a:r>
            <a:r>
              <a:rPr lang="en-US" altLang="zh-CN" sz="2135" dirty="0">
                <a:latin typeface="Calibri" panose="020F0502020204030204" pitchFamily="34" charset="0"/>
              </a:rPr>
              <a:t>1</a:t>
            </a:r>
            <a:r>
              <a:rPr lang="zh-CN" altLang="zh-CN" sz="2135" dirty="0">
                <a:latin typeface="Calibri" panose="020F0502020204030204" pitchFamily="34" charset="0"/>
              </a:rPr>
              <a:t>）子女年满</a:t>
            </a:r>
            <a:r>
              <a:rPr lang="en-US" altLang="zh-CN" sz="2135" dirty="0">
                <a:latin typeface="Calibri" panose="020F0502020204030204" pitchFamily="34" charset="0"/>
              </a:rPr>
              <a:t>3</a:t>
            </a:r>
            <a:r>
              <a:rPr lang="zh-CN" altLang="zh-CN" sz="2135" dirty="0">
                <a:latin typeface="Calibri" panose="020F0502020204030204" pitchFamily="34" charset="0"/>
              </a:rPr>
              <a:t>周岁以上至小学前，不论是否在幼儿园学习；</a:t>
            </a:r>
          </a:p>
          <a:p>
            <a:r>
              <a:rPr lang="zh-CN" altLang="zh-CN" sz="2135" dirty="0">
                <a:latin typeface="Calibri" panose="020F0502020204030204" pitchFamily="34" charset="0"/>
              </a:rPr>
              <a:t>（</a:t>
            </a:r>
            <a:r>
              <a:rPr lang="en-US" altLang="zh-CN" sz="2135" dirty="0">
                <a:latin typeface="Calibri" panose="020F0502020204030204" pitchFamily="34" charset="0"/>
              </a:rPr>
              <a:t>2</a:t>
            </a:r>
            <a:r>
              <a:rPr lang="zh-CN" altLang="zh-CN" sz="2135" dirty="0">
                <a:latin typeface="Calibri" panose="020F0502020204030204" pitchFamily="34" charset="0"/>
              </a:rPr>
              <a:t>）子女正在接受小学、初中，高中阶段教育（普通高中、中等职业教育、技工教育</a:t>
            </a:r>
            <a:r>
              <a:rPr lang="zh-CN" altLang="en-US" sz="2135" dirty="0">
                <a:latin typeface="Calibri" panose="020F0502020204030204" pitchFamily="34" charset="0"/>
              </a:rPr>
              <a:t>）</a:t>
            </a:r>
            <a:r>
              <a:rPr lang="zh-CN" altLang="zh-CN" sz="2135" dirty="0">
                <a:latin typeface="Calibri" panose="020F0502020204030204" pitchFamily="34" charset="0"/>
              </a:rPr>
              <a:t>；</a:t>
            </a:r>
          </a:p>
          <a:p>
            <a:r>
              <a:rPr lang="zh-CN" altLang="zh-CN" sz="2135" dirty="0">
                <a:latin typeface="Calibri" panose="020F0502020204030204" pitchFamily="34" charset="0"/>
              </a:rPr>
              <a:t>（</a:t>
            </a:r>
            <a:r>
              <a:rPr lang="en-US" altLang="zh-CN" sz="2135" dirty="0">
                <a:latin typeface="Calibri" panose="020F0502020204030204" pitchFamily="34" charset="0"/>
              </a:rPr>
              <a:t>3</a:t>
            </a:r>
            <a:r>
              <a:rPr lang="zh-CN" altLang="zh-CN" sz="2135" dirty="0">
                <a:latin typeface="Calibri" panose="020F0502020204030204" pitchFamily="34" charset="0"/>
              </a:rPr>
              <a:t>）子女正在接受高等教育（大学专科、大学本科、硕士研究生、博士研究生教育）。</a:t>
            </a:r>
          </a:p>
          <a:p>
            <a:r>
              <a:rPr lang="zh-CN" altLang="zh-CN" sz="2135" dirty="0">
                <a:latin typeface="Calibri" panose="020F0502020204030204" pitchFamily="34" charset="0"/>
              </a:rPr>
              <a:t>上述受教育地点，包括在中国境内和在境外接受教育。</a:t>
            </a:r>
          </a:p>
        </p:txBody>
      </p:sp>
      <p:sp>
        <p:nvSpPr>
          <p:cNvPr id="9229" name="矩形 11"/>
          <p:cNvSpPr/>
          <p:nvPr/>
        </p:nvSpPr>
        <p:spPr>
          <a:xfrm>
            <a:off x="5808133" y="3022600"/>
            <a:ext cx="5850467" cy="2393950"/>
          </a:xfrm>
          <a:prstGeom prst="rect">
            <a:avLst/>
          </a:prstGeom>
          <a:noFill/>
          <a:ln w="9525">
            <a:noFill/>
          </a:ln>
        </p:spPr>
        <p:txBody>
          <a:bodyPr>
            <a:spAutoFit/>
          </a:bodyPr>
          <a:lstStyle/>
          <a:p>
            <a:r>
              <a:rPr lang="zh-CN" altLang="zh-CN" sz="2135" dirty="0">
                <a:latin typeface="Calibri" panose="020F0502020204030204" pitchFamily="34" charset="0"/>
              </a:rPr>
              <a:t>每个子女，每月扣除</a:t>
            </a:r>
            <a:r>
              <a:rPr lang="en-US" altLang="zh-CN" sz="2135" dirty="0">
                <a:latin typeface="Calibri" panose="020F0502020204030204" pitchFamily="34" charset="0"/>
              </a:rPr>
              <a:t>1000</a:t>
            </a:r>
            <a:r>
              <a:rPr lang="zh-CN" altLang="zh-CN" sz="2135" dirty="0">
                <a:latin typeface="Calibri" panose="020F0502020204030204" pitchFamily="34" charset="0"/>
              </a:rPr>
              <a:t>元。多个符合扣除条件的子女，每个子女均可享受扣除</a:t>
            </a:r>
            <a:r>
              <a:rPr lang="zh-CN" altLang="en-US" sz="2135" dirty="0">
                <a:latin typeface="Calibri" panose="020F0502020204030204" pitchFamily="34" charset="0"/>
              </a:rPr>
              <a:t>。</a:t>
            </a:r>
            <a:endParaRPr lang="en-US" altLang="zh-CN" sz="2135" dirty="0">
              <a:latin typeface="Calibri" panose="020F0502020204030204" pitchFamily="34" charset="0"/>
            </a:endParaRPr>
          </a:p>
          <a:p>
            <a:endParaRPr lang="en-US" altLang="zh-CN" sz="2135" dirty="0">
              <a:latin typeface="Calibri" panose="020F0502020204030204" pitchFamily="34" charset="0"/>
            </a:endParaRPr>
          </a:p>
          <a:p>
            <a:r>
              <a:rPr lang="zh-CN" altLang="zh-CN" sz="2135" dirty="0">
                <a:latin typeface="Calibri" panose="020F0502020204030204" pitchFamily="34" charset="0"/>
              </a:rPr>
              <a:t>扣除人由父母双方选择确定。既可以由父母一方全额扣除，也可以父母分别扣除</a:t>
            </a:r>
            <a:r>
              <a:rPr lang="en-US" altLang="zh-CN" sz="2135" dirty="0">
                <a:latin typeface="Calibri" panose="020F0502020204030204" pitchFamily="34" charset="0"/>
              </a:rPr>
              <a:t>500</a:t>
            </a:r>
            <a:r>
              <a:rPr lang="zh-CN" altLang="zh-CN" sz="2135" dirty="0">
                <a:latin typeface="Calibri" panose="020F0502020204030204" pitchFamily="34" charset="0"/>
              </a:rPr>
              <a:t>元。</a:t>
            </a:r>
            <a:endParaRPr lang="en-US" altLang="zh-CN" sz="2135" dirty="0">
              <a:latin typeface="Calibri" panose="020F0502020204030204" pitchFamily="34" charset="0"/>
            </a:endParaRPr>
          </a:p>
          <a:p>
            <a:endParaRPr lang="en-US" altLang="zh-CN" sz="2135" dirty="0">
              <a:latin typeface="Calibri" panose="020F0502020204030204" pitchFamily="34" charset="0"/>
            </a:endParaRPr>
          </a:p>
          <a:p>
            <a:r>
              <a:rPr lang="zh-CN" altLang="zh-CN" sz="2135" dirty="0">
                <a:latin typeface="Calibri" panose="020F0502020204030204" pitchFamily="34" charset="0"/>
              </a:rPr>
              <a:t>扣除方式确定后，一个纳税年度内不能变更。</a:t>
            </a: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000" y="266700"/>
            <a:ext cx="6297084"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总体情况</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专项附加扣除政策的条件和标准</a:t>
            </a:r>
            <a:endParaRPr kumimoji="0" lang="en-GB"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endParaRPr>
          </a:p>
        </p:txBody>
      </p:sp>
      <p:sp>
        <p:nvSpPr>
          <p:cNvPr id="4" name="L 形 3"/>
          <p:cNvSpPr/>
          <p:nvPr/>
        </p:nvSpPr>
        <p:spPr>
          <a:xfrm rot="13498344">
            <a:off x="533400" y="423333"/>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713317" y="423333"/>
            <a:ext cx="192617"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353484" y="423333"/>
            <a:ext cx="192617"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1016000" y="840317"/>
            <a:ext cx="10454217" cy="0"/>
          </a:xfrm>
          <a:prstGeom prst="line">
            <a:avLst/>
          </a:prstGeom>
        </p:spPr>
        <p:style>
          <a:lnRef idx="1">
            <a:schemeClr val="dk1"/>
          </a:lnRef>
          <a:fillRef idx="0">
            <a:schemeClr val="dk1"/>
          </a:fillRef>
          <a:effectRef idx="0">
            <a:schemeClr val="dk1"/>
          </a:effectRef>
          <a:fontRef idx="minor">
            <a:schemeClr val="tx1"/>
          </a:fontRef>
        </p:style>
      </p:cxnSp>
      <p:grpSp>
        <p:nvGrpSpPr>
          <p:cNvPr id="10247" name="组合 13"/>
          <p:cNvGrpSpPr/>
          <p:nvPr/>
        </p:nvGrpSpPr>
        <p:grpSpPr>
          <a:xfrm>
            <a:off x="4078808" y="933442"/>
            <a:ext cx="1515533" cy="1515533"/>
            <a:chOff x="4535479" y="2578091"/>
            <a:chExt cx="1514475" cy="1516063"/>
          </a:xfrm>
        </p:grpSpPr>
        <p:sp>
          <p:nvSpPr>
            <p:cNvPr id="10256" name="任意多边形 15"/>
            <p:cNvSpPr/>
            <p:nvPr/>
          </p:nvSpPr>
          <p:spPr>
            <a:xfrm rot="-5400000" flipH="1">
              <a:off x="4534685" y="2578885"/>
              <a:ext cx="1514475" cy="1512887"/>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1"/>
                </a:cxn>
                <a:cxn ang="0">
                  <a:pos x="198631" y="833961"/>
                </a:cxn>
                <a:cxn ang="0">
                  <a:pos x="0" y="636161"/>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noFill/>
            </a:ln>
          </p:spPr>
          <p:txBody>
            <a:bodyPr/>
            <a:lstStyle/>
            <a:p>
              <a:endParaRPr lang="zh-CN" altLang="en-US" sz="100" dirty="0">
                <a:latin typeface="Arial" panose="020B0604020202020204" pitchFamily="34" charset="0"/>
              </a:endParaRPr>
            </a:p>
          </p:txBody>
        </p:sp>
        <p:sp>
          <p:nvSpPr>
            <p:cNvPr id="10257" name="矩形 16"/>
            <p:cNvSpPr/>
            <p:nvPr/>
          </p:nvSpPr>
          <p:spPr>
            <a:xfrm rot="-5400000" flipH="1">
              <a:off x="4895841" y="2940041"/>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sp>
          <p:nvSpPr>
            <p:cNvPr id="10258" name="文本框 13"/>
            <p:cNvSpPr txBox="1"/>
            <p:nvPr/>
          </p:nvSpPr>
          <p:spPr>
            <a:xfrm>
              <a:off x="5025552" y="3057797"/>
              <a:ext cx="860459" cy="912179"/>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起止</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时间</a:t>
              </a:r>
            </a:p>
          </p:txBody>
        </p:sp>
      </p:grpSp>
      <p:grpSp>
        <p:nvGrpSpPr>
          <p:cNvPr id="10248" name="组合 19"/>
          <p:cNvGrpSpPr/>
          <p:nvPr/>
        </p:nvGrpSpPr>
        <p:grpSpPr>
          <a:xfrm>
            <a:off x="5683251" y="954617"/>
            <a:ext cx="1526116" cy="1513416"/>
            <a:chOff x="6138251" y="2599440"/>
            <a:chExt cx="1527787" cy="1514475"/>
          </a:xfrm>
        </p:grpSpPr>
        <p:sp>
          <p:nvSpPr>
            <p:cNvPr id="10254" name="任意多边形 7"/>
            <p:cNvSpPr/>
            <p:nvPr/>
          </p:nvSpPr>
          <p:spPr>
            <a:xfrm rot="5400000">
              <a:off x="6152347" y="2600224"/>
              <a:ext cx="1514475" cy="1512888"/>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4"/>
                </a:cxn>
                <a:cxn ang="0">
                  <a:pos x="198631" y="833964"/>
                </a:cxn>
                <a:cxn ang="0">
                  <a:pos x="0" y="636164"/>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sz="100" dirty="0">
                <a:latin typeface="Arial" panose="020B0604020202020204" pitchFamily="34" charset="0"/>
              </a:endParaRPr>
            </a:p>
          </p:txBody>
        </p:sp>
        <p:sp>
          <p:nvSpPr>
            <p:cNvPr id="10255" name="矩形 8"/>
            <p:cNvSpPr/>
            <p:nvPr/>
          </p:nvSpPr>
          <p:spPr>
            <a:xfrm rot="5400000">
              <a:off x="6139035" y="2947043"/>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grpSp>
      <p:sp>
        <p:nvSpPr>
          <p:cNvPr id="10249" name="文本框 13"/>
          <p:cNvSpPr txBox="1"/>
          <p:nvPr/>
        </p:nvSpPr>
        <p:spPr>
          <a:xfrm>
            <a:off x="5770033" y="1411817"/>
            <a:ext cx="861060" cy="911860"/>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备查</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资料</a:t>
            </a:r>
            <a:endParaRPr lang="en-US" altLang="zh-CN" sz="2665" b="1" dirty="0">
              <a:solidFill>
                <a:schemeClr val="tx2"/>
              </a:solidFill>
              <a:latin typeface="微软雅黑" panose="020B0503020204020204" pitchFamily="34" charset="-122"/>
              <a:ea typeface="微软雅黑" panose="020B0503020204020204" pitchFamily="34" charset="-122"/>
            </a:endParaRPr>
          </a:p>
        </p:txBody>
      </p:sp>
      <p:grpSp>
        <p:nvGrpSpPr>
          <p:cNvPr id="8" name="组合 38"/>
          <p:cNvGrpSpPr/>
          <p:nvPr/>
        </p:nvGrpSpPr>
        <p:grpSpPr>
          <a:xfrm>
            <a:off x="300243" y="932723"/>
            <a:ext cx="1453671" cy="127096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84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81635" y="4119151"/>
              <a:ext cx="926211" cy="816969"/>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子女教育</a:t>
              </a:r>
            </a:p>
          </p:txBody>
        </p:sp>
      </p:grpSp>
      <p:cxnSp>
        <p:nvCxnSpPr>
          <p:cNvPr id="10" name="直接连接符 9"/>
          <p:cNvCxnSpPr/>
          <p:nvPr/>
        </p:nvCxnSpPr>
        <p:spPr>
          <a:xfrm>
            <a:off x="5615517"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10252" name="矩形 10"/>
          <p:cNvSpPr/>
          <p:nvPr/>
        </p:nvSpPr>
        <p:spPr>
          <a:xfrm>
            <a:off x="239184" y="2631017"/>
            <a:ext cx="5350933" cy="3380740"/>
          </a:xfrm>
          <a:prstGeom prst="rect">
            <a:avLst/>
          </a:prstGeom>
          <a:noFill/>
          <a:ln w="9525">
            <a:noFill/>
          </a:ln>
        </p:spPr>
        <p:txBody>
          <a:bodyPr>
            <a:spAutoFit/>
          </a:bodyPr>
          <a:lstStyle/>
          <a:p>
            <a:r>
              <a:rPr lang="zh-CN" altLang="en-US" sz="2135" dirty="0">
                <a:latin typeface="Calibri" panose="020F0502020204030204" pitchFamily="34" charset="0"/>
              </a:rPr>
              <a:t>学前教育：子女年满</a:t>
            </a:r>
            <a:r>
              <a:rPr lang="en-US" altLang="zh-CN" sz="2135" dirty="0">
                <a:latin typeface="Calibri" panose="020F0502020204030204" pitchFamily="34" charset="0"/>
              </a:rPr>
              <a:t>3</a:t>
            </a:r>
            <a:r>
              <a:rPr lang="zh-CN" altLang="en-US" sz="2135" dirty="0">
                <a:latin typeface="Calibri" panose="020F0502020204030204" pitchFamily="34" charset="0"/>
              </a:rPr>
              <a:t>周岁的当月至小学入学前一月；</a:t>
            </a:r>
            <a:endParaRPr lang="en-US" altLang="zh-CN" sz="2135" dirty="0">
              <a:latin typeface="Calibri" panose="020F0502020204030204" pitchFamily="34" charset="0"/>
            </a:endParaRPr>
          </a:p>
          <a:p>
            <a:endParaRPr lang="en-US" altLang="zh-CN" sz="2135" dirty="0">
              <a:latin typeface="Calibri" panose="020F0502020204030204" pitchFamily="34" charset="0"/>
            </a:endParaRPr>
          </a:p>
          <a:p>
            <a:r>
              <a:rPr lang="zh-CN" altLang="en-US" sz="2135" dirty="0">
                <a:latin typeface="Calibri" panose="020F0502020204030204" pitchFamily="34" charset="0"/>
              </a:rPr>
              <a:t>全日制学历教育：子女接受义务教育、高中教育、高等教育的入学当月</a:t>
            </a:r>
            <a:r>
              <a:rPr lang="en-US" altLang="zh-CN" sz="2135" dirty="0">
                <a:latin typeface="Calibri" panose="020F0502020204030204" pitchFamily="34" charset="0"/>
              </a:rPr>
              <a:t>——</a:t>
            </a:r>
            <a:r>
              <a:rPr lang="zh-CN" altLang="en-US" sz="2135" dirty="0">
                <a:latin typeface="Calibri" panose="020F0502020204030204" pitchFamily="34" charset="0"/>
              </a:rPr>
              <a:t>教育结束当月</a:t>
            </a:r>
            <a:endParaRPr lang="en-US" altLang="zh-CN" sz="2135" dirty="0">
              <a:latin typeface="Calibri" panose="020F0502020204030204" pitchFamily="34" charset="0"/>
            </a:endParaRPr>
          </a:p>
          <a:p>
            <a:endParaRPr lang="en-US" altLang="zh-CN" sz="2135" dirty="0">
              <a:latin typeface="Calibri" panose="020F0502020204030204" pitchFamily="34" charset="0"/>
            </a:endParaRPr>
          </a:p>
          <a:p>
            <a:r>
              <a:rPr lang="zh-CN" altLang="en-US" sz="2135" b="1" dirty="0">
                <a:latin typeface="Calibri" panose="020F0502020204030204" pitchFamily="34" charset="0"/>
              </a:rPr>
              <a:t>特别提示：</a:t>
            </a:r>
            <a:r>
              <a:rPr lang="zh-CN" altLang="en-US" sz="2135" dirty="0">
                <a:latin typeface="Calibri" panose="020F0502020204030204" pitchFamily="34" charset="0"/>
              </a:rPr>
              <a:t>因病或其他非主观原因休学但学籍继续保留的期间，以及施教机构按规定组织实施的寒暑假等假期，可连续扣除。</a:t>
            </a:r>
            <a:endParaRPr lang="zh-CN" altLang="zh-CN" sz="2135" dirty="0">
              <a:latin typeface="Calibri" panose="020F0502020204030204" pitchFamily="34" charset="0"/>
            </a:endParaRPr>
          </a:p>
        </p:txBody>
      </p:sp>
      <p:sp>
        <p:nvSpPr>
          <p:cNvPr id="10253" name="矩形 11"/>
          <p:cNvSpPr/>
          <p:nvPr/>
        </p:nvSpPr>
        <p:spPr>
          <a:xfrm>
            <a:off x="5808133" y="2286000"/>
            <a:ext cx="5376333" cy="4534535"/>
          </a:xfrm>
          <a:prstGeom prst="rect">
            <a:avLst/>
          </a:prstGeom>
          <a:noFill/>
          <a:ln w="9525">
            <a:noFill/>
          </a:ln>
        </p:spPr>
        <p:txBody>
          <a:bodyPr>
            <a:spAutoFit/>
          </a:bodyPr>
          <a:lstStyle/>
          <a:p>
            <a:pPr>
              <a:lnSpc>
                <a:spcPct val="150000"/>
              </a:lnSpc>
            </a:pPr>
            <a:endParaRPr lang="en-US" altLang="zh-CN" sz="2135" dirty="0">
              <a:latin typeface="Calibri" panose="020F0502020204030204" pitchFamily="34" charset="0"/>
            </a:endParaRPr>
          </a:p>
          <a:p>
            <a:pPr>
              <a:lnSpc>
                <a:spcPct val="150000"/>
              </a:lnSpc>
            </a:pPr>
            <a:r>
              <a:rPr lang="zh-CN" altLang="en-US" sz="2135" dirty="0">
                <a:latin typeface="Calibri" panose="020F0502020204030204" pitchFamily="34" charset="0"/>
              </a:rPr>
              <a:t>境外接受教育：境外学校录取通知书</a:t>
            </a:r>
          </a:p>
          <a:p>
            <a:pPr>
              <a:lnSpc>
                <a:spcPct val="150000"/>
              </a:lnSpc>
            </a:pPr>
            <a:r>
              <a:rPr lang="zh-CN" altLang="en-US" sz="2135" dirty="0">
                <a:latin typeface="Calibri" panose="020F0502020204030204" pitchFamily="34" charset="0"/>
              </a:rPr>
              <a:t>                                留学签证等相关教育资料</a:t>
            </a:r>
            <a:endParaRPr lang="en-US" altLang="zh-CN" sz="2135" dirty="0">
              <a:latin typeface="Calibri" panose="020F0502020204030204" pitchFamily="34" charset="0"/>
            </a:endParaRPr>
          </a:p>
          <a:p>
            <a:pPr>
              <a:lnSpc>
                <a:spcPct val="150000"/>
              </a:lnSpc>
            </a:pPr>
            <a:r>
              <a:rPr lang="zh-CN" altLang="en-US" sz="2135" dirty="0">
                <a:latin typeface="Arial" panose="020B0604020202020204" pitchFamily="34" charset="0"/>
              </a:rPr>
              <a:t> </a:t>
            </a:r>
            <a:r>
              <a:rPr lang="en-US" altLang="zh-CN" sz="2135" b="1" u="sng" dirty="0">
                <a:latin typeface="Arial" panose="020B0604020202020204" pitchFamily="34" charset="0"/>
              </a:rPr>
              <a:t>《</a:t>
            </a:r>
            <a:r>
              <a:rPr lang="zh-CN" altLang="en-US" sz="2135" b="1" u="sng" dirty="0">
                <a:latin typeface="Arial" panose="020B0604020202020204" pitchFamily="34" charset="0"/>
              </a:rPr>
              <a:t>国务院关于印发个人所得税专项附加扣除暂行办法的通知</a:t>
            </a:r>
            <a:r>
              <a:rPr lang="en-US" altLang="zh-CN" sz="2135" b="1" u="sng" dirty="0">
                <a:latin typeface="Arial" panose="020B0604020202020204" pitchFamily="34" charset="0"/>
              </a:rPr>
              <a:t>》</a:t>
            </a:r>
            <a:r>
              <a:rPr lang="zh-CN" altLang="en-US" sz="2135" dirty="0">
                <a:latin typeface="Arial" panose="020B0604020202020204" pitchFamily="34" charset="0"/>
              </a:rPr>
              <a:t>（</a:t>
            </a:r>
            <a:r>
              <a:rPr lang="zh-CN" altLang="en-US" sz="2135" b="1" u="sng" dirty="0">
                <a:latin typeface="Arial" panose="020B0604020202020204" pitchFamily="34" charset="0"/>
              </a:rPr>
              <a:t>国发</a:t>
            </a:r>
            <a:r>
              <a:rPr lang="en-US" altLang="zh-CN" sz="2135" b="1" u="sng" dirty="0">
                <a:latin typeface="Arial" panose="020B0604020202020204" pitchFamily="34" charset="0"/>
              </a:rPr>
              <a:t>〔2018〕41</a:t>
            </a:r>
            <a:r>
              <a:rPr lang="zh-CN" altLang="en-US" sz="2135" b="1" u="sng" dirty="0">
                <a:latin typeface="Arial" panose="020B0604020202020204" pitchFamily="34" charset="0"/>
              </a:rPr>
              <a:t>号</a:t>
            </a:r>
            <a:r>
              <a:rPr lang="zh-CN" altLang="en-US" sz="2135" dirty="0">
                <a:latin typeface="Arial" panose="020B0604020202020204" pitchFamily="34" charset="0"/>
              </a:rPr>
              <a:t>）：“第二十五条 本办法规定纳税人需要留存备查的相关资料应当留存五年。”</a:t>
            </a:r>
            <a:br>
              <a:rPr lang="zh-CN" altLang="en-US" sz="2135" dirty="0">
                <a:latin typeface="Arial" panose="020B0604020202020204" pitchFamily="34" charset="0"/>
              </a:rPr>
            </a:br>
            <a:endParaRPr lang="zh-CN" altLang="en-US" sz="2135" dirty="0">
              <a:latin typeface="Arial" panose="020B0604020202020204" pitchFamily="34" charset="0"/>
            </a:endParaRPr>
          </a:p>
          <a:p>
            <a:pPr>
              <a:lnSpc>
                <a:spcPct val="150000"/>
              </a:lnSpc>
            </a:pPr>
            <a:endParaRPr lang="zh-CN" altLang="zh-CN" sz="2135" dirty="0">
              <a:latin typeface="Calibri" panose="020F0502020204030204" pitchFamily="34" charset="0"/>
            </a:endParaRP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000" y="266700"/>
            <a:ext cx="6297084"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总体情况</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专项附加扣除政策的条件和标准</a:t>
            </a:r>
            <a:endParaRPr kumimoji="0" lang="en-GB"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endParaRPr>
          </a:p>
        </p:txBody>
      </p:sp>
      <p:sp>
        <p:nvSpPr>
          <p:cNvPr id="4" name="L 形 3"/>
          <p:cNvSpPr/>
          <p:nvPr/>
        </p:nvSpPr>
        <p:spPr>
          <a:xfrm rot="13498344">
            <a:off x="533400" y="423333"/>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713317" y="423333"/>
            <a:ext cx="192617"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353484" y="423333"/>
            <a:ext cx="192617"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1016000" y="840317"/>
            <a:ext cx="10454217" cy="0"/>
          </a:xfrm>
          <a:prstGeom prst="line">
            <a:avLst/>
          </a:prstGeom>
        </p:spPr>
        <p:style>
          <a:lnRef idx="1">
            <a:schemeClr val="dk1"/>
          </a:lnRef>
          <a:fillRef idx="0">
            <a:schemeClr val="dk1"/>
          </a:fillRef>
          <a:effectRef idx="0">
            <a:schemeClr val="dk1"/>
          </a:effectRef>
          <a:fontRef idx="minor">
            <a:schemeClr val="tx1"/>
          </a:fontRef>
        </p:style>
      </p:cxnSp>
      <p:grpSp>
        <p:nvGrpSpPr>
          <p:cNvPr id="12295" name="组合 13"/>
          <p:cNvGrpSpPr/>
          <p:nvPr/>
        </p:nvGrpSpPr>
        <p:grpSpPr>
          <a:xfrm>
            <a:off x="4078808" y="933442"/>
            <a:ext cx="1515533" cy="1515533"/>
            <a:chOff x="4535479" y="2578091"/>
            <a:chExt cx="1514475" cy="1516063"/>
          </a:xfrm>
        </p:grpSpPr>
        <p:sp>
          <p:nvSpPr>
            <p:cNvPr id="12304" name="任意多边形 15"/>
            <p:cNvSpPr/>
            <p:nvPr/>
          </p:nvSpPr>
          <p:spPr>
            <a:xfrm rot="-5400000" flipH="1">
              <a:off x="4534685" y="2578885"/>
              <a:ext cx="1514475" cy="1512887"/>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1"/>
                </a:cxn>
                <a:cxn ang="0">
                  <a:pos x="198631" y="833961"/>
                </a:cxn>
                <a:cxn ang="0">
                  <a:pos x="0" y="636161"/>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noFill/>
            </a:ln>
          </p:spPr>
          <p:txBody>
            <a:bodyPr/>
            <a:lstStyle/>
            <a:p>
              <a:endParaRPr lang="zh-CN" altLang="en-US" sz="100" dirty="0">
                <a:latin typeface="Arial" panose="020B0604020202020204" pitchFamily="34" charset="0"/>
              </a:endParaRPr>
            </a:p>
          </p:txBody>
        </p:sp>
        <p:sp>
          <p:nvSpPr>
            <p:cNvPr id="12305" name="矩形 16"/>
            <p:cNvSpPr/>
            <p:nvPr/>
          </p:nvSpPr>
          <p:spPr>
            <a:xfrm rot="-5400000" flipH="1">
              <a:off x="4895841" y="2940041"/>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sp>
          <p:nvSpPr>
            <p:cNvPr id="12306" name="文本框 13"/>
            <p:cNvSpPr txBox="1"/>
            <p:nvPr/>
          </p:nvSpPr>
          <p:spPr>
            <a:xfrm>
              <a:off x="5025552" y="3057797"/>
              <a:ext cx="860459" cy="912179"/>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享受</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条件</a:t>
              </a:r>
            </a:p>
          </p:txBody>
        </p:sp>
      </p:grpSp>
      <p:grpSp>
        <p:nvGrpSpPr>
          <p:cNvPr id="12296" name="组合 19"/>
          <p:cNvGrpSpPr/>
          <p:nvPr/>
        </p:nvGrpSpPr>
        <p:grpSpPr>
          <a:xfrm>
            <a:off x="5683251" y="954617"/>
            <a:ext cx="1526116" cy="1513416"/>
            <a:chOff x="6138251" y="2599440"/>
            <a:chExt cx="1527787" cy="1514475"/>
          </a:xfrm>
        </p:grpSpPr>
        <p:sp>
          <p:nvSpPr>
            <p:cNvPr id="12302" name="任意多边形 7"/>
            <p:cNvSpPr/>
            <p:nvPr/>
          </p:nvSpPr>
          <p:spPr>
            <a:xfrm rot="5400000">
              <a:off x="6152347" y="2600224"/>
              <a:ext cx="1514475" cy="1512888"/>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4"/>
                </a:cxn>
                <a:cxn ang="0">
                  <a:pos x="198631" y="833964"/>
                </a:cxn>
                <a:cxn ang="0">
                  <a:pos x="0" y="636164"/>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sz="100" dirty="0">
                <a:latin typeface="Arial" panose="020B0604020202020204" pitchFamily="34" charset="0"/>
              </a:endParaRPr>
            </a:p>
          </p:txBody>
        </p:sp>
        <p:sp>
          <p:nvSpPr>
            <p:cNvPr id="12303" name="矩形 8"/>
            <p:cNvSpPr/>
            <p:nvPr/>
          </p:nvSpPr>
          <p:spPr>
            <a:xfrm rot="5400000">
              <a:off x="6139035" y="2947043"/>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grpSp>
      <p:sp>
        <p:nvSpPr>
          <p:cNvPr id="12297" name="文本框 13"/>
          <p:cNvSpPr txBox="1"/>
          <p:nvPr/>
        </p:nvSpPr>
        <p:spPr>
          <a:xfrm>
            <a:off x="5770033" y="1411817"/>
            <a:ext cx="861060" cy="911860"/>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标准</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方式</a:t>
            </a:r>
          </a:p>
        </p:txBody>
      </p:sp>
      <p:grpSp>
        <p:nvGrpSpPr>
          <p:cNvPr id="8" name="组合 38"/>
          <p:cNvGrpSpPr/>
          <p:nvPr/>
        </p:nvGrpSpPr>
        <p:grpSpPr>
          <a:xfrm>
            <a:off x="300243" y="932723"/>
            <a:ext cx="1453671" cy="127096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84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81635" y="4119151"/>
              <a:ext cx="926211" cy="816969"/>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继续教育</a:t>
              </a:r>
            </a:p>
          </p:txBody>
        </p:sp>
      </p:grpSp>
      <p:cxnSp>
        <p:nvCxnSpPr>
          <p:cNvPr id="10" name="直接连接符 9"/>
          <p:cNvCxnSpPr/>
          <p:nvPr/>
        </p:nvCxnSpPr>
        <p:spPr>
          <a:xfrm>
            <a:off x="5615517"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12300" name="矩形 10"/>
          <p:cNvSpPr/>
          <p:nvPr/>
        </p:nvSpPr>
        <p:spPr>
          <a:xfrm>
            <a:off x="300567" y="2700867"/>
            <a:ext cx="5350933" cy="3216910"/>
          </a:xfrm>
          <a:prstGeom prst="rect">
            <a:avLst/>
          </a:prstGeom>
          <a:noFill/>
          <a:ln w="9525">
            <a:noFill/>
          </a:ln>
        </p:spPr>
        <p:txBody>
          <a:bodyPr>
            <a:spAutoFit/>
          </a:bodyPr>
          <a:lstStyle/>
          <a:p>
            <a:r>
              <a:rPr lang="zh-CN" altLang="zh-CN" sz="2135" dirty="0">
                <a:latin typeface="Calibri" panose="020F0502020204030204" pitchFamily="34" charset="0"/>
              </a:rPr>
              <a:t>（</a:t>
            </a:r>
            <a:r>
              <a:rPr lang="en-US" altLang="zh-CN" sz="2135" dirty="0">
                <a:latin typeface="Calibri" panose="020F0502020204030204" pitchFamily="34" charset="0"/>
              </a:rPr>
              <a:t>1</a:t>
            </a:r>
            <a:r>
              <a:rPr lang="zh-CN" altLang="zh-CN" sz="2135" dirty="0">
                <a:latin typeface="Calibri" panose="020F0502020204030204" pitchFamily="34" charset="0"/>
              </a:rPr>
              <a:t>）学历（学位）继续教育</a:t>
            </a:r>
            <a:endParaRPr lang="zh-CN" altLang="en-US" sz="2135" dirty="0">
              <a:latin typeface="Calibri" panose="020F0502020204030204" pitchFamily="34" charset="0"/>
            </a:endParaRPr>
          </a:p>
          <a:p>
            <a:endParaRPr lang="zh-CN" altLang="en-US" sz="2135" dirty="0">
              <a:latin typeface="Calibri" panose="020F0502020204030204" pitchFamily="34" charset="0"/>
            </a:endParaRPr>
          </a:p>
          <a:p>
            <a:endParaRPr lang="en-US" altLang="zh-CN" sz="2135" dirty="0">
              <a:latin typeface="Calibri" panose="020F0502020204030204" pitchFamily="34" charset="0"/>
            </a:endParaRPr>
          </a:p>
          <a:p>
            <a:endParaRPr lang="zh-CN" altLang="zh-CN" sz="535" dirty="0">
              <a:latin typeface="Calibri" panose="020F0502020204030204" pitchFamily="34" charset="0"/>
            </a:endParaRPr>
          </a:p>
          <a:p>
            <a:r>
              <a:rPr lang="zh-CN" altLang="zh-CN" sz="2135" dirty="0">
                <a:latin typeface="Calibri" panose="020F0502020204030204" pitchFamily="34" charset="0"/>
              </a:rPr>
              <a:t>（</a:t>
            </a:r>
            <a:r>
              <a:rPr lang="en-US" altLang="zh-CN" sz="2135" dirty="0">
                <a:latin typeface="Calibri" panose="020F0502020204030204" pitchFamily="34" charset="0"/>
              </a:rPr>
              <a:t>2</a:t>
            </a:r>
            <a:r>
              <a:rPr lang="zh-CN" altLang="zh-CN" sz="2135" dirty="0">
                <a:latin typeface="Calibri" panose="020F0502020204030204" pitchFamily="34" charset="0"/>
              </a:rPr>
              <a:t>）技能人员</a:t>
            </a:r>
            <a:r>
              <a:rPr lang="zh-CN" altLang="zh-CN" sz="2135" dirty="0">
                <a:latin typeface="Calibri" panose="020F0502020204030204" pitchFamily="34" charset="0"/>
                <a:sym typeface="+mn-ea"/>
              </a:rPr>
              <a:t>职业资格继续教育</a:t>
            </a:r>
          </a:p>
          <a:p>
            <a:r>
              <a:rPr lang="zh-CN" altLang="zh-CN" sz="2135" dirty="0">
                <a:latin typeface="Calibri" panose="020F0502020204030204" pitchFamily="34" charset="0"/>
                <a:sym typeface="+mn-ea"/>
              </a:rPr>
              <a:t>          </a:t>
            </a:r>
            <a:r>
              <a:rPr lang="zh-CN" altLang="zh-CN" sz="1065" dirty="0">
                <a:latin typeface="Calibri" panose="020F0502020204030204" pitchFamily="34" charset="0"/>
                <a:sym typeface="+mn-ea"/>
              </a:rPr>
              <a:t> </a:t>
            </a:r>
          </a:p>
          <a:p>
            <a:r>
              <a:rPr lang="zh-CN" altLang="zh-CN" sz="2135" dirty="0">
                <a:latin typeface="Calibri" panose="020F0502020204030204" pitchFamily="34" charset="0"/>
                <a:sym typeface="+mn-ea"/>
              </a:rPr>
              <a:t>          </a:t>
            </a:r>
            <a:r>
              <a:rPr lang="zh-CN" altLang="zh-CN" sz="2135" dirty="0">
                <a:latin typeface="Calibri" panose="020F0502020204030204" pitchFamily="34" charset="0"/>
              </a:rPr>
              <a:t>专业技术人员职业资格继续教育</a:t>
            </a:r>
          </a:p>
          <a:p>
            <a:endParaRPr lang="zh-CN" altLang="zh-CN" sz="2135" dirty="0">
              <a:latin typeface="Calibri" panose="020F0502020204030204" pitchFamily="34" charset="0"/>
            </a:endParaRPr>
          </a:p>
          <a:p>
            <a:endParaRPr lang="en-US" altLang="zh-CN" sz="535" dirty="0">
              <a:latin typeface="Calibri" panose="020F0502020204030204" pitchFamily="34" charset="0"/>
            </a:endParaRPr>
          </a:p>
          <a:p>
            <a:r>
              <a:rPr lang="zh-CN" altLang="zh-CN" sz="2135" dirty="0">
                <a:latin typeface="Calibri" panose="020F0502020204030204" pitchFamily="34" charset="0"/>
              </a:rPr>
              <a:t>职业资格具体范围，以人力资源社会保障部公布的国家职业资格目录为准。</a:t>
            </a:r>
          </a:p>
        </p:txBody>
      </p:sp>
      <p:sp>
        <p:nvSpPr>
          <p:cNvPr id="12301" name="矩形 11"/>
          <p:cNvSpPr/>
          <p:nvPr/>
        </p:nvSpPr>
        <p:spPr>
          <a:xfrm>
            <a:off x="5808133" y="2631017"/>
            <a:ext cx="5782733" cy="2393950"/>
          </a:xfrm>
          <a:prstGeom prst="rect">
            <a:avLst/>
          </a:prstGeom>
          <a:noFill/>
          <a:ln w="9525">
            <a:noFill/>
          </a:ln>
        </p:spPr>
        <p:txBody>
          <a:bodyPr>
            <a:spAutoFit/>
          </a:bodyPr>
          <a:lstStyle/>
          <a:p>
            <a:r>
              <a:rPr lang="zh-CN" altLang="zh-CN" sz="2135" dirty="0">
                <a:latin typeface="Calibri" panose="020F0502020204030204" pitchFamily="34" charset="0"/>
              </a:rPr>
              <a:t>学历（学位）继续教育</a:t>
            </a:r>
            <a:r>
              <a:rPr lang="zh-CN" altLang="en-US" sz="2135" dirty="0">
                <a:latin typeface="Calibri" panose="020F0502020204030204" pitchFamily="34" charset="0"/>
              </a:rPr>
              <a:t>：</a:t>
            </a:r>
            <a:r>
              <a:rPr lang="zh-CN" altLang="zh-CN" sz="2135" dirty="0">
                <a:latin typeface="Calibri" panose="020F0502020204030204" pitchFamily="34" charset="0"/>
              </a:rPr>
              <a:t>每月</a:t>
            </a:r>
            <a:r>
              <a:rPr lang="en-US" altLang="zh-CN" sz="2135" dirty="0">
                <a:latin typeface="Calibri" panose="020F0502020204030204" pitchFamily="34" charset="0"/>
              </a:rPr>
              <a:t>400</a:t>
            </a:r>
            <a:r>
              <a:rPr lang="zh-CN" altLang="zh-CN" sz="2135" dirty="0">
                <a:latin typeface="Calibri" panose="020F0502020204030204" pitchFamily="34" charset="0"/>
              </a:rPr>
              <a:t>元；</a:t>
            </a:r>
          </a:p>
          <a:p>
            <a:r>
              <a:rPr lang="zh-CN" altLang="zh-CN" sz="2135" dirty="0">
                <a:latin typeface="Calibri" panose="020F0502020204030204" pitchFamily="34" charset="0"/>
              </a:rPr>
              <a:t>职业资格继续教育：</a:t>
            </a:r>
            <a:r>
              <a:rPr lang="en-US" altLang="zh-CN" sz="2135" dirty="0">
                <a:latin typeface="Calibri" panose="020F0502020204030204" pitchFamily="34" charset="0"/>
              </a:rPr>
              <a:t>3600</a:t>
            </a:r>
            <a:r>
              <a:rPr lang="zh-CN" altLang="zh-CN" sz="2135" dirty="0">
                <a:latin typeface="Calibri" panose="020F0502020204030204" pitchFamily="34" charset="0"/>
              </a:rPr>
              <a:t>元</a:t>
            </a:r>
            <a:r>
              <a:rPr lang="en-US" altLang="zh-CN" sz="2135" dirty="0">
                <a:latin typeface="Calibri" panose="020F0502020204030204" pitchFamily="34" charset="0"/>
              </a:rPr>
              <a:t>/</a:t>
            </a:r>
            <a:r>
              <a:rPr lang="zh-CN" altLang="en-US" sz="2135" dirty="0">
                <a:latin typeface="Calibri" panose="020F0502020204030204" pitchFamily="34" charset="0"/>
              </a:rPr>
              <a:t>年</a:t>
            </a:r>
            <a:r>
              <a:rPr lang="zh-CN" altLang="zh-CN" sz="2135" dirty="0">
                <a:latin typeface="Calibri" panose="020F0502020204030204" pitchFamily="34" charset="0"/>
              </a:rPr>
              <a:t>。</a:t>
            </a:r>
            <a:endParaRPr lang="en-US" altLang="zh-CN" sz="2135" dirty="0">
              <a:latin typeface="Calibri" panose="020F0502020204030204" pitchFamily="34" charset="0"/>
            </a:endParaRPr>
          </a:p>
          <a:p>
            <a:endParaRPr lang="zh-CN" altLang="zh-CN" sz="2135" dirty="0">
              <a:latin typeface="Calibri" panose="020F0502020204030204" pitchFamily="34" charset="0"/>
            </a:endParaRPr>
          </a:p>
          <a:p>
            <a:r>
              <a:rPr lang="zh-CN" altLang="zh-CN" sz="2135" b="1" dirty="0">
                <a:latin typeface="Calibri" panose="020F0502020204030204" pitchFamily="34" charset="0"/>
              </a:rPr>
              <a:t>例外：</a:t>
            </a:r>
            <a:r>
              <a:rPr lang="zh-CN" altLang="zh-CN" sz="2135" dirty="0">
                <a:solidFill>
                  <a:srgbClr val="FF0000"/>
                </a:solidFill>
                <a:latin typeface="Calibri" panose="020F0502020204030204" pitchFamily="34" charset="0"/>
              </a:rPr>
              <a:t>如果子女已就业，且正在接受本科</a:t>
            </a:r>
            <a:r>
              <a:rPr lang="zh-CN" altLang="en-US" sz="2135" dirty="0">
                <a:solidFill>
                  <a:srgbClr val="FF0000"/>
                </a:solidFill>
                <a:latin typeface="Calibri" panose="020F0502020204030204" pitchFamily="34" charset="0"/>
              </a:rPr>
              <a:t>（含）及</a:t>
            </a:r>
            <a:r>
              <a:rPr lang="zh-CN" altLang="zh-CN" sz="2135" dirty="0">
                <a:solidFill>
                  <a:srgbClr val="FF0000"/>
                </a:solidFill>
                <a:latin typeface="Calibri" panose="020F0502020204030204" pitchFamily="34" charset="0"/>
              </a:rPr>
              <a:t>以下学历继续教育，可以由父母选择按照子女教育扣除，也可以由子女本人选择按照继续教育扣除。</a:t>
            </a: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000" y="266700"/>
            <a:ext cx="6297084"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总体情况</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专项附加扣除政策的条件和标准</a:t>
            </a:r>
            <a:endParaRPr kumimoji="0" lang="en-GB"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endParaRPr>
          </a:p>
        </p:txBody>
      </p:sp>
      <p:sp>
        <p:nvSpPr>
          <p:cNvPr id="4" name="L 形 3"/>
          <p:cNvSpPr/>
          <p:nvPr/>
        </p:nvSpPr>
        <p:spPr>
          <a:xfrm rot="13498344">
            <a:off x="533400" y="423333"/>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713317" y="423333"/>
            <a:ext cx="192617"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353484" y="423333"/>
            <a:ext cx="192617"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1016000" y="840317"/>
            <a:ext cx="10454217" cy="0"/>
          </a:xfrm>
          <a:prstGeom prst="line">
            <a:avLst/>
          </a:prstGeom>
        </p:spPr>
        <p:style>
          <a:lnRef idx="1">
            <a:schemeClr val="dk1"/>
          </a:lnRef>
          <a:fillRef idx="0">
            <a:schemeClr val="dk1"/>
          </a:fillRef>
          <a:effectRef idx="0">
            <a:schemeClr val="dk1"/>
          </a:effectRef>
          <a:fontRef idx="minor">
            <a:schemeClr val="tx1"/>
          </a:fontRef>
        </p:style>
      </p:cxnSp>
      <p:grpSp>
        <p:nvGrpSpPr>
          <p:cNvPr id="13319" name="组合 13"/>
          <p:cNvGrpSpPr/>
          <p:nvPr/>
        </p:nvGrpSpPr>
        <p:grpSpPr>
          <a:xfrm>
            <a:off x="4078808" y="933442"/>
            <a:ext cx="1515533" cy="1515533"/>
            <a:chOff x="4535479" y="2578091"/>
            <a:chExt cx="1514475" cy="1516063"/>
          </a:xfrm>
        </p:grpSpPr>
        <p:sp>
          <p:nvSpPr>
            <p:cNvPr id="13328" name="任意多边形 15"/>
            <p:cNvSpPr/>
            <p:nvPr/>
          </p:nvSpPr>
          <p:spPr>
            <a:xfrm rot="-5400000" flipH="1">
              <a:off x="4534685" y="2578885"/>
              <a:ext cx="1514475" cy="1512887"/>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1"/>
                </a:cxn>
                <a:cxn ang="0">
                  <a:pos x="198631" y="833961"/>
                </a:cxn>
                <a:cxn ang="0">
                  <a:pos x="0" y="636161"/>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noFill/>
            </a:ln>
          </p:spPr>
          <p:txBody>
            <a:bodyPr/>
            <a:lstStyle/>
            <a:p>
              <a:endParaRPr lang="zh-CN" altLang="en-US" sz="100" dirty="0">
                <a:latin typeface="Arial" panose="020B0604020202020204" pitchFamily="34" charset="0"/>
              </a:endParaRPr>
            </a:p>
          </p:txBody>
        </p:sp>
        <p:sp>
          <p:nvSpPr>
            <p:cNvPr id="13329" name="矩形 16"/>
            <p:cNvSpPr/>
            <p:nvPr/>
          </p:nvSpPr>
          <p:spPr>
            <a:xfrm rot="-5400000" flipH="1">
              <a:off x="4895841" y="2940041"/>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sp>
          <p:nvSpPr>
            <p:cNvPr id="13330" name="文本框 13"/>
            <p:cNvSpPr txBox="1"/>
            <p:nvPr/>
          </p:nvSpPr>
          <p:spPr>
            <a:xfrm>
              <a:off x="5025552" y="3057797"/>
              <a:ext cx="860459" cy="912179"/>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起止</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时间</a:t>
              </a:r>
            </a:p>
          </p:txBody>
        </p:sp>
      </p:grpSp>
      <p:grpSp>
        <p:nvGrpSpPr>
          <p:cNvPr id="13320" name="组合 19"/>
          <p:cNvGrpSpPr/>
          <p:nvPr/>
        </p:nvGrpSpPr>
        <p:grpSpPr>
          <a:xfrm>
            <a:off x="5683251" y="954617"/>
            <a:ext cx="1526116" cy="1513416"/>
            <a:chOff x="6138251" y="2599440"/>
            <a:chExt cx="1527787" cy="1514475"/>
          </a:xfrm>
        </p:grpSpPr>
        <p:sp>
          <p:nvSpPr>
            <p:cNvPr id="13326" name="任意多边形 7"/>
            <p:cNvSpPr/>
            <p:nvPr/>
          </p:nvSpPr>
          <p:spPr>
            <a:xfrm rot="5400000">
              <a:off x="6152347" y="2600224"/>
              <a:ext cx="1514475" cy="1512888"/>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4"/>
                </a:cxn>
                <a:cxn ang="0">
                  <a:pos x="198631" y="833964"/>
                </a:cxn>
                <a:cxn ang="0">
                  <a:pos x="0" y="636164"/>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sz="100" dirty="0">
                <a:latin typeface="Arial" panose="020B0604020202020204" pitchFamily="34" charset="0"/>
              </a:endParaRPr>
            </a:p>
          </p:txBody>
        </p:sp>
        <p:sp>
          <p:nvSpPr>
            <p:cNvPr id="13327" name="矩形 8"/>
            <p:cNvSpPr/>
            <p:nvPr/>
          </p:nvSpPr>
          <p:spPr>
            <a:xfrm rot="5400000">
              <a:off x="6139035" y="2947043"/>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grpSp>
      <p:sp>
        <p:nvSpPr>
          <p:cNvPr id="13321" name="文本框 13"/>
          <p:cNvSpPr txBox="1"/>
          <p:nvPr/>
        </p:nvSpPr>
        <p:spPr>
          <a:xfrm>
            <a:off x="5770033" y="1411817"/>
            <a:ext cx="861060" cy="911860"/>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备查</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资料</a:t>
            </a:r>
            <a:endParaRPr lang="en-US" altLang="zh-CN" sz="2665" b="1" dirty="0">
              <a:solidFill>
                <a:schemeClr val="tx2"/>
              </a:solidFill>
              <a:latin typeface="微软雅黑" panose="020B0503020204020204" pitchFamily="34" charset="-122"/>
              <a:ea typeface="微软雅黑" panose="020B0503020204020204" pitchFamily="34" charset="-122"/>
            </a:endParaRPr>
          </a:p>
        </p:txBody>
      </p:sp>
      <p:grpSp>
        <p:nvGrpSpPr>
          <p:cNvPr id="8" name="组合 38"/>
          <p:cNvGrpSpPr/>
          <p:nvPr/>
        </p:nvGrpSpPr>
        <p:grpSpPr>
          <a:xfrm>
            <a:off x="300243" y="932723"/>
            <a:ext cx="1453671" cy="127096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84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81635" y="4119151"/>
              <a:ext cx="926211" cy="816969"/>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继续教育</a:t>
              </a:r>
            </a:p>
          </p:txBody>
        </p:sp>
      </p:grpSp>
      <p:cxnSp>
        <p:nvCxnSpPr>
          <p:cNvPr id="10" name="直接连接符 9"/>
          <p:cNvCxnSpPr/>
          <p:nvPr/>
        </p:nvCxnSpPr>
        <p:spPr>
          <a:xfrm>
            <a:off x="5615517"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13324" name="矩形 10"/>
          <p:cNvSpPr/>
          <p:nvPr/>
        </p:nvSpPr>
        <p:spPr>
          <a:xfrm>
            <a:off x="239184" y="2631017"/>
            <a:ext cx="5350933" cy="2720745"/>
          </a:xfrm>
          <a:prstGeom prst="rect">
            <a:avLst/>
          </a:prstGeom>
          <a:noFill/>
          <a:ln w="9525">
            <a:noFill/>
          </a:ln>
        </p:spPr>
        <p:txBody>
          <a:bodyPr>
            <a:spAutoFit/>
          </a:bodyPr>
          <a:lstStyle/>
          <a:p>
            <a:r>
              <a:rPr lang="zh-CN" altLang="zh-CN" sz="2135" dirty="0">
                <a:latin typeface="Calibri" panose="020F0502020204030204" pitchFamily="34" charset="0"/>
              </a:rPr>
              <a:t>学历（学位）继续教育：入学的当月至教育结束的当月</a:t>
            </a:r>
          </a:p>
          <a:p>
            <a:r>
              <a:rPr lang="zh-CN" altLang="zh-CN" sz="2135" dirty="0">
                <a:latin typeface="Calibri" panose="020F0502020204030204" pitchFamily="34" charset="0"/>
              </a:rPr>
              <a:t>同一学历（学位）继续教育的扣除期限最长不能超过</a:t>
            </a:r>
            <a:r>
              <a:rPr lang="en-US" altLang="zh-CN" sz="2135" dirty="0">
                <a:latin typeface="Calibri" panose="020F0502020204030204" pitchFamily="34" charset="0"/>
              </a:rPr>
              <a:t>48</a:t>
            </a:r>
            <a:r>
              <a:rPr lang="zh-CN" altLang="zh-CN" sz="2135" dirty="0">
                <a:latin typeface="Calibri" panose="020F0502020204030204" pitchFamily="34" charset="0"/>
              </a:rPr>
              <a:t>个月。</a:t>
            </a:r>
            <a:endParaRPr lang="en-US" altLang="zh-CN" sz="2135" dirty="0">
              <a:latin typeface="Calibri" panose="020F0502020204030204" pitchFamily="34" charset="0"/>
            </a:endParaRPr>
          </a:p>
          <a:p>
            <a:endParaRPr lang="en-US" altLang="zh-CN" sz="2135" dirty="0">
              <a:latin typeface="Calibri" panose="020F0502020204030204" pitchFamily="34" charset="0"/>
            </a:endParaRPr>
          </a:p>
          <a:p>
            <a:r>
              <a:rPr lang="zh-CN" altLang="zh-CN" sz="2135" dirty="0">
                <a:latin typeface="Calibri" panose="020F0502020204030204" pitchFamily="34" charset="0"/>
              </a:rPr>
              <a:t>职业资格继续教育</a:t>
            </a:r>
            <a:r>
              <a:rPr lang="zh-CN" altLang="en-US" sz="2135" dirty="0">
                <a:latin typeface="Calibri" panose="020F0502020204030204" pitchFamily="34" charset="0"/>
              </a:rPr>
              <a:t>：</a:t>
            </a:r>
            <a:r>
              <a:rPr lang="zh-CN" altLang="zh-CN" sz="2135" dirty="0">
                <a:latin typeface="Calibri" panose="020F0502020204030204" pitchFamily="34" charset="0"/>
              </a:rPr>
              <a:t>取得相关职业资格继续教育证书上载明的发证（批准）日期的所属年度，即为可以扣除的年度。</a:t>
            </a:r>
          </a:p>
        </p:txBody>
      </p:sp>
      <p:sp>
        <p:nvSpPr>
          <p:cNvPr id="13325" name="矩形 11"/>
          <p:cNvSpPr/>
          <p:nvPr/>
        </p:nvSpPr>
        <p:spPr>
          <a:xfrm>
            <a:off x="5808133" y="2660651"/>
            <a:ext cx="5376333" cy="1078230"/>
          </a:xfrm>
          <a:prstGeom prst="rect">
            <a:avLst/>
          </a:prstGeom>
          <a:noFill/>
          <a:ln w="9525">
            <a:noFill/>
          </a:ln>
        </p:spPr>
        <p:txBody>
          <a:bodyPr>
            <a:spAutoFit/>
          </a:bodyPr>
          <a:lstStyle/>
          <a:p>
            <a:r>
              <a:rPr lang="zh-CN" altLang="en-US" sz="2135" dirty="0">
                <a:latin typeface="Calibri" panose="020F0502020204030204" pitchFamily="34" charset="0"/>
              </a:rPr>
              <a:t>职业资格继续教育：</a:t>
            </a:r>
          </a:p>
          <a:p>
            <a:endParaRPr lang="zh-CN" altLang="en-US" sz="2135" dirty="0">
              <a:latin typeface="Calibri" panose="020F0502020204030204" pitchFamily="34" charset="0"/>
            </a:endParaRPr>
          </a:p>
          <a:p>
            <a:r>
              <a:rPr lang="zh-CN" altLang="en-US" sz="2135" dirty="0">
                <a:latin typeface="Calibri" panose="020F0502020204030204" pitchFamily="34" charset="0"/>
              </a:rPr>
              <a:t>技能人员、专业技术人员职业资格证书等</a:t>
            </a:r>
            <a:endParaRPr lang="zh-CN" altLang="zh-CN" sz="2135" dirty="0">
              <a:latin typeface="Calibri" panose="020F0502020204030204" pitchFamily="34" charset="0"/>
            </a:endParaRP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000" y="266700"/>
            <a:ext cx="6297084"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总体情况</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专项附加扣除政策的条件和标准</a:t>
            </a:r>
            <a:endParaRPr kumimoji="0" lang="en-GB"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endParaRPr>
          </a:p>
        </p:txBody>
      </p:sp>
      <p:sp>
        <p:nvSpPr>
          <p:cNvPr id="4" name="L 形 3"/>
          <p:cNvSpPr/>
          <p:nvPr/>
        </p:nvSpPr>
        <p:spPr>
          <a:xfrm rot="13498344">
            <a:off x="533400" y="423333"/>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713317" y="423333"/>
            <a:ext cx="192617"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353484" y="423333"/>
            <a:ext cx="192617"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1016000" y="840317"/>
            <a:ext cx="10454217" cy="0"/>
          </a:xfrm>
          <a:prstGeom prst="line">
            <a:avLst/>
          </a:prstGeom>
        </p:spPr>
        <p:style>
          <a:lnRef idx="1">
            <a:schemeClr val="dk1"/>
          </a:lnRef>
          <a:fillRef idx="0">
            <a:schemeClr val="dk1"/>
          </a:fillRef>
          <a:effectRef idx="0">
            <a:schemeClr val="dk1"/>
          </a:effectRef>
          <a:fontRef idx="minor">
            <a:schemeClr val="tx1"/>
          </a:fontRef>
        </p:style>
      </p:cxnSp>
      <p:grpSp>
        <p:nvGrpSpPr>
          <p:cNvPr id="15367" name="组合 13"/>
          <p:cNvGrpSpPr/>
          <p:nvPr/>
        </p:nvGrpSpPr>
        <p:grpSpPr>
          <a:xfrm>
            <a:off x="4078808" y="933442"/>
            <a:ext cx="1515533" cy="1515533"/>
            <a:chOff x="4535479" y="2578091"/>
            <a:chExt cx="1514475" cy="1516063"/>
          </a:xfrm>
        </p:grpSpPr>
        <p:sp>
          <p:nvSpPr>
            <p:cNvPr id="15376" name="任意多边形 15"/>
            <p:cNvSpPr/>
            <p:nvPr/>
          </p:nvSpPr>
          <p:spPr>
            <a:xfrm rot="-5400000" flipH="1">
              <a:off x="4534685" y="2578885"/>
              <a:ext cx="1514475" cy="1512887"/>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1"/>
                </a:cxn>
                <a:cxn ang="0">
                  <a:pos x="198631" y="833961"/>
                </a:cxn>
                <a:cxn ang="0">
                  <a:pos x="0" y="636161"/>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noFill/>
            </a:ln>
          </p:spPr>
          <p:txBody>
            <a:bodyPr/>
            <a:lstStyle/>
            <a:p>
              <a:endParaRPr lang="zh-CN" altLang="en-US" sz="100" dirty="0">
                <a:latin typeface="Arial" panose="020B0604020202020204" pitchFamily="34" charset="0"/>
              </a:endParaRPr>
            </a:p>
          </p:txBody>
        </p:sp>
        <p:sp>
          <p:nvSpPr>
            <p:cNvPr id="15377" name="矩形 16"/>
            <p:cNvSpPr/>
            <p:nvPr/>
          </p:nvSpPr>
          <p:spPr>
            <a:xfrm rot="-5400000" flipH="1">
              <a:off x="4895841" y="2940041"/>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sp>
          <p:nvSpPr>
            <p:cNvPr id="15378" name="文本框 13"/>
            <p:cNvSpPr txBox="1"/>
            <p:nvPr/>
          </p:nvSpPr>
          <p:spPr>
            <a:xfrm>
              <a:off x="5025552" y="3057797"/>
              <a:ext cx="860459" cy="912179"/>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享受</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条件</a:t>
              </a:r>
            </a:p>
          </p:txBody>
        </p:sp>
      </p:grpSp>
      <p:grpSp>
        <p:nvGrpSpPr>
          <p:cNvPr id="15368" name="组合 19"/>
          <p:cNvGrpSpPr/>
          <p:nvPr/>
        </p:nvGrpSpPr>
        <p:grpSpPr>
          <a:xfrm>
            <a:off x="5683251" y="954617"/>
            <a:ext cx="1526116" cy="1513416"/>
            <a:chOff x="6138251" y="2599440"/>
            <a:chExt cx="1527787" cy="1514475"/>
          </a:xfrm>
        </p:grpSpPr>
        <p:sp>
          <p:nvSpPr>
            <p:cNvPr id="15374" name="任意多边形 7"/>
            <p:cNvSpPr/>
            <p:nvPr/>
          </p:nvSpPr>
          <p:spPr>
            <a:xfrm rot="5400000">
              <a:off x="6152347" y="2600224"/>
              <a:ext cx="1514475" cy="1512888"/>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4"/>
                </a:cxn>
                <a:cxn ang="0">
                  <a:pos x="198631" y="833964"/>
                </a:cxn>
                <a:cxn ang="0">
                  <a:pos x="0" y="636164"/>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sz="100" dirty="0">
                <a:latin typeface="Arial" panose="020B0604020202020204" pitchFamily="34" charset="0"/>
              </a:endParaRPr>
            </a:p>
          </p:txBody>
        </p:sp>
        <p:sp>
          <p:nvSpPr>
            <p:cNvPr id="15375" name="矩形 8"/>
            <p:cNvSpPr/>
            <p:nvPr/>
          </p:nvSpPr>
          <p:spPr>
            <a:xfrm rot="5400000">
              <a:off x="6139035" y="2947043"/>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grpSp>
      <p:sp>
        <p:nvSpPr>
          <p:cNvPr id="15369" name="文本框 13"/>
          <p:cNvSpPr txBox="1"/>
          <p:nvPr/>
        </p:nvSpPr>
        <p:spPr>
          <a:xfrm>
            <a:off x="5770033" y="1411817"/>
            <a:ext cx="861060" cy="911860"/>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标准</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方式</a:t>
            </a:r>
          </a:p>
        </p:txBody>
      </p:sp>
      <p:grpSp>
        <p:nvGrpSpPr>
          <p:cNvPr id="8" name="组合 38"/>
          <p:cNvGrpSpPr/>
          <p:nvPr/>
        </p:nvGrpSpPr>
        <p:grpSpPr>
          <a:xfrm>
            <a:off x="300243" y="932724"/>
            <a:ext cx="1453671" cy="127096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84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20012" y="4088306"/>
              <a:ext cx="1065085" cy="816969"/>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住房贷款利息</a:t>
              </a:r>
            </a:p>
          </p:txBody>
        </p:sp>
      </p:grpSp>
      <p:cxnSp>
        <p:nvCxnSpPr>
          <p:cNvPr id="10" name="直接连接符 9"/>
          <p:cNvCxnSpPr/>
          <p:nvPr/>
        </p:nvCxnSpPr>
        <p:spPr>
          <a:xfrm>
            <a:off x="5615517"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15372" name="矩形 10"/>
          <p:cNvSpPr/>
          <p:nvPr/>
        </p:nvSpPr>
        <p:spPr>
          <a:xfrm>
            <a:off x="239184" y="2565400"/>
            <a:ext cx="5350933" cy="3380740"/>
          </a:xfrm>
          <a:prstGeom prst="rect">
            <a:avLst/>
          </a:prstGeom>
          <a:noFill/>
          <a:ln w="9525">
            <a:noFill/>
          </a:ln>
        </p:spPr>
        <p:txBody>
          <a:bodyPr>
            <a:spAutoFit/>
          </a:bodyPr>
          <a:lstStyle/>
          <a:p>
            <a:r>
              <a:rPr lang="zh-CN" altLang="en-US" sz="2135" dirty="0">
                <a:latin typeface="Calibri" panose="020F0502020204030204" pitchFamily="34" charset="0"/>
              </a:rPr>
              <a:t>本人或者配偶，单独或者共同使用商业银行或住房公积金个人住房贷款，为本人或配偶购买中国境内住房，而发生的首套住房贷款利息支出。</a:t>
            </a:r>
          </a:p>
          <a:p>
            <a:endParaRPr lang="zh-CN" altLang="en-US" sz="2135" dirty="0">
              <a:latin typeface="Calibri" panose="020F0502020204030204" pitchFamily="34" charset="0"/>
            </a:endParaRPr>
          </a:p>
          <a:p>
            <a:r>
              <a:rPr lang="zh-CN" altLang="en-US" sz="2135" dirty="0">
                <a:latin typeface="黑体" panose="02010609060101010101" pitchFamily="2" charset="-122"/>
                <a:ea typeface="黑体" panose="02010609060101010101" pitchFamily="2" charset="-122"/>
              </a:rPr>
              <a:t>？首套住房贷款</a:t>
            </a:r>
            <a:endParaRPr lang="zh-CN" altLang="en-US" sz="2135" dirty="0">
              <a:latin typeface="Calibri" panose="020F0502020204030204" pitchFamily="34" charset="0"/>
            </a:endParaRPr>
          </a:p>
          <a:p>
            <a:endParaRPr lang="en-US" altLang="zh-CN" sz="2135" dirty="0">
              <a:solidFill>
                <a:srgbClr val="FF0000"/>
              </a:solidFill>
              <a:latin typeface="Calibri" panose="020F0502020204030204" pitchFamily="34" charset="0"/>
            </a:endParaRPr>
          </a:p>
          <a:p>
            <a:r>
              <a:rPr lang="zh-CN" altLang="en-US" sz="2135" dirty="0">
                <a:latin typeface="Calibri" panose="020F0502020204030204" pitchFamily="34" charset="0"/>
              </a:rPr>
              <a:t>住房贷款利息支出是否符合政策，可查阅贷款合同（协议），或者向办理贷款的银行、住房公积金中心进行咨询。</a:t>
            </a:r>
            <a:endParaRPr lang="zh-CN" altLang="zh-CN" sz="2135" dirty="0">
              <a:latin typeface="Calibri" panose="020F0502020204030204" pitchFamily="34" charset="0"/>
            </a:endParaRPr>
          </a:p>
        </p:txBody>
      </p:sp>
      <p:sp>
        <p:nvSpPr>
          <p:cNvPr id="15373" name="矩形 11"/>
          <p:cNvSpPr/>
          <p:nvPr/>
        </p:nvSpPr>
        <p:spPr>
          <a:xfrm>
            <a:off x="5808133" y="2631017"/>
            <a:ext cx="5376333" cy="1736090"/>
          </a:xfrm>
          <a:prstGeom prst="rect">
            <a:avLst/>
          </a:prstGeom>
          <a:noFill/>
          <a:ln w="9525">
            <a:noFill/>
          </a:ln>
        </p:spPr>
        <p:txBody>
          <a:bodyPr>
            <a:spAutoFit/>
          </a:bodyPr>
          <a:lstStyle/>
          <a:p>
            <a:r>
              <a:rPr lang="zh-CN" altLang="en-US" sz="2135" dirty="0">
                <a:latin typeface="Calibri" panose="020F0502020204030204" pitchFamily="34" charset="0"/>
              </a:rPr>
              <a:t>每月</a:t>
            </a:r>
            <a:r>
              <a:rPr lang="en-US" altLang="zh-CN" sz="2135" dirty="0">
                <a:latin typeface="Calibri" panose="020F0502020204030204" pitchFamily="34" charset="0"/>
              </a:rPr>
              <a:t>1000</a:t>
            </a:r>
            <a:r>
              <a:rPr lang="zh-CN" altLang="en-US" sz="2135" dirty="0">
                <a:latin typeface="Calibri" panose="020F0502020204030204" pitchFamily="34" charset="0"/>
              </a:rPr>
              <a:t>元，扣除期限最长不超过</a:t>
            </a:r>
            <a:r>
              <a:rPr lang="en-US" altLang="zh-CN" sz="2135" dirty="0">
                <a:latin typeface="Calibri" panose="020F0502020204030204" pitchFamily="34" charset="0"/>
              </a:rPr>
              <a:t>240</a:t>
            </a:r>
            <a:r>
              <a:rPr lang="zh-CN" altLang="en-US" sz="2135" dirty="0">
                <a:latin typeface="Calibri" panose="020F0502020204030204" pitchFamily="34" charset="0"/>
              </a:rPr>
              <a:t>个月</a:t>
            </a:r>
          </a:p>
          <a:p>
            <a:endParaRPr lang="zh-CN" altLang="en-US" sz="2135" dirty="0">
              <a:latin typeface="Calibri" panose="020F0502020204030204" pitchFamily="34" charset="0"/>
            </a:endParaRPr>
          </a:p>
          <a:p>
            <a:r>
              <a:rPr lang="zh-CN" altLang="en-US" sz="2135" dirty="0">
                <a:latin typeface="Calibri" panose="020F0502020204030204" pitchFamily="34" charset="0"/>
              </a:rPr>
              <a:t>扣除人：夫妻双方约定，可以选择由其中一方扣除。</a:t>
            </a:r>
          </a:p>
          <a:p>
            <a:r>
              <a:rPr lang="zh-CN" altLang="en-US" sz="2135" dirty="0">
                <a:latin typeface="Calibri" panose="020F0502020204030204" pitchFamily="34" charset="0"/>
              </a:rPr>
              <a:t>确定后，一个纳税年度内不变</a:t>
            </a:r>
            <a:endParaRPr lang="zh-CN" altLang="zh-CN" sz="2135" dirty="0">
              <a:latin typeface="Calibri" panose="020F0502020204030204" pitchFamily="34" charset="0"/>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50178"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50179" name="object 4"/>
          <p:cNvSpPr/>
          <p:nvPr/>
        </p:nvSpPr>
        <p:spPr bwMode="auto">
          <a:xfrm>
            <a:off x="0" y="2451100"/>
            <a:ext cx="12192000"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50180"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1.1</a:t>
            </a:r>
          </a:p>
        </p:txBody>
      </p:sp>
      <p:sp>
        <p:nvSpPr>
          <p:cNvPr id="7" name="object 7"/>
          <p:cNvSpPr txBox="1"/>
          <p:nvPr/>
        </p:nvSpPr>
        <p:spPr>
          <a:xfrm>
            <a:off x="3897313" y="3330575"/>
            <a:ext cx="5540375" cy="690563"/>
          </a:xfrm>
          <a:prstGeom prst="rect">
            <a:avLst/>
          </a:prstGeom>
        </p:spPr>
        <p:txBody>
          <a:bodyPr lIns="0" tIns="13335" rIns="0" bIns="0">
            <a:spAutoFit/>
          </a:bodyPr>
          <a:lstStyle/>
          <a:p>
            <a:pPr marL="12700">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rPr>
              <a:t>什么是年度汇算</a:t>
            </a:r>
            <a:endParaRPr sz="4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000" y="266700"/>
            <a:ext cx="6297084"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总体情况</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专项附加扣除政策的条件和标准</a:t>
            </a:r>
            <a:endParaRPr kumimoji="0" lang="en-GB"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endParaRPr>
          </a:p>
        </p:txBody>
      </p:sp>
      <p:sp>
        <p:nvSpPr>
          <p:cNvPr id="4" name="L 形 3"/>
          <p:cNvSpPr/>
          <p:nvPr/>
        </p:nvSpPr>
        <p:spPr>
          <a:xfrm rot="13498344">
            <a:off x="533400" y="423333"/>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713317" y="423333"/>
            <a:ext cx="192617"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353484" y="423333"/>
            <a:ext cx="192617"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1016000" y="840317"/>
            <a:ext cx="10454217" cy="0"/>
          </a:xfrm>
          <a:prstGeom prst="line">
            <a:avLst/>
          </a:prstGeom>
        </p:spPr>
        <p:style>
          <a:lnRef idx="1">
            <a:schemeClr val="dk1"/>
          </a:lnRef>
          <a:fillRef idx="0">
            <a:schemeClr val="dk1"/>
          </a:fillRef>
          <a:effectRef idx="0">
            <a:schemeClr val="dk1"/>
          </a:effectRef>
          <a:fontRef idx="minor">
            <a:schemeClr val="tx1"/>
          </a:fontRef>
        </p:style>
      </p:cxnSp>
      <p:grpSp>
        <p:nvGrpSpPr>
          <p:cNvPr id="16391" name="组合 13"/>
          <p:cNvGrpSpPr/>
          <p:nvPr/>
        </p:nvGrpSpPr>
        <p:grpSpPr>
          <a:xfrm>
            <a:off x="4078808" y="933442"/>
            <a:ext cx="1515533" cy="1515533"/>
            <a:chOff x="4535479" y="2578091"/>
            <a:chExt cx="1514475" cy="1516063"/>
          </a:xfrm>
        </p:grpSpPr>
        <p:sp>
          <p:nvSpPr>
            <p:cNvPr id="16401" name="任意多边形 15"/>
            <p:cNvSpPr/>
            <p:nvPr/>
          </p:nvSpPr>
          <p:spPr>
            <a:xfrm rot="-5400000" flipH="1">
              <a:off x="4534685" y="2578885"/>
              <a:ext cx="1514475" cy="1512887"/>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1"/>
                </a:cxn>
                <a:cxn ang="0">
                  <a:pos x="198631" y="833961"/>
                </a:cxn>
                <a:cxn ang="0">
                  <a:pos x="0" y="636161"/>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noFill/>
            </a:ln>
          </p:spPr>
          <p:txBody>
            <a:bodyPr/>
            <a:lstStyle/>
            <a:p>
              <a:endParaRPr lang="zh-CN" altLang="en-US" sz="100" dirty="0">
                <a:latin typeface="Arial" panose="020B0604020202020204" pitchFamily="34" charset="0"/>
              </a:endParaRPr>
            </a:p>
          </p:txBody>
        </p:sp>
        <p:sp>
          <p:nvSpPr>
            <p:cNvPr id="16402" name="矩形 16"/>
            <p:cNvSpPr/>
            <p:nvPr/>
          </p:nvSpPr>
          <p:spPr>
            <a:xfrm rot="-5400000" flipH="1">
              <a:off x="4895841" y="2940041"/>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sp>
          <p:nvSpPr>
            <p:cNvPr id="16403" name="文本框 13"/>
            <p:cNvSpPr txBox="1"/>
            <p:nvPr/>
          </p:nvSpPr>
          <p:spPr>
            <a:xfrm>
              <a:off x="5025552" y="3057797"/>
              <a:ext cx="860459" cy="912179"/>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起止</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时间</a:t>
              </a:r>
            </a:p>
          </p:txBody>
        </p:sp>
      </p:grpSp>
      <p:grpSp>
        <p:nvGrpSpPr>
          <p:cNvPr id="16392" name="组合 19"/>
          <p:cNvGrpSpPr/>
          <p:nvPr/>
        </p:nvGrpSpPr>
        <p:grpSpPr>
          <a:xfrm>
            <a:off x="5683251" y="954617"/>
            <a:ext cx="1526116" cy="1513416"/>
            <a:chOff x="6138251" y="2599440"/>
            <a:chExt cx="1527787" cy="1514475"/>
          </a:xfrm>
        </p:grpSpPr>
        <p:sp>
          <p:nvSpPr>
            <p:cNvPr id="16399" name="任意多边形 7"/>
            <p:cNvSpPr/>
            <p:nvPr/>
          </p:nvSpPr>
          <p:spPr>
            <a:xfrm rot="5400000">
              <a:off x="6152347" y="2600224"/>
              <a:ext cx="1514475" cy="1512888"/>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4"/>
                </a:cxn>
                <a:cxn ang="0">
                  <a:pos x="198631" y="833964"/>
                </a:cxn>
                <a:cxn ang="0">
                  <a:pos x="0" y="636164"/>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sz="100" dirty="0">
                <a:latin typeface="Arial" panose="020B0604020202020204" pitchFamily="34" charset="0"/>
              </a:endParaRPr>
            </a:p>
          </p:txBody>
        </p:sp>
        <p:sp>
          <p:nvSpPr>
            <p:cNvPr id="16400" name="矩形 8"/>
            <p:cNvSpPr/>
            <p:nvPr/>
          </p:nvSpPr>
          <p:spPr>
            <a:xfrm rot="5400000">
              <a:off x="6139035" y="2947043"/>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grpSp>
      <p:sp>
        <p:nvSpPr>
          <p:cNvPr id="16393" name="文本框 13"/>
          <p:cNvSpPr txBox="1"/>
          <p:nvPr/>
        </p:nvSpPr>
        <p:spPr>
          <a:xfrm>
            <a:off x="5770033" y="1411817"/>
            <a:ext cx="861060" cy="911860"/>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备查</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资料</a:t>
            </a:r>
            <a:endParaRPr lang="en-US" altLang="zh-CN" sz="2665" b="1" dirty="0">
              <a:solidFill>
                <a:schemeClr val="tx2"/>
              </a:solidFill>
              <a:latin typeface="微软雅黑" panose="020B0503020204020204" pitchFamily="34" charset="-122"/>
              <a:ea typeface="微软雅黑" panose="020B0503020204020204" pitchFamily="34" charset="-122"/>
            </a:endParaRPr>
          </a:p>
        </p:txBody>
      </p:sp>
      <p:sp>
        <p:nvSpPr>
          <p:cNvPr id="40" name="六边形 39"/>
          <p:cNvSpPr/>
          <p:nvPr/>
        </p:nvSpPr>
        <p:spPr>
          <a:xfrm>
            <a:off x="300567" y="933451"/>
            <a:ext cx="1454151" cy="1270000"/>
          </a:xfrm>
          <a:prstGeom prst="hexagon">
            <a:avLst/>
          </a:prstGeom>
          <a:solidFill>
            <a:schemeClr val="tx2"/>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84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10" name="直接连接符 9"/>
          <p:cNvCxnSpPr/>
          <p:nvPr/>
        </p:nvCxnSpPr>
        <p:spPr>
          <a:xfrm>
            <a:off x="5615517"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16396" name="矩形 10"/>
          <p:cNvSpPr/>
          <p:nvPr/>
        </p:nvSpPr>
        <p:spPr>
          <a:xfrm>
            <a:off x="239184" y="2631017"/>
            <a:ext cx="5350933" cy="1407160"/>
          </a:xfrm>
          <a:prstGeom prst="rect">
            <a:avLst/>
          </a:prstGeom>
          <a:noFill/>
          <a:ln w="9525">
            <a:noFill/>
          </a:ln>
        </p:spPr>
        <p:txBody>
          <a:bodyPr>
            <a:spAutoFit/>
          </a:bodyPr>
          <a:lstStyle/>
          <a:p>
            <a:r>
              <a:rPr lang="zh-CN" altLang="en-US" sz="2135" dirty="0">
                <a:latin typeface="Calibri" panose="020F0502020204030204" pitchFamily="34" charset="0"/>
              </a:rPr>
              <a:t>贷款合同约定开始还款的当月</a:t>
            </a:r>
            <a:r>
              <a:rPr lang="en-US" altLang="zh-CN" sz="2135" dirty="0">
                <a:latin typeface="Calibri" panose="020F0502020204030204" pitchFamily="34" charset="0"/>
              </a:rPr>
              <a:t>——</a:t>
            </a:r>
            <a:r>
              <a:rPr lang="zh-CN" altLang="en-US" sz="2135" dirty="0">
                <a:latin typeface="Calibri" panose="020F0502020204030204" pitchFamily="34" charset="0"/>
              </a:rPr>
              <a:t>贷款全部归还或贷款合同终止的当月</a:t>
            </a:r>
          </a:p>
          <a:p>
            <a:endParaRPr lang="zh-CN" altLang="en-US" sz="2135" dirty="0">
              <a:latin typeface="Calibri" panose="020F0502020204030204" pitchFamily="34" charset="0"/>
            </a:endParaRPr>
          </a:p>
          <a:p>
            <a:r>
              <a:rPr lang="zh-CN" altLang="en-US" sz="2135" dirty="0">
                <a:latin typeface="Calibri" panose="020F0502020204030204" pitchFamily="34" charset="0"/>
              </a:rPr>
              <a:t>但扣除期限最长不得超过</a:t>
            </a:r>
            <a:r>
              <a:rPr lang="en-US" altLang="zh-CN" sz="2135" dirty="0">
                <a:latin typeface="Calibri" panose="020F0502020204030204" pitchFamily="34" charset="0"/>
              </a:rPr>
              <a:t>240</a:t>
            </a:r>
            <a:r>
              <a:rPr lang="zh-CN" altLang="en-US" sz="2135" dirty="0">
                <a:latin typeface="Calibri" panose="020F0502020204030204" pitchFamily="34" charset="0"/>
              </a:rPr>
              <a:t>个月。</a:t>
            </a:r>
            <a:endParaRPr lang="zh-CN" altLang="zh-CN" sz="2135" dirty="0">
              <a:latin typeface="Calibri" panose="020F0502020204030204" pitchFamily="34" charset="0"/>
            </a:endParaRPr>
          </a:p>
        </p:txBody>
      </p:sp>
      <p:sp>
        <p:nvSpPr>
          <p:cNvPr id="16397" name="矩形 11"/>
          <p:cNvSpPr/>
          <p:nvPr/>
        </p:nvSpPr>
        <p:spPr>
          <a:xfrm>
            <a:off x="5808133" y="2660651"/>
            <a:ext cx="5376333" cy="749300"/>
          </a:xfrm>
          <a:prstGeom prst="rect">
            <a:avLst/>
          </a:prstGeom>
          <a:noFill/>
          <a:ln w="9525">
            <a:noFill/>
          </a:ln>
        </p:spPr>
        <p:txBody>
          <a:bodyPr>
            <a:spAutoFit/>
          </a:bodyPr>
          <a:lstStyle/>
          <a:p>
            <a:r>
              <a:rPr lang="zh-CN" altLang="zh-CN" sz="2135" dirty="0">
                <a:latin typeface="Calibri" panose="020F0502020204030204" pitchFamily="34" charset="0"/>
              </a:rPr>
              <a:t>住房贷款合同</a:t>
            </a:r>
          </a:p>
          <a:p>
            <a:r>
              <a:rPr lang="zh-CN" altLang="zh-CN" sz="2135" dirty="0">
                <a:latin typeface="Calibri" panose="020F0502020204030204" pitchFamily="34" charset="0"/>
              </a:rPr>
              <a:t>贷款还款支出凭证等</a:t>
            </a:r>
          </a:p>
        </p:txBody>
      </p:sp>
      <p:sp>
        <p:nvSpPr>
          <p:cNvPr id="16398" name="文本框 67"/>
          <p:cNvSpPr txBox="1"/>
          <p:nvPr/>
        </p:nvSpPr>
        <p:spPr>
          <a:xfrm>
            <a:off x="393700" y="1028700"/>
            <a:ext cx="1284817" cy="987425"/>
          </a:xfrm>
          <a:prstGeom prst="rect">
            <a:avLst/>
          </a:prstGeom>
          <a:noFill/>
          <a:ln w="38100">
            <a:noFill/>
          </a:ln>
        </p:spPr>
        <p:txBody>
          <a:bodyPr>
            <a:spAutoFit/>
          </a:bodyPr>
          <a:lstStyle/>
          <a:p>
            <a:pPr algn="ctr" eaLnBrk="0" hangingPunct="0">
              <a:lnSpc>
                <a:spcPct val="120000"/>
              </a:lnSpc>
            </a:pPr>
            <a:r>
              <a:rPr lang="zh-CN" altLang="en-US" sz="3735" b="1" baseline="-3000" dirty="0">
                <a:solidFill>
                  <a:schemeClr val="bg1"/>
                </a:solidFill>
                <a:latin typeface="Calibri" panose="020F0502020204030204" pitchFamily="34" charset="0"/>
                <a:ea typeface="微软雅黑" panose="020B0503020204020204" pitchFamily="34" charset="-122"/>
              </a:rPr>
              <a:t>住房贷款利息</a:t>
            </a: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3816391" y="1145548"/>
            <a:ext cx="2257667" cy="1576237"/>
            <a:chOff x="467623" y="1600608"/>
            <a:chExt cx="2257568" cy="1575385"/>
          </a:xfrm>
        </p:grpSpPr>
        <p:sp>
          <p:nvSpPr>
            <p:cNvPr id="25" name="圆角矩形 44"/>
            <p:cNvSpPr/>
            <p:nvPr/>
          </p:nvSpPr>
          <p:spPr>
            <a:xfrm rot="18900000">
              <a:off x="467623" y="1966844"/>
              <a:ext cx="2257568" cy="746074"/>
            </a:xfrm>
            <a:prstGeom prst="roundRect">
              <a:avLst>
                <a:gd name="adj" fmla="val 50000"/>
              </a:avLst>
            </a:prstGeom>
            <a:solidFill>
              <a:srgbClr val="3C78D0"/>
            </a:soli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6" name="椭圆 25"/>
            <p:cNvSpPr/>
            <p:nvPr/>
          </p:nvSpPr>
          <p:spPr>
            <a:xfrm flipH="1">
              <a:off x="767738" y="2550806"/>
              <a:ext cx="625187" cy="62518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rot="18900000">
              <a:off x="845537" y="2629215"/>
              <a:ext cx="487659" cy="46012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zh-CN" altLang="en-US" sz="2400" b="1" kern="0" dirty="0">
                  <a:solidFill>
                    <a:srgbClr val="3C78D0"/>
                  </a:solidFill>
                  <a:latin typeface="微软雅黑" panose="020B0503020204020204" pitchFamily="34" charset="-122"/>
                  <a:ea typeface="微软雅黑" panose="020B0503020204020204" pitchFamily="34" charset="-122"/>
                  <a:cs typeface="Arial" panose="020B0604020202020204" pitchFamily="34" charset="0"/>
                </a:rPr>
                <a:t>住</a:t>
              </a:r>
            </a:p>
          </p:txBody>
        </p:sp>
        <p:sp>
          <p:nvSpPr>
            <p:cNvPr id="28" name="矩形 27"/>
            <p:cNvSpPr/>
            <p:nvPr/>
          </p:nvSpPr>
          <p:spPr>
            <a:xfrm rot="18900000">
              <a:off x="1483311" y="2148928"/>
              <a:ext cx="309866" cy="337003"/>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endParaRPr lang="zh-CN" altLang="en-US" sz="16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KSO_Shape"/>
            <p:cNvSpPr/>
            <p:nvPr/>
          </p:nvSpPr>
          <p:spPr bwMode="auto">
            <a:xfrm>
              <a:off x="1972314" y="1600608"/>
              <a:ext cx="364486" cy="350512"/>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35">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3482411" y="2883509"/>
            <a:ext cx="2257667" cy="1581189"/>
            <a:chOff x="498658" y="3970152"/>
            <a:chExt cx="2257568" cy="1580335"/>
          </a:xfrm>
        </p:grpSpPr>
        <p:sp>
          <p:nvSpPr>
            <p:cNvPr id="31" name="圆角矩形 57"/>
            <p:cNvSpPr/>
            <p:nvPr/>
          </p:nvSpPr>
          <p:spPr>
            <a:xfrm rot="18900000">
              <a:off x="498658" y="4436314"/>
              <a:ext cx="2257568" cy="746074"/>
            </a:xfrm>
            <a:prstGeom prst="roundRect">
              <a:avLst>
                <a:gd name="adj" fmla="val 50000"/>
              </a:avLst>
            </a:prstGeom>
            <a:solidFill>
              <a:srgbClr val="3C78D0"/>
            </a:soli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841564" y="3970152"/>
              <a:ext cx="625187" cy="625187"/>
              <a:chOff x="798773" y="5020276"/>
              <a:chExt cx="625187" cy="625187"/>
            </a:xfrm>
          </p:grpSpPr>
          <p:sp>
            <p:nvSpPr>
              <p:cNvPr id="35" name="椭圆 34"/>
              <p:cNvSpPr/>
              <p:nvPr/>
            </p:nvSpPr>
            <p:spPr>
              <a:xfrm flipH="1">
                <a:off x="798773" y="5020276"/>
                <a:ext cx="625187" cy="62518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rot="18900000">
                <a:off x="895912" y="5087273"/>
                <a:ext cx="487659" cy="46012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zh-CN" altLang="en-US" sz="2400" b="1" kern="0" dirty="0">
                    <a:solidFill>
                      <a:srgbClr val="3C78D0"/>
                    </a:solidFill>
                    <a:latin typeface="微软雅黑" panose="020B0503020204020204" pitchFamily="34" charset="-122"/>
                    <a:ea typeface="微软雅黑" panose="020B0503020204020204" pitchFamily="34" charset="-122"/>
                    <a:cs typeface="Arial" panose="020B0604020202020204" pitchFamily="34" charset="0"/>
                  </a:rPr>
                  <a:t>房</a:t>
                </a:r>
              </a:p>
            </p:txBody>
          </p:sp>
        </p:grpSp>
        <p:sp>
          <p:nvSpPr>
            <p:cNvPr id="33" name="矩形 32"/>
            <p:cNvSpPr/>
            <p:nvPr/>
          </p:nvSpPr>
          <p:spPr>
            <a:xfrm rot="18900000">
              <a:off x="1412021" y="4695318"/>
              <a:ext cx="309866" cy="337003"/>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endParaRPr lang="zh-CN" altLang="en-US" sz="16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KSO_Shape"/>
            <p:cNvSpPr/>
            <p:nvPr/>
          </p:nvSpPr>
          <p:spPr bwMode="auto">
            <a:xfrm>
              <a:off x="900862" y="5247065"/>
              <a:ext cx="373190" cy="303422"/>
            </a:xfrm>
            <a:custGeom>
              <a:avLst/>
              <a:gdLst>
                <a:gd name="T0" fmla="*/ 651924 w 6442393"/>
                <a:gd name="T1" fmla="*/ 577512 h 5234968"/>
                <a:gd name="T2" fmla="*/ 900199 w 6442393"/>
                <a:gd name="T3" fmla="*/ 1116181 h 5234968"/>
                <a:gd name="T4" fmla="*/ 1148473 w 6442393"/>
                <a:gd name="T5" fmla="*/ 577512 h 5234968"/>
                <a:gd name="T6" fmla="*/ 900199 w 6442393"/>
                <a:gd name="T7" fmla="*/ 618930 h 5234968"/>
                <a:gd name="T8" fmla="*/ 1518895 w 6442393"/>
                <a:gd name="T9" fmla="*/ 516204 h 5234968"/>
                <a:gd name="T10" fmla="*/ 1270621 w 6442393"/>
                <a:gd name="T11" fmla="*/ 556920 h 5234968"/>
                <a:gd name="T12" fmla="*/ 1021879 w 6442393"/>
                <a:gd name="T13" fmla="*/ 1095823 h 5234968"/>
                <a:gd name="T14" fmla="*/ 281502 w 6442393"/>
                <a:gd name="T15" fmla="*/ 516204 h 5234968"/>
                <a:gd name="T16" fmla="*/ 778519 w 6442393"/>
                <a:gd name="T17" fmla="*/ 1095823 h 5234968"/>
                <a:gd name="T18" fmla="*/ 529776 w 6442393"/>
                <a:gd name="T19" fmla="*/ 556920 h 5234968"/>
                <a:gd name="T20" fmla="*/ 900199 w 6442393"/>
                <a:gd name="T21" fmla="*/ 253422 h 5234968"/>
                <a:gd name="T22" fmla="*/ 748098 w 6442393"/>
                <a:gd name="T23" fmla="*/ 481338 h 5234968"/>
                <a:gd name="T24" fmla="*/ 900199 w 6442393"/>
                <a:gd name="T25" fmla="*/ 506142 h 5234968"/>
                <a:gd name="T26" fmla="*/ 1052299 w 6442393"/>
                <a:gd name="T27" fmla="*/ 481338 h 5234968"/>
                <a:gd name="T28" fmla="*/ 1382473 w 6442393"/>
                <a:gd name="T29" fmla="*/ 209196 h 5234968"/>
                <a:gd name="T30" fmla="*/ 1237777 w 6442393"/>
                <a:gd name="T31" fmla="*/ 449966 h 5234968"/>
                <a:gd name="T32" fmla="*/ 1236274 w 6442393"/>
                <a:gd name="T33" fmla="*/ 450216 h 5234968"/>
                <a:gd name="T34" fmla="*/ 1236102 w 6442393"/>
                <a:gd name="T35" fmla="*/ 450216 h 5234968"/>
                <a:gd name="T36" fmla="*/ 1236105 w 6442393"/>
                <a:gd name="T37" fmla="*/ 450245 h 5234968"/>
                <a:gd name="T38" fmla="*/ 1236274 w 6442393"/>
                <a:gd name="T39" fmla="*/ 450216 h 5234968"/>
                <a:gd name="T40" fmla="*/ 1237627 w 6442393"/>
                <a:gd name="T41" fmla="*/ 450216 h 5234968"/>
                <a:gd name="T42" fmla="*/ 1237777 w 6442393"/>
                <a:gd name="T43" fmla="*/ 449966 h 5234968"/>
                <a:gd name="T44" fmla="*/ 1535509 w 6442393"/>
                <a:gd name="T45" fmla="*/ 400374 h 5234968"/>
                <a:gd name="T46" fmla="*/ 418158 w 6442393"/>
                <a:gd name="T47" fmla="*/ 209196 h 5234968"/>
                <a:gd name="T48" fmla="*/ 264888 w 6442393"/>
                <a:gd name="T49" fmla="*/ 400374 h 5234968"/>
                <a:gd name="T50" fmla="*/ 562361 w 6442393"/>
                <a:gd name="T51" fmla="*/ 449923 h 5234968"/>
                <a:gd name="T52" fmla="*/ 562536 w 6442393"/>
                <a:gd name="T53" fmla="*/ 450216 h 5234968"/>
                <a:gd name="T54" fmla="*/ 563962 w 6442393"/>
                <a:gd name="T55" fmla="*/ 450216 h 5234968"/>
                <a:gd name="T56" fmla="*/ 563956 w 6442393"/>
                <a:gd name="T57" fmla="*/ 450189 h 5234968"/>
                <a:gd name="T58" fmla="*/ 562361 w 6442393"/>
                <a:gd name="T59" fmla="*/ 449923 h 5234968"/>
                <a:gd name="T60" fmla="*/ 956592 w 6442393"/>
                <a:gd name="T61" fmla="*/ 168714 h 5234968"/>
                <a:gd name="T62" fmla="*/ 1134199 w 6442393"/>
                <a:gd name="T63" fmla="*/ 435240 h 5234968"/>
                <a:gd name="T64" fmla="*/ 1294021 w 6442393"/>
                <a:gd name="T65" fmla="*/ 168714 h 5234968"/>
                <a:gd name="T66" fmla="*/ 506610 w 6442393"/>
                <a:gd name="T67" fmla="*/ 168714 h 5234968"/>
                <a:gd name="T68" fmla="*/ 666432 w 6442393"/>
                <a:gd name="T69" fmla="*/ 435240 h 5234968"/>
                <a:gd name="T70" fmla="*/ 843805 w 6442393"/>
                <a:gd name="T71" fmla="*/ 168714 h 5234968"/>
                <a:gd name="T72" fmla="*/ 337428 w 6442393"/>
                <a:gd name="T73" fmla="*/ 0 h 5234968"/>
                <a:gd name="T74" fmla="*/ 1463203 w 6442393"/>
                <a:gd name="T75" fmla="*/ 0 h 5234968"/>
                <a:gd name="T76" fmla="*/ 1800397 w 6442393"/>
                <a:gd name="T77" fmla="*/ 450216 h 5234968"/>
                <a:gd name="T78" fmla="*/ 900199 w 6442393"/>
                <a:gd name="T79" fmla="*/ 1462969 h 5234968"/>
                <a:gd name="T80" fmla="*/ 0 w 6442393"/>
                <a:gd name="T81" fmla="*/ 450216 h 52349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42393" h="5234968">
                  <a:moveTo>
                    <a:pt x="2332793" y="2066523"/>
                  </a:moveTo>
                  <a:lnTo>
                    <a:pt x="3221197" y="3994050"/>
                  </a:lnTo>
                  <a:lnTo>
                    <a:pt x="4109600" y="2066523"/>
                  </a:lnTo>
                  <a:lnTo>
                    <a:pt x="3221197" y="2214730"/>
                  </a:lnTo>
                  <a:lnTo>
                    <a:pt x="2332793" y="2066523"/>
                  </a:lnTo>
                  <a:close/>
                  <a:moveTo>
                    <a:pt x="5435089" y="1847143"/>
                  </a:moveTo>
                  <a:lnTo>
                    <a:pt x="4546685" y="1992838"/>
                  </a:lnTo>
                  <a:lnTo>
                    <a:pt x="3656607" y="3921202"/>
                  </a:lnTo>
                  <a:lnTo>
                    <a:pt x="5435089" y="1847143"/>
                  </a:lnTo>
                  <a:close/>
                  <a:moveTo>
                    <a:pt x="1007304" y="1847143"/>
                  </a:moveTo>
                  <a:lnTo>
                    <a:pt x="2785787" y="3921202"/>
                  </a:lnTo>
                  <a:lnTo>
                    <a:pt x="1895708" y="1992838"/>
                  </a:lnTo>
                  <a:lnTo>
                    <a:pt x="1007304" y="1847143"/>
                  </a:lnTo>
                  <a:close/>
                  <a:moveTo>
                    <a:pt x="3221197" y="906825"/>
                  </a:moveTo>
                  <a:lnTo>
                    <a:pt x="2676934" y="1722382"/>
                  </a:lnTo>
                  <a:lnTo>
                    <a:pt x="3221197" y="1811138"/>
                  </a:lnTo>
                  <a:lnTo>
                    <a:pt x="3765459" y="1722382"/>
                  </a:lnTo>
                  <a:lnTo>
                    <a:pt x="3221197" y="906825"/>
                  </a:lnTo>
                  <a:close/>
                  <a:moveTo>
                    <a:pt x="4946927" y="748570"/>
                  </a:moveTo>
                  <a:lnTo>
                    <a:pt x="4429161" y="1610121"/>
                  </a:lnTo>
                  <a:lnTo>
                    <a:pt x="4423781" y="1611017"/>
                  </a:lnTo>
                  <a:lnTo>
                    <a:pt x="4423167" y="1611017"/>
                  </a:lnTo>
                  <a:lnTo>
                    <a:pt x="4423178" y="1611118"/>
                  </a:lnTo>
                  <a:lnTo>
                    <a:pt x="4423781" y="1611017"/>
                  </a:lnTo>
                  <a:lnTo>
                    <a:pt x="4428622" y="1611017"/>
                  </a:lnTo>
                  <a:lnTo>
                    <a:pt x="4429161" y="1610121"/>
                  </a:lnTo>
                  <a:lnTo>
                    <a:pt x="5494539" y="1432667"/>
                  </a:lnTo>
                  <a:lnTo>
                    <a:pt x="4946927" y="748570"/>
                  </a:lnTo>
                  <a:close/>
                  <a:moveTo>
                    <a:pt x="1496303" y="748570"/>
                  </a:moveTo>
                  <a:lnTo>
                    <a:pt x="947854" y="1432667"/>
                  </a:lnTo>
                  <a:lnTo>
                    <a:pt x="2012305" y="1609967"/>
                  </a:lnTo>
                  <a:lnTo>
                    <a:pt x="2012934" y="1611017"/>
                  </a:lnTo>
                  <a:lnTo>
                    <a:pt x="2018036" y="1611017"/>
                  </a:lnTo>
                  <a:lnTo>
                    <a:pt x="2018015" y="1610918"/>
                  </a:lnTo>
                  <a:lnTo>
                    <a:pt x="2012305" y="1609967"/>
                  </a:lnTo>
                  <a:lnTo>
                    <a:pt x="1496303" y="748570"/>
                  </a:lnTo>
                  <a:close/>
                  <a:moveTo>
                    <a:pt x="3422992" y="603713"/>
                  </a:moveTo>
                  <a:lnTo>
                    <a:pt x="4058524" y="1557428"/>
                  </a:lnTo>
                  <a:lnTo>
                    <a:pt x="4630418" y="603713"/>
                  </a:lnTo>
                  <a:lnTo>
                    <a:pt x="3422992" y="603713"/>
                  </a:lnTo>
                  <a:close/>
                  <a:moveTo>
                    <a:pt x="1812813" y="603713"/>
                  </a:moveTo>
                  <a:lnTo>
                    <a:pt x="2384707" y="1557428"/>
                  </a:lnTo>
                  <a:lnTo>
                    <a:pt x="3019401" y="603713"/>
                  </a:lnTo>
                  <a:lnTo>
                    <a:pt x="1812813" y="603713"/>
                  </a:lnTo>
                  <a:close/>
                  <a:moveTo>
                    <a:pt x="1207426" y="0"/>
                  </a:moveTo>
                  <a:lnTo>
                    <a:pt x="5235805" y="0"/>
                  </a:lnTo>
                  <a:lnTo>
                    <a:pt x="6442393" y="1611017"/>
                  </a:lnTo>
                  <a:lnTo>
                    <a:pt x="3221197" y="5234968"/>
                  </a:lnTo>
                  <a:lnTo>
                    <a:pt x="0" y="1611017"/>
                  </a:lnTo>
                  <a:lnTo>
                    <a:pt x="1207426" y="0"/>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
                <a:solidFill>
                  <a:schemeClr val="bg1"/>
                </a:solidFill>
                <a:latin typeface="微软雅黑" panose="020B0503020204020204" pitchFamily="34" charset="-122"/>
                <a:ea typeface="微软雅黑" panose="020B0503020204020204" pitchFamily="34" charset="-122"/>
              </a:endParaRPr>
            </a:p>
          </p:txBody>
        </p:sp>
      </p:grpSp>
      <p:sp>
        <p:nvSpPr>
          <p:cNvPr id="37" name="任意多边形 63"/>
          <p:cNvSpPr/>
          <p:nvPr/>
        </p:nvSpPr>
        <p:spPr>
          <a:xfrm rot="2250102">
            <a:off x="2622521" y="2868407"/>
            <a:ext cx="5898625" cy="1279635"/>
          </a:xfrm>
          <a:custGeom>
            <a:avLst/>
            <a:gdLst>
              <a:gd name="connsiteX0" fmla="*/ 0 w 5390588"/>
              <a:gd name="connsiteY0" fmla="*/ 203650 h 1278942"/>
              <a:gd name="connsiteX1" fmla="*/ 529391 w 5390588"/>
              <a:gd name="connsiteY1" fmla="*/ 203650 h 1278942"/>
              <a:gd name="connsiteX2" fmla="*/ 529391 w 5390588"/>
              <a:gd name="connsiteY2" fmla="*/ 206916 h 1278942"/>
              <a:gd name="connsiteX3" fmla="*/ 666642 w 5390588"/>
              <a:gd name="connsiteY3" fmla="*/ 207797 h 1278942"/>
              <a:gd name="connsiteX4" fmla="*/ 829333 w 5390588"/>
              <a:gd name="connsiteY4" fmla="*/ 372586 h 1278942"/>
              <a:gd name="connsiteX5" fmla="*/ 823477 w 5390588"/>
              <a:gd name="connsiteY5" fmla="*/ 529189 h 1278942"/>
              <a:gd name="connsiteX6" fmla="*/ 1039160 w 5390588"/>
              <a:gd name="connsiteY6" fmla="*/ 892787 h 1278942"/>
              <a:gd name="connsiteX7" fmla="*/ 1590345 w 5390588"/>
              <a:gd name="connsiteY7" fmla="*/ 935139 h 1278942"/>
              <a:gd name="connsiteX8" fmla="*/ 1874201 w 5390588"/>
              <a:gd name="connsiteY8" fmla="*/ 537589 h 1278942"/>
              <a:gd name="connsiteX9" fmla="*/ 1877625 w 5390588"/>
              <a:gd name="connsiteY9" fmla="*/ 489658 h 1278942"/>
              <a:gd name="connsiteX10" fmla="*/ 1876158 w 5390588"/>
              <a:gd name="connsiteY10" fmla="*/ 489476 h 1278942"/>
              <a:gd name="connsiteX11" fmla="*/ 1878497 w 5390588"/>
              <a:gd name="connsiteY11" fmla="*/ 477447 h 1278942"/>
              <a:gd name="connsiteX12" fmla="*/ 1879461 w 5390588"/>
              <a:gd name="connsiteY12" fmla="*/ 463957 h 1278942"/>
              <a:gd name="connsiteX13" fmla="*/ 1881121 w 5390588"/>
              <a:gd name="connsiteY13" fmla="*/ 463960 h 1278942"/>
              <a:gd name="connsiteX14" fmla="*/ 1890813 w 5390588"/>
              <a:gd name="connsiteY14" fmla="*/ 414129 h 1278942"/>
              <a:gd name="connsiteX15" fmla="*/ 2231559 w 5390588"/>
              <a:gd name="connsiteY15" fmla="*/ 36516 h 1278942"/>
              <a:gd name="connsiteX16" fmla="*/ 2798190 w 5390588"/>
              <a:gd name="connsiteY16" fmla="*/ 138559 h 1278942"/>
              <a:gd name="connsiteX17" fmla="*/ 2985795 w 5390588"/>
              <a:gd name="connsiteY17" fmla="*/ 611320 h 1278942"/>
              <a:gd name="connsiteX18" fmla="*/ 2973287 w 5390588"/>
              <a:gd name="connsiteY18" fmla="*/ 686789 h 1278942"/>
              <a:gd name="connsiteX19" fmla="*/ 2971841 w 5390588"/>
              <a:gd name="connsiteY19" fmla="*/ 743454 h 1278942"/>
              <a:gd name="connsiteX20" fmla="*/ 3206765 w 5390588"/>
              <a:gd name="connsiteY20" fmla="*/ 1161349 h 1278942"/>
              <a:gd name="connsiteX21" fmla="*/ 3748785 w 5390588"/>
              <a:gd name="connsiteY21" fmla="*/ 1189539 h 1278942"/>
              <a:gd name="connsiteX22" fmla="*/ 4025791 w 5390588"/>
              <a:gd name="connsiteY22" fmla="*/ 798268 h 1278942"/>
              <a:gd name="connsiteX23" fmla="*/ 4030339 w 5390588"/>
              <a:gd name="connsiteY23" fmla="*/ 740379 h 1278942"/>
              <a:gd name="connsiteX24" fmla="*/ 4025977 w 5390588"/>
              <a:gd name="connsiteY24" fmla="*/ 739554 h 1278942"/>
              <a:gd name="connsiteX25" fmla="*/ 4232166 w 5390588"/>
              <a:gd name="connsiteY25" fmla="*/ 402536 h 1278942"/>
              <a:gd name="connsiteX26" fmla="*/ 4609810 w 5390588"/>
              <a:gd name="connsiteY26" fmla="*/ 286427 h 1278942"/>
              <a:gd name="connsiteX27" fmla="*/ 5115824 w 5390588"/>
              <a:gd name="connsiteY27" fmla="*/ 707333 h 1278942"/>
              <a:gd name="connsiteX28" fmla="*/ 5131067 w 5390588"/>
              <a:gd name="connsiteY28" fmla="*/ 806333 h 1278942"/>
              <a:gd name="connsiteX29" fmla="*/ 5135113 w 5390588"/>
              <a:gd name="connsiteY29" fmla="*/ 806564 h 1278942"/>
              <a:gd name="connsiteX30" fmla="*/ 5126192 w 5390588"/>
              <a:gd name="connsiteY30" fmla="*/ 913040 h 1278942"/>
              <a:gd name="connsiteX31" fmla="*/ 5236410 w 5390588"/>
              <a:gd name="connsiteY31" fmla="*/ 1043417 h 1278942"/>
              <a:gd name="connsiteX32" fmla="*/ 5390588 w 5390588"/>
              <a:gd name="connsiteY32" fmla="*/ 1056335 h 1278942"/>
              <a:gd name="connsiteX33" fmla="*/ 5388416 w 5390588"/>
              <a:gd name="connsiteY33" fmla="*/ 1096439 h 1278942"/>
              <a:gd name="connsiteX34" fmla="*/ 5237261 w 5390588"/>
              <a:gd name="connsiteY34" fmla="*/ 1083708 h 1278942"/>
              <a:gd name="connsiteX35" fmla="*/ 5087837 w 5390588"/>
              <a:gd name="connsiteY35" fmla="*/ 906801 h 1278942"/>
              <a:gd name="connsiteX36" fmla="*/ 5096462 w 5390588"/>
              <a:gd name="connsiteY36" fmla="*/ 804356 h 1278942"/>
              <a:gd name="connsiteX37" fmla="*/ 5098635 w 5390588"/>
              <a:gd name="connsiteY37" fmla="*/ 804481 h 1278942"/>
              <a:gd name="connsiteX38" fmla="*/ 5084876 w 5390588"/>
              <a:gd name="connsiteY38" fmla="*/ 715118 h 1278942"/>
              <a:gd name="connsiteX39" fmla="*/ 4607786 w 5390588"/>
              <a:gd name="connsiteY39" fmla="*/ 318272 h 1278942"/>
              <a:gd name="connsiteX40" fmla="*/ 4084307 w 5390588"/>
              <a:gd name="connsiteY40" fmla="*/ 651549 h 1278942"/>
              <a:gd name="connsiteX41" fmla="*/ 4058397 w 5390588"/>
              <a:gd name="connsiteY41" fmla="*/ 741768 h 1278942"/>
              <a:gd name="connsiteX42" fmla="*/ 4053635 w 5390588"/>
              <a:gd name="connsiteY42" fmla="*/ 802385 h 1278942"/>
              <a:gd name="connsiteX43" fmla="*/ 3761921 w 5390588"/>
              <a:gd name="connsiteY43" fmla="*/ 1214432 h 1278942"/>
              <a:gd name="connsiteX44" fmla="*/ 3191121 w 5390588"/>
              <a:gd name="connsiteY44" fmla="*/ 1184745 h 1278942"/>
              <a:gd name="connsiteX45" fmla="*/ 2945665 w 5390588"/>
              <a:gd name="connsiteY45" fmla="*/ 668562 h 1278942"/>
              <a:gd name="connsiteX46" fmla="*/ 2947591 w 5390588"/>
              <a:gd name="connsiteY46" fmla="*/ 668744 h 1278942"/>
              <a:gd name="connsiteX47" fmla="*/ 2957555 w 5390588"/>
              <a:gd name="connsiteY47" fmla="*/ 608620 h 1278942"/>
              <a:gd name="connsiteX48" fmla="*/ 2779484 w 5390588"/>
              <a:gd name="connsiteY48" fmla="*/ 159884 h 1278942"/>
              <a:gd name="connsiteX49" fmla="*/ 2241650 w 5390588"/>
              <a:gd name="connsiteY49" fmla="*/ 63029 h 1278942"/>
              <a:gd name="connsiteX50" fmla="*/ 1918221 w 5390588"/>
              <a:gd name="connsiteY50" fmla="*/ 421451 h 1278942"/>
              <a:gd name="connsiteX51" fmla="*/ 1906250 w 5390588"/>
              <a:gd name="connsiteY51" fmla="*/ 482996 h 1278942"/>
              <a:gd name="connsiteX52" fmla="*/ 1902067 w 5390588"/>
              <a:gd name="connsiteY52" fmla="*/ 541550 h 1278942"/>
              <a:gd name="connsiteX53" fmla="*/ 1603140 w 5390588"/>
              <a:gd name="connsiteY53" fmla="*/ 960209 h 1278942"/>
              <a:gd name="connsiteX54" fmla="*/ 1022686 w 5390588"/>
              <a:gd name="connsiteY54" fmla="*/ 915607 h 1278942"/>
              <a:gd name="connsiteX55" fmla="*/ 795552 w 5390588"/>
              <a:gd name="connsiteY55" fmla="*/ 532703 h 1278942"/>
              <a:gd name="connsiteX56" fmla="*/ 792356 w 5390588"/>
              <a:gd name="connsiteY56" fmla="*/ 476139 h 1278942"/>
              <a:gd name="connsiteX57" fmla="*/ 789967 w 5390588"/>
              <a:gd name="connsiteY57" fmla="*/ 476188 h 1278942"/>
              <a:gd name="connsiteX58" fmla="*/ 790607 w 5390588"/>
              <a:gd name="connsiteY58" fmla="*/ 369340 h 1278942"/>
              <a:gd name="connsiteX59" fmla="*/ 670615 w 5390588"/>
              <a:gd name="connsiteY59" fmla="*/ 247901 h 1278942"/>
              <a:gd name="connsiteX60" fmla="*/ 529391 w 5390588"/>
              <a:gd name="connsiteY60" fmla="*/ 247056 h 1278942"/>
              <a:gd name="connsiteX61" fmla="*/ 529391 w 5390588"/>
              <a:gd name="connsiteY61" fmla="*/ 252293 h 1278942"/>
              <a:gd name="connsiteX62" fmla="*/ 0 w 5390588"/>
              <a:gd name="connsiteY62" fmla="*/ 252293 h 1278942"/>
              <a:gd name="connsiteX0-1" fmla="*/ 0 w 5390588"/>
              <a:gd name="connsiteY0-2" fmla="*/ 203650 h 1278942"/>
              <a:gd name="connsiteX1-3" fmla="*/ 529391 w 5390588"/>
              <a:gd name="connsiteY1-4" fmla="*/ 203650 h 1278942"/>
              <a:gd name="connsiteX2-5" fmla="*/ 529391 w 5390588"/>
              <a:gd name="connsiteY2-6" fmla="*/ 206916 h 1278942"/>
              <a:gd name="connsiteX3-7" fmla="*/ 666642 w 5390588"/>
              <a:gd name="connsiteY3-8" fmla="*/ 207797 h 1278942"/>
              <a:gd name="connsiteX4-9" fmla="*/ 829333 w 5390588"/>
              <a:gd name="connsiteY4-10" fmla="*/ 372586 h 1278942"/>
              <a:gd name="connsiteX5-11" fmla="*/ 823477 w 5390588"/>
              <a:gd name="connsiteY5-12" fmla="*/ 529189 h 1278942"/>
              <a:gd name="connsiteX6-13" fmla="*/ 1039160 w 5390588"/>
              <a:gd name="connsiteY6-14" fmla="*/ 892787 h 1278942"/>
              <a:gd name="connsiteX7-15" fmla="*/ 1590345 w 5390588"/>
              <a:gd name="connsiteY7-16" fmla="*/ 935139 h 1278942"/>
              <a:gd name="connsiteX8-17" fmla="*/ 1874201 w 5390588"/>
              <a:gd name="connsiteY8-18" fmla="*/ 537589 h 1278942"/>
              <a:gd name="connsiteX9-19" fmla="*/ 1877625 w 5390588"/>
              <a:gd name="connsiteY9-20" fmla="*/ 489658 h 1278942"/>
              <a:gd name="connsiteX10-21" fmla="*/ 1876158 w 5390588"/>
              <a:gd name="connsiteY10-22" fmla="*/ 489476 h 1278942"/>
              <a:gd name="connsiteX11-23" fmla="*/ 1878497 w 5390588"/>
              <a:gd name="connsiteY11-24" fmla="*/ 477447 h 1278942"/>
              <a:gd name="connsiteX12-25" fmla="*/ 1879461 w 5390588"/>
              <a:gd name="connsiteY12-26" fmla="*/ 463957 h 1278942"/>
              <a:gd name="connsiteX13-27" fmla="*/ 1881121 w 5390588"/>
              <a:gd name="connsiteY13-28" fmla="*/ 463960 h 1278942"/>
              <a:gd name="connsiteX14-29" fmla="*/ 1890813 w 5390588"/>
              <a:gd name="connsiteY14-30" fmla="*/ 414129 h 1278942"/>
              <a:gd name="connsiteX15-31" fmla="*/ 2231559 w 5390588"/>
              <a:gd name="connsiteY15-32" fmla="*/ 36516 h 1278942"/>
              <a:gd name="connsiteX16-33" fmla="*/ 2798190 w 5390588"/>
              <a:gd name="connsiteY16-34" fmla="*/ 138559 h 1278942"/>
              <a:gd name="connsiteX17-35" fmla="*/ 2985795 w 5390588"/>
              <a:gd name="connsiteY17-36" fmla="*/ 611320 h 1278942"/>
              <a:gd name="connsiteX18-37" fmla="*/ 2973287 w 5390588"/>
              <a:gd name="connsiteY18-38" fmla="*/ 686789 h 1278942"/>
              <a:gd name="connsiteX19-39" fmla="*/ 2971841 w 5390588"/>
              <a:gd name="connsiteY19-40" fmla="*/ 743454 h 1278942"/>
              <a:gd name="connsiteX20-41" fmla="*/ 3206765 w 5390588"/>
              <a:gd name="connsiteY20-42" fmla="*/ 1161349 h 1278942"/>
              <a:gd name="connsiteX21-43" fmla="*/ 3748785 w 5390588"/>
              <a:gd name="connsiteY21-44" fmla="*/ 1189539 h 1278942"/>
              <a:gd name="connsiteX22-45" fmla="*/ 4025791 w 5390588"/>
              <a:gd name="connsiteY22-46" fmla="*/ 798268 h 1278942"/>
              <a:gd name="connsiteX23-47" fmla="*/ 4030339 w 5390588"/>
              <a:gd name="connsiteY23-48" fmla="*/ 740379 h 1278942"/>
              <a:gd name="connsiteX24-49" fmla="*/ 4025977 w 5390588"/>
              <a:gd name="connsiteY24-50" fmla="*/ 739554 h 1278942"/>
              <a:gd name="connsiteX25-51" fmla="*/ 4232166 w 5390588"/>
              <a:gd name="connsiteY25-52" fmla="*/ 402536 h 1278942"/>
              <a:gd name="connsiteX26-53" fmla="*/ 4609810 w 5390588"/>
              <a:gd name="connsiteY26-54" fmla="*/ 286427 h 1278942"/>
              <a:gd name="connsiteX27-55" fmla="*/ 5115824 w 5390588"/>
              <a:gd name="connsiteY27-56" fmla="*/ 707333 h 1278942"/>
              <a:gd name="connsiteX28-57" fmla="*/ 5131067 w 5390588"/>
              <a:gd name="connsiteY28-58" fmla="*/ 806333 h 1278942"/>
              <a:gd name="connsiteX29-59" fmla="*/ 5135113 w 5390588"/>
              <a:gd name="connsiteY29-60" fmla="*/ 806564 h 1278942"/>
              <a:gd name="connsiteX30-61" fmla="*/ 5126192 w 5390588"/>
              <a:gd name="connsiteY30-62" fmla="*/ 913040 h 1278942"/>
              <a:gd name="connsiteX31-63" fmla="*/ 5236410 w 5390588"/>
              <a:gd name="connsiteY31-64" fmla="*/ 1043417 h 1278942"/>
              <a:gd name="connsiteX32-65" fmla="*/ 5390588 w 5390588"/>
              <a:gd name="connsiteY32-66" fmla="*/ 1056335 h 1278942"/>
              <a:gd name="connsiteX33-67" fmla="*/ 5388416 w 5390588"/>
              <a:gd name="connsiteY33-68" fmla="*/ 1096439 h 1278942"/>
              <a:gd name="connsiteX34-69" fmla="*/ 5237261 w 5390588"/>
              <a:gd name="connsiteY34-70" fmla="*/ 1083708 h 1278942"/>
              <a:gd name="connsiteX35-71" fmla="*/ 5087837 w 5390588"/>
              <a:gd name="connsiteY35-72" fmla="*/ 906801 h 1278942"/>
              <a:gd name="connsiteX36-73" fmla="*/ 5096462 w 5390588"/>
              <a:gd name="connsiteY36-74" fmla="*/ 804356 h 1278942"/>
              <a:gd name="connsiteX37-75" fmla="*/ 5098635 w 5390588"/>
              <a:gd name="connsiteY37-76" fmla="*/ 804481 h 1278942"/>
              <a:gd name="connsiteX38-77" fmla="*/ 5084876 w 5390588"/>
              <a:gd name="connsiteY38-78" fmla="*/ 715118 h 1278942"/>
              <a:gd name="connsiteX39-79" fmla="*/ 4607786 w 5390588"/>
              <a:gd name="connsiteY39-80" fmla="*/ 318272 h 1278942"/>
              <a:gd name="connsiteX40-81" fmla="*/ 4084307 w 5390588"/>
              <a:gd name="connsiteY40-82" fmla="*/ 651549 h 1278942"/>
              <a:gd name="connsiteX41-83" fmla="*/ 4058397 w 5390588"/>
              <a:gd name="connsiteY41-84" fmla="*/ 741768 h 1278942"/>
              <a:gd name="connsiteX42-85" fmla="*/ 4053635 w 5390588"/>
              <a:gd name="connsiteY42-86" fmla="*/ 802385 h 1278942"/>
              <a:gd name="connsiteX43-87" fmla="*/ 3761921 w 5390588"/>
              <a:gd name="connsiteY43-88" fmla="*/ 1214432 h 1278942"/>
              <a:gd name="connsiteX44-89" fmla="*/ 3191121 w 5390588"/>
              <a:gd name="connsiteY44-90" fmla="*/ 1184745 h 1278942"/>
              <a:gd name="connsiteX45-91" fmla="*/ 2945665 w 5390588"/>
              <a:gd name="connsiteY45-92" fmla="*/ 668562 h 1278942"/>
              <a:gd name="connsiteX46-93" fmla="*/ 2947591 w 5390588"/>
              <a:gd name="connsiteY46-94" fmla="*/ 668744 h 1278942"/>
              <a:gd name="connsiteX47-95" fmla="*/ 2957555 w 5390588"/>
              <a:gd name="connsiteY47-96" fmla="*/ 608620 h 1278942"/>
              <a:gd name="connsiteX48-97" fmla="*/ 2779484 w 5390588"/>
              <a:gd name="connsiteY48-98" fmla="*/ 159884 h 1278942"/>
              <a:gd name="connsiteX49-99" fmla="*/ 2241650 w 5390588"/>
              <a:gd name="connsiteY49-100" fmla="*/ 63029 h 1278942"/>
              <a:gd name="connsiteX50-101" fmla="*/ 1918221 w 5390588"/>
              <a:gd name="connsiteY50-102" fmla="*/ 421451 h 1278942"/>
              <a:gd name="connsiteX51-103" fmla="*/ 1906250 w 5390588"/>
              <a:gd name="connsiteY51-104" fmla="*/ 482996 h 1278942"/>
              <a:gd name="connsiteX52-105" fmla="*/ 1902067 w 5390588"/>
              <a:gd name="connsiteY52-106" fmla="*/ 541550 h 1278942"/>
              <a:gd name="connsiteX53-107" fmla="*/ 1603140 w 5390588"/>
              <a:gd name="connsiteY53-108" fmla="*/ 960209 h 1278942"/>
              <a:gd name="connsiteX54-109" fmla="*/ 1022686 w 5390588"/>
              <a:gd name="connsiteY54-110" fmla="*/ 915607 h 1278942"/>
              <a:gd name="connsiteX55-111" fmla="*/ 795552 w 5390588"/>
              <a:gd name="connsiteY55-112" fmla="*/ 532703 h 1278942"/>
              <a:gd name="connsiteX56-113" fmla="*/ 792356 w 5390588"/>
              <a:gd name="connsiteY56-114" fmla="*/ 476139 h 1278942"/>
              <a:gd name="connsiteX57-115" fmla="*/ 789967 w 5390588"/>
              <a:gd name="connsiteY57-116" fmla="*/ 476188 h 1278942"/>
              <a:gd name="connsiteX58-117" fmla="*/ 790607 w 5390588"/>
              <a:gd name="connsiteY58-118" fmla="*/ 369340 h 1278942"/>
              <a:gd name="connsiteX59-119" fmla="*/ 670615 w 5390588"/>
              <a:gd name="connsiteY59-120" fmla="*/ 247901 h 1278942"/>
              <a:gd name="connsiteX60-121" fmla="*/ 529391 w 5390588"/>
              <a:gd name="connsiteY60-122" fmla="*/ 247056 h 1278942"/>
              <a:gd name="connsiteX61-123" fmla="*/ 0 w 5390588"/>
              <a:gd name="connsiteY61-124" fmla="*/ 252293 h 1278942"/>
              <a:gd name="connsiteX62-125" fmla="*/ 0 w 5390588"/>
              <a:gd name="connsiteY62-126" fmla="*/ 203650 h 1278942"/>
              <a:gd name="connsiteX0-127" fmla="*/ 0 w 5390588"/>
              <a:gd name="connsiteY0-128" fmla="*/ 203650 h 1278942"/>
              <a:gd name="connsiteX1-129" fmla="*/ 529391 w 5390588"/>
              <a:gd name="connsiteY1-130" fmla="*/ 203650 h 1278942"/>
              <a:gd name="connsiteX2-131" fmla="*/ 529391 w 5390588"/>
              <a:gd name="connsiteY2-132" fmla="*/ 206916 h 1278942"/>
              <a:gd name="connsiteX3-133" fmla="*/ 666642 w 5390588"/>
              <a:gd name="connsiteY3-134" fmla="*/ 207797 h 1278942"/>
              <a:gd name="connsiteX4-135" fmla="*/ 829333 w 5390588"/>
              <a:gd name="connsiteY4-136" fmla="*/ 372586 h 1278942"/>
              <a:gd name="connsiteX5-137" fmla="*/ 823477 w 5390588"/>
              <a:gd name="connsiteY5-138" fmla="*/ 529189 h 1278942"/>
              <a:gd name="connsiteX6-139" fmla="*/ 1039160 w 5390588"/>
              <a:gd name="connsiteY6-140" fmla="*/ 892787 h 1278942"/>
              <a:gd name="connsiteX7-141" fmla="*/ 1590345 w 5390588"/>
              <a:gd name="connsiteY7-142" fmla="*/ 935139 h 1278942"/>
              <a:gd name="connsiteX8-143" fmla="*/ 1874201 w 5390588"/>
              <a:gd name="connsiteY8-144" fmla="*/ 537589 h 1278942"/>
              <a:gd name="connsiteX9-145" fmla="*/ 1877625 w 5390588"/>
              <a:gd name="connsiteY9-146" fmla="*/ 489658 h 1278942"/>
              <a:gd name="connsiteX10-147" fmla="*/ 1876158 w 5390588"/>
              <a:gd name="connsiteY10-148" fmla="*/ 489476 h 1278942"/>
              <a:gd name="connsiteX11-149" fmla="*/ 1878497 w 5390588"/>
              <a:gd name="connsiteY11-150" fmla="*/ 477447 h 1278942"/>
              <a:gd name="connsiteX12-151" fmla="*/ 1879461 w 5390588"/>
              <a:gd name="connsiteY12-152" fmla="*/ 463957 h 1278942"/>
              <a:gd name="connsiteX13-153" fmla="*/ 1881121 w 5390588"/>
              <a:gd name="connsiteY13-154" fmla="*/ 463960 h 1278942"/>
              <a:gd name="connsiteX14-155" fmla="*/ 1890813 w 5390588"/>
              <a:gd name="connsiteY14-156" fmla="*/ 414129 h 1278942"/>
              <a:gd name="connsiteX15-157" fmla="*/ 2231559 w 5390588"/>
              <a:gd name="connsiteY15-158" fmla="*/ 36516 h 1278942"/>
              <a:gd name="connsiteX16-159" fmla="*/ 2798190 w 5390588"/>
              <a:gd name="connsiteY16-160" fmla="*/ 138559 h 1278942"/>
              <a:gd name="connsiteX17-161" fmla="*/ 2985795 w 5390588"/>
              <a:gd name="connsiteY17-162" fmla="*/ 611320 h 1278942"/>
              <a:gd name="connsiteX18-163" fmla="*/ 2973287 w 5390588"/>
              <a:gd name="connsiteY18-164" fmla="*/ 686789 h 1278942"/>
              <a:gd name="connsiteX19-165" fmla="*/ 2971841 w 5390588"/>
              <a:gd name="connsiteY19-166" fmla="*/ 743454 h 1278942"/>
              <a:gd name="connsiteX20-167" fmla="*/ 3206765 w 5390588"/>
              <a:gd name="connsiteY20-168" fmla="*/ 1161349 h 1278942"/>
              <a:gd name="connsiteX21-169" fmla="*/ 3748785 w 5390588"/>
              <a:gd name="connsiteY21-170" fmla="*/ 1189539 h 1278942"/>
              <a:gd name="connsiteX22-171" fmla="*/ 4025791 w 5390588"/>
              <a:gd name="connsiteY22-172" fmla="*/ 798268 h 1278942"/>
              <a:gd name="connsiteX23-173" fmla="*/ 4030339 w 5390588"/>
              <a:gd name="connsiteY23-174" fmla="*/ 740379 h 1278942"/>
              <a:gd name="connsiteX24-175" fmla="*/ 4025977 w 5390588"/>
              <a:gd name="connsiteY24-176" fmla="*/ 739554 h 1278942"/>
              <a:gd name="connsiteX25-177" fmla="*/ 4232166 w 5390588"/>
              <a:gd name="connsiteY25-178" fmla="*/ 402536 h 1278942"/>
              <a:gd name="connsiteX26-179" fmla="*/ 4609810 w 5390588"/>
              <a:gd name="connsiteY26-180" fmla="*/ 286427 h 1278942"/>
              <a:gd name="connsiteX27-181" fmla="*/ 5115824 w 5390588"/>
              <a:gd name="connsiteY27-182" fmla="*/ 707333 h 1278942"/>
              <a:gd name="connsiteX28-183" fmla="*/ 5131067 w 5390588"/>
              <a:gd name="connsiteY28-184" fmla="*/ 806333 h 1278942"/>
              <a:gd name="connsiteX29-185" fmla="*/ 5135113 w 5390588"/>
              <a:gd name="connsiteY29-186" fmla="*/ 806564 h 1278942"/>
              <a:gd name="connsiteX30-187" fmla="*/ 5126192 w 5390588"/>
              <a:gd name="connsiteY30-188" fmla="*/ 913040 h 1278942"/>
              <a:gd name="connsiteX31-189" fmla="*/ 5236410 w 5390588"/>
              <a:gd name="connsiteY31-190" fmla="*/ 1043417 h 1278942"/>
              <a:gd name="connsiteX32-191" fmla="*/ 5390588 w 5390588"/>
              <a:gd name="connsiteY32-192" fmla="*/ 1056335 h 1278942"/>
              <a:gd name="connsiteX33-193" fmla="*/ 5388416 w 5390588"/>
              <a:gd name="connsiteY33-194" fmla="*/ 1096439 h 1278942"/>
              <a:gd name="connsiteX34-195" fmla="*/ 5237261 w 5390588"/>
              <a:gd name="connsiteY34-196" fmla="*/ 1083708 h 1278942"/>
              <a:gd name="connsiteX35-197" fmla="*/ 5087837 w 5390588"/>
              <a:gd name="connsiteY35-198" fmla="*/ 906801 h 1278942"/>
              <a:gd name="connsiteX36-199" fmla="*/ 5096462 w 5390588"/>
              <a:gd name="connsiteY36-200" fmla="*/ 804356 h 1278942"/>
              <a:gd name="connsiteX37-201" fmla="*/ 5098635 w 5390588"/>
              <a:gd name="connsiteY37-202" fmla="*/ 804481 h 1278942"/>
              <a:gd name="connsiteX38-203" fmla="*/ 5084876 w 5390588"/>
              <a:gd name="connsiteY38-204" fmla="*/ 715118 h 1278942"/>
              <a:gd name="connsiteX39-205" fmla="*/ 4607786 w 5390588"/>
              <a:gd name="connsiteY39-206" fmla="*/ 318272 h 1278942"/>
              <a:gd name="connsiteX40-207" fmla="*/ 4084307 w 5390588"/>
              <a:gd name="connsiteY40-208" fmla="*/ 651549 h 1278942"/>
              <a:gd name="connsiteX41-209" fmla="*/ 4058397 w 5390588"/>
              <a:gd name="connsiteY41-210" fmla="*/ 741768 h 1278942"/>
              <a:gd name="connsiteX42-211" fmla="*/ 4053635 w 5390588"/>
              <a:gd name="connsiteY42-212" fmla="*/ 802385 h 1278942"/>
              <a:gd name="connsiteX43-213" fmla="*/ 3761921 w 5390588"/>
              <a:gd name="connsiteY43-214" fmla="*/ 1214432 h 1278942"/>
              <a:gd name="connsiteX44-215" fmla="*/ 3191121 w 5390588"/>
              <a:gd name="connsiteY44-216" fmla="*/ 1184745 h 1278942"/>
              <a:gd name="connsiteX45-217" fmla="*/ 2945665 w 5390588"/>
              <a:gd name="connsiteY45-218" fmla="*/ 668562 h 1278942"/>
              <a:gd name="connsiteX46-219" fmla="*/ 2947591 w 5390588"/>
              <a:gd name="connsiteY46-220" fmla="*/ 668744 h 1278942"/>
              <a:gd name="connsiteX47-221" fmla="*/ 2957555 w 5390588"/>
              <a:gd name="connsiteY47-222" fmla="*/ 608620 h 1278942"/>
              <a:gd name="connsiteX48-223" fmla="*/ 2779484 w 5390588"/>
              <a:gd name="connsiteY48-224" fmla="*/ 159884 h 1278942"/>
              <a:gd name="connsiteX49-225" fmla="*/ 2241650 w 5390588"/>
              <a:gd name="connsiteY49-226" fmla="*/ 63029 h 1278942"/>
              <a:gd name="connsiteX50-227" fmla="*/ 1918221 w 5390588"/>
              <a:gd name="connsiteY50-228" fmla="*/ 421451 h 1278942"/>
              <a:gd name="connsiteX51-229" fmla="*/ 1906250 w 5390588"/>
              <a:gd name="connsiteY51-230" fmla="*/ 482996 h 1278942"/>
              <a:gd name="connsiteX52-231" fmla="*/ 1902067 w 5390588"/>
              <a:gd name="connsiteY52-232" fmla="*/ 541550 h 1278942"/>
              <a:gd name="connsiteX53-233" fmla="*/ 1603140 w 5390588"/>
              <a:gd name="connsiteY53-234" fmla="*/ 960209 h 1278942"/>
              <a:gd name="connsiteX54-235" fmla="*/ 1022686 w 5390588"/>
              <a:gd name="connsiteY54-236" fmla="*/ 915607 h 1278942"/>
              <a:gd name="connsiteX55-237" fmla="*/ 795552 w 5390588"/>
              <a:gd name="connsiteY55-238" fmla="*/ 532703 h 1278942"/>
              <a:gd name="connsiteX56-239" fmla="*/ 792356 w 5390588"/>
              <a:gd name="connsiteY56-240" fmla="*/ 476139 h 1278942"/>
              <a:gd name="connsiteX57-241" fmla="*/ 789967 w 5390588"/>
              <a:gd name="connsiteY57-242" fmla="*/ 476188 h 1278942"/>
              <a:gd name="connsiteX58-243" fmla="*/ 790607 w 5390588"/>
              <a:gd name="connsiteY58-244" fmla="*/ 369340 h 1278942"/>
              <a:gd name="connsiteX59-245" fmla="*/ 670615 w 5390588"/>
              <a:gd name="connsiteY59-246" fmla="*/ 247901 h 1278942"/>
              <a:gd name="connsiteX60-247" fmla="*/ 0 w 5390588"/>
              <a:gd name="connsiteY60-248" fmla="*/ 252293 h 1278942"/>
              <a:gd name="connsiteX61-249" fmla="*/ 0 w 5390588"/>
              <a:gd name="connsiteY61-250" fmla="*/ 203650 h 1278942"/>
              <a:gd name="connsiteX0-251" fmla="*/ 0 w 5390588"/>
              <a:gd name="connsiteY0-252" fmla="*/ 203650 h 1278942"/>
              <a:gd name="connsiteX1-253" fmla="*/ 529391 w 5390588"/>
              <a:gd name="connsiteY1-254" fmla="*/ 203650 h 1278942"/>
              <a:gd name="connsiteX2-255" fmla="*/ 666642 w 5390588"/>
              <a:gd name="connsiteY2-256" fmla="*/ 207797 h 1278942"/>
              <a:gd name="connsiteX3-257" fmla="*/ 829333 w 5390588"/>
              <a:gd name="connsiteY3-258" fmla="*/ 372586 h 1278942"/>
              <a:gd name="connsiteX4-259" fmla="*/ 823477 w 5390588"/>
              <a:gd name="connsiteY4-260" fmla="*/ 529189 h 1278942"/>
              <a:gd name="connsiteX5-261" fmla="*/ 1039160 w 5390588"/>
              <a:gd name="connsiteY5-262" fmla="*/ 892787 h 1278942"/>
              <a:gd name="connsiteX6-263" fmla="*/ 1590345 w 5390588"/>
              <a:gd name="connsiteY6-264" fmla="*/ 935139 h 1278942"/>
              <a:gd name="connsiteX7-265" fmla="*/ 1874201 w 5390588"/>
              <a:gd name="connsiteY7-266" fmla="*/ 537589 h 1278942"/>
              <a:gd name="connsiteX8-267" fmla="*/ 1877625 w 5390588"/>
              <a:gd name="connsiteY8-268" fmla="*/ 489658 h 1278942"/>
              <a:gd name="connsiteX9-269" fmla="*/ 1876158 w 5390588"/>
              <a:gd name="connsiteY9-270" fmla="*/ 489476 h 1278942"/>
              <a:gd name="connsiteX10-271" fmla="*/ 1878497 w 5390588"/>
              <a:gd name="connsiteY10-272" fmla="*/ 477447 h 1278942"/>
              <a:gd name="connsiteX11-273" fmla="*/ 1879461 w 5390588"/>
              <a:gd name="connsiteY11-274" fmla="*/ 463957 h 1278942"/>
              <a:gd name="connsiteX12-275" fmla="*/ 1881121 w 5390588"/>
              <a:gd name="connsiteY12-276" fmla="*/ 463960 h 1278942"/>
              <a:gd name="connsiteX13-277" fmla="*/ 1890813 w 5390588"/>
              <a:gd name="connsiteY13-278" fmla="*/ 414129 h 1278942"/>
              <a:gd name="connsiteX14-279" fmla="*/ 2231559 w 5390588"/>
              <a:gd name="connsiteY14-280" fmla="*/ 36516 h 1278942"/>
              <a:gd name="connsiteX15-281" fmla="*/ 2798190 w 5390588"/>
              <a:gd name="connsiteY15-282" fmla="*/ 138559 h 1278942"/>
              <a:gd name="connsiteX16-283" fmla="*/ 2985795 w 5390588"/>
              <a:gd name="connsiteY16-284" fmla="*/ 611320 h 1278942"/>
              <a:gd name="connsiteX17-285" fmla="*/ 2973287 w 5390588"/>
              <a:gd name="connsiteY17-286" fmla="*/ 686789 h 1278942"/>
              <a:gd name="connsiteX18-287" fmla="*/ 2971841 w 5390588"/>
              <a:gd name="connsiteY18-288" fmla="*/ 743454 h 1278942"/>
              <a:gd name="connsiteX19-289" fmla="*/ 3206765 w 5390588"/>
              <a:gd name="connsiteY19-290" fmla="*/ 1161349 h 1278942"/>
              <a:gd name="connsiteX20-291" fmla="*/ 3748785 w 5390588"/>
              <a:gd name="connsiteY20-292" fmla="*/ 1189539 h 1278942"/>
              <a:gd name="connsiteX21-293" fmla="*/ 4025791 w 5390588"/>
              <a:gd name="connsiteY21-294" fmla="*/ 798268 h 1278942"/>
              <a:gd name="connsiteX22-295" fmla="*/ 4030339 w 5390588"/>
              <a:gd name="connsiteY22-296" fmla="*/ 740379 h 1278942"/>
              <a:gd name="connsiteX23-297" fmla="*/ 4025977 w 5390588"/>
              <a:gd name="connsiteY23-298" fmla="*/ 739554 h 1278942"/>
              <a:gd name="connsiteX24-299" fmla="*/ 4232166 w 5390588"/>
              <a:gd name="connsiteY24-300" fmla="*/ 402536 h 1278942"/>
              <a:gd name="connsiteX25-301" fmla="*/ 4609810 w 5390588"/>
              <a:gd name="connsiteY25-302" fmla="*/ 286427 h 1278942"/>
              <a:gd name="connsiteX26-303" fmla="*/ 5115824 w 5390588"/>
              <a:gd name="connsiteY26-304" fmla="*/ 707333 h 1278942"/>
              <a:gd name="connsiteX27-305" fmla="*/ 5131067 w 5390588"/>
              <a:gd name="connsiteY27-306" fmla="*/ 806333 h 1278942"/>
              <a:gd name="connsiteX28-307" fmla="*/ 5135113 w 5390588"/>
              <a:gd name="connsiteY28-308" fmla="*/ 806564 h 1278942"/>
              <a:gd name="connsiteX29-309" fmla="*/ 5126192 w 5390588"/>
              <a:gd name="connsiteY29-310" fmla="*/ 913040 h 1278942"/>
              <a:gd name="connsiteX30-311" fmla="*/ 5236410 w 5390588"/>
              <a:gd name="connsiteY30-312" fmla="*/ 1043417 h 1278942"/>
              <a:gd name="connsiteX31-313" fmla="*/ 5390588 w 5390588"/>
              <a:gd name="connsiteY31-314" fmla="*/ 1056335 h 1278942"/>
              <a:gd name="connsiteX32-315" fmla="*/ 5388416 w 5390588"/>
              <a:gd name="connsiteY32-316" fmla="*/ 1096439 h 1278942"/>
              <a:gd name="connsiteX33-317" fmla="*/ 5237261 w 5390588"/>
              <a:gd name="connsiteY33-318" fmla="*/ 1083708 h 1278942"/>
              <a:gd name="connsiteX34-319" fmla="*/ 5087837 w 5390588"/>
              <a:gd name="connsiteY34-320" fmla="*/ 906801 h 1278942"/>
              <a:gd name="connsiteX35-321" fmla="*/ 5096462 w 5390588"/>
              <a:gd name="connsiteY35-322" fmla="*/ 804356 h 1278942"/>
              <a:gd name="connsiteX36-323" fmla="*/ 5098635 w 5390588"/>
              <a:gd name="connsiteY36-324" fmla="*/ 804481 h 1278942"/>
              <a:gd name="connsiteX37-325" fmla="*/ 5084876 w 5390588"/>
              <a:gd name="connsiteY37-326" fmla="*/ 715118 h 1278942"/>
              <a:gd name="connsiteX38-327" fmla="*/ 4607786 w 5390588"/>
              <a:gd name="connsiteY38-328" fmla="*/ 318272 h 1278942"/>
              <a:gd name="connsiteX39-329" fmla="*/ 4084307 w 5390588"/>
              <a:gd name="connsiteY39-330" fmla="*/ 651549 h 1278942"/>
              <a:gd name="connsiteX40-331" fmla="*/ 4058397 w 5390588"/>
              <a:gd name="connsiteY40-332" fmla="*/ 741768 h 1278942"/>
              <a:gd name="connsiteX41-333" fmla="*/ 4053635 w 5390588"/>
              <a:gd name="connsiteY41-334" fmla="*/ 802385 h 1278942"/>
              <a:gd name="connsiteX42-335" fmla="*/ 3761921 w 5390588"/>
              <a:gd name="connsiteY42-336" fmla="*/ 1214432 h 1278942"/>
              <a:gd name="connsiteX43-337" fmla="*/ 3191121 w 5390588"/>
              <a:gd name="connsiteY43-338" fmla="*/ 1184745 h 1278942"/>
              <a:gd name="connsiteX44-339" fmla="*/ 2945665 w 5390588"/>
              <a:gd name="connsiteY44-340" fmla="*/ 668562 h 1278942"/>
              <a:gd name="connsiteX45-341" fmla="*/ 2947591 w 5390588"/>
              <a:gd name="connsiteY45-342" fmla="*/ 668744 h 1278942"/>
              <a:gd name="connsiteX46-343" fmla="*/ 2957555 w 5390588"/>
              <a:gd name="connsiteY46-344" fmla="*/ 608620 h 1278942"/>
              <a:gd name="connsiteX47-345" fmla="*/ 2779484 w 5390588"/>
              <a:gd name="connsiteY47-346" fmla="*/ 159884 h 1278942"/>
              <a:gd name="connsiteX48-347" fmla="*/ 2241650 w 5390588"/>
              <a:gd name="connsiteY48-348" fmla="*/ 63029 h 1278942"/>
              <a:gd name="connsiteX49-349" fmla="*/ 1918221 w 5390588"/>
              <a:gd name="connsiteY49-350" fmla="*/ 421451 h 1278942"/>
              <a:gd name="connsiteX50-351" fmla="*/ 1906250 w 5390588"/>
              <a:gd name="connsiteY50-352" fmla="*/ 482996 h 1278942"/>
              <a:gd name="connsiteX51-353" fmla="*/ 1902067 w 5390588"/>
              <a:gd name="connsiteY51-354" fmla="*/ 541550 h 1278942"/>
              <a:gd name="connsiteX52-355" fmla="*/ 1603140 w 5390588"/>
              <a:gd name="connsiteY52-356" fmla="*/ 960209 h 1278942"/>
              <a:gd name="connsiteX53-357" fmla="*/ 1022686 w 5390588"/>
              <a:gd name="connsiteY53-358" fmla="*/ 915607 h 1278942"/>
              <a:gd name="connsiteX54-359" fmla="*/ 795552 w 5390588"/>
              <a:gd name="connsiteY54-360" fmla="*/ 532703 h 1278942"/>
              <a:gd name="connsiteX55-361" fmla="*/ 792356 w 5390588"/>
              <a:gd name="connsiteY55-362" fmla="*/ 476139 h 1278942"/>
              <a:gd name="connsiteX56-363" fmla="*/ 789967 w 5390588"/>
              <a:gd name="connsiteY56-364" fmla="*/ 476188 h 1278942"/>
              <a:gd name="connsiteX57-365" fmla="*/ 790607 w 5390588"/>
              <a:gd name="connsiteY57-366" fmla="*/ 369340 h 1278942"/>
              <a:gd name="connsiteX58-367" fmla="*/ 670615 w 5390588"/>
              <a:gd name="connsiteY58-368" fmla="*/ 247901 h 1278942"/>
              <a:gd name="connsiteX59-369" fmla="*/ 0 w 5390588"/>
              <a:gd name="connsiteY59-370" fmla="*/ 252293 h 1278942"/>
              <a:gd name="connsiteX60-371" fmla="*/ 0 w 5390588"/>
              <a:gd name="connsiteY60-372" fmla="*/ 203650 h 1278942"/>
              <a:gd name="connsiteX0-373" fmla="*/ 0 w 5390588"/>
              <a:gd name="connsiteY0-374" fmla="*/ 203650 h 1278942"/>
              <a:gd name="connsiteX1-375" fmla="*/ 666642 w 5390588"/>
              <a:gd name="connsiteY1-376" fmla="*/ 207797 h 1278942"/>
              <a:gd name="connsiteX2-377" fmla="*/ 829333 w 5390588"/>
              <a:gd name="connsiteY2-378" fmla="*/ 372586 h 1278942"/>
              <a:gd name="connsiteX3-379" fmla="*/ 823477 w 5390588"/>
              <a:gd name="connsiteY3-380" fmla="*/ 529189 h 1278942"/>
              <a:gd name="connsiteX4-381" fmla="*/ 1039160 w 5390588"/>
              <a:gd name="connsiteY4-382" fmla="*/ 892787 h 1278942"/>
              <a:gd name="connsiteX5-383" fmla="*/ 1590345 w 5390588"/>
              <a:gd name="connsiteY5-384" fmla="*/ 935139 h 1278942"/>
              <a:gd name="connsiteX6-385" fmla="*/ 1874201 w 5390588"/>
              <a:gd name="connsiteY6-386" fmla="*/ 537589 h 1278942"/>
              <a:gd name="connsiteX7-387" fmla="*/ 1877625 w 5390588"/>
              <a:gd name="connsiteY7-388" fmla="*/ 489658 h 1278942"/>
              <a:gd name="connsiteX8-389" fmla="*/ 1876158 w 5390588"/>
              <a:gd name="connsiteY8-390" fmla="*/ 489476 h 1278942"/>
              <a:gd name="connsiteX9-391" fmla="*/ 1878497 w 5390588"/>
              <a:gd name="connsiteY9-392" fmla="*/ 477447 h 1278942"/>
              <a:gd name="connsiteX10-393" fmla="*/ 1879461 w 5390588"/>
              <a:gd name="connsiteY10-394" fmla="*/ 463957 h 1278942"/>
              <a:gd name="connsiteX11-395" fmla="*/ 1881121 w 5390588"/>
              <a:gd name="connsiteY11-396" fmla="*/ 463960 h 1278942"/>
              <a:gd name="connsiteX12-397" fmla="*/ 1890813 w 5390588"/>
              <a:gd name="connsiteY12-398" fmla="*/ 414129 h 1278942"/>
              <a:gd name="connsiteX13-399" fmla="*/ 2231559 w 5390588"/>
              <a:gd name="connsiteY13-400" fmla="*/ 36516 h 1278942"/>
              <a:gd name="connsiteX14-401" fmla="*/ 2798190 w 5390588"/>
              <a:gd name="connsiteY14-402" fmla="*/ 138559 h 1278942"/>
              <a:gd name="connsiteX15-403" fmla="*/ 2985795 w 5390588"/>
              <a:gd name="connsiteY15-404" fmla="*/ 611320 h 1278942"/>
              <a:gd name="connsiteX16-405" fmla="*/ 2973287 w 5390588"/>
              <a:gd name="connsiteY16-406" fmla="*/ 686789 h 1278942"/>
              <a:gd name="connsiteX17-407" fmla="*/ 2971841 w 5390588"/>
              <a:gd name="connsiteY17-408" fmla="*/ 743454 h 1278942"/>
              <a:gd name="connsiteX18-409" fmla="*/ 3206765 w 5390588"/>
              <a:gd name="connsiteY18-410" fmla="*/ 1161349 h 1278942"/>
              <a:gd name="connsiteX19-411" fmla="*/ 3748785 w 5390588"/>
              <a:gd name="connsiteY19-412" fmla="*/ 1189539 h 1278942"/>
              <a:gd name="connsiteX20-413" fmla="*/ 4025791 w 5390588"/>
              <a:gd name="connsiteY20-414" fmla="*/ 798268 h 1278942"/>
              <a:gd name="connsiteX21-415" fmla="*/ 4030339 w 5390588"/>
              <a:gd name="connsiteY21-416" fmla="*/ 740379 h 1278942"/>
              <a:gd name="connsiteX22-417" fmla="*/ 4025977 w 5390588"/>
              <a:gd name="connsiteY22-418" fmla="*/ 739554 h 1278942"/>
              <a:gd name="connsiteX23-419" fmla="*/ 4232166 w 5390588"/>
              <a:gd name="connsiteY23-420" fmla="*/ 402536 h 1278942"/>
              <a:gd name="connsiteX24-421" fmla="*/ 4609810 w 5390588"/>
              <a:gd name="connsiteY24-422" fmla="*/ 286427 h 1278942"/>
              <a:gd name="connsiteX25-423" fmla="*/ 5115824 w 5390588"/>
              <a:gd name="connsiteY25-424" fmla="*/ 707333 h 1278942"/>
              <a:gd name="connsiteX26-425" fmla="*/ 5131067 w 5390588"/>
              <a:gd name="connsiteY26-426" fmla="*/ 806333 h 1278942"/>
              <a:gd name="connsiteX27-427" fmla="*/ 5135113 w 5390588"/>
              <a:gd name="connsiteY27-428" fmla="*/ 806564 h 1278942"/>
              <a:gd name="connsiteX28-429" fmla="*/ 5126192 w 5390588"/>
              <a:gd name="connsiteY28-430" fmla="*/ 913040 h 1278942"/>
              <a:gd name="connsiteX29-431" fmla="*/ 5236410 w 5390588"/>
              <a:gd name="connsiteY29-432" fmla="*/ 1043417 h 1278942"/>
              <a:gd name="connsiteX30-433" fmla="*/ 5390588 w 5390588"/>
              <a:gd name="connsiteY30-434" fmla="*/ 1056335 h 1278942"/>
              <a:gd name="connsiteX31-435" fmla="*/ 5388416 w 5390588"/>
              <a:gd name="connsiteY31-436" fmla="*/ 1096439 h 1278942"/>
              <a:gd name="connsiteX32-437" fmla="*/ 5237261 w 5390588"/>
              <a:gd name="connsiteY32-438" fmla="*/ 1083708 h 1278942"/>
              <a:gd name="connsiteX33-439" fmla="*/ 5087837 w 5390588"/>
              <a:gd name="connsiteY33-440" fmla="*/ 906801 h 1278942"/>
              <a:gd name="connsiteX34-441" fmla="*/ 5096462 w 5390588"/>
              <a:gd name="connsiteY34-442" fmla="*/ 804356 h 1278942"/>
              <a:gd name="connsiteX35-443" fmla="*/ 5098635 w 5390588"/>
              <a:gd name="connsiteY35-444" fmla="*/ 804481 h 1278942"/>
              <a:gd name="connsiteX36-445" fmla="*/ 5084876 w 5390588"/>
              <a:gd name="connsiteY36-446" fmla="*/ 715118 h 1278942"/>
              <a:gd name="connsiteX37-447" fmla="*/ 4607786 w 5390588"/>
              <a:gd name="connsiteY37-448" fmla="*/ 318272 h 1278942"/>
              <a:gd name="connsiteX38-449" fmla="*/ 4084307 w 5390588"/>
              <a:gd name="connsiteY38-450" fmla="*/ 651549 h 1278942"/>
              <a:gd name="connsiteX39-451" fmla="*/ 4058397 w 5390588"/>
              <a:gd name="connsiteY39-452" fmla="*/ 741768 h 1278942"/>
              <a:gd name="connsiteX40-453" fmla="*/ 4053635 w 5390588"/>
              <a:gd name="connsiteY40-454" fmla="*/ 802385 h 1278942"/>
              <a:gd name="connsiteX41-455" fmla="*/ 3761921 w 5390588"/>
              <a:gd name="connsiteY41-456" fmla="*/ 1214432 h 1278942"/>
              <a:gd name="connsiteX42-457" fmla="*/ 3191121 w 5390588"/>
              <a:gd name="connsiteY42-458" fmla="*/ 1184745 h 1278942"/>
              <a:gd name="connsiteX43-459" fmla="*/ 2945665 w 5390588"/>
              <a:gd name="connsiteY43-460" fmla="*/ 668562 h 1278942"/>
              <a:gd name="connsiteX44-461" fmla="*/ 2947591 w 5390588"/>
              <a:gd name="connsiteY44-462" fmla="*/ 668744 h 1278942"/>
              <a:gd name="connsiteX45-463" fmla="*/ 2957555 w 5390588"/>
              <a:gd name="connsiteY45-464" fmla="*/ 608620 h 1278942"/>
              <a:gd name="connsiteX46-465" fmla="*/ 2779484 w 5390588"/>
              <a:gd name="connsiteY46-466" fmla="*/ 159884 h 1278942"/>
              <a:gd name="connsiteX47-467" fmla="*/ 2241650 w 5390588"/>
              <a:gd name="connsiteY47-468" fmla="*/ 63029 h 1278942"/>
              <a:gd name="connsiteX48-469" fmla="*/ 1918221 w 5390588"/>
              <a:gd name="connsiteY48-470" fmla="*/ 421451 h 1278942"/>
              <a:gd name="connsiteX49-471" fmla="*/ 1906250 w 5390588"/>
              <a:gd name="connsiteY49-472" fmla="*/ 482996 h 1278942"/>
              <a:gd name="connsiteX50-473" fmla="*/ 1902067 w 5390588"/>
              <a:gd name="connsiteY50-474" fmla="*/ 541550 h 1278942"/>
              <a:gd name="connsiteX51-475" fmla="*/ 1603140 w 5390588"/>
              <a:gd name="connsiteY51-476" fmla="*/ 960209 h 1278942"/>
              <a:gd name="connsiteX52-477" fmla="*/ 1022686 w 5390588"/>
              <a:gd name="connsiteY52-478" fmla="*/ 915607 h 1278942"/>
              <a:gd name="connsiteX53-479" fmla="*/ 795552 w 5390588"/>
              <a:gd name="connsiteY53-480" fmla="*/ 532703 h 1278942"/>
              <a:gd name="connsiteX54-481" fmla="*/ 792356 w 5390588"/>
              <a:gd name="connsiteY54-482" fmla="*/ 476139 h 1278942"/>
              <a:gd name="connsiteX55-483" fmla="*/ 789967 w 5390588"/>
              <a:gd name="connsiteY55-484" fmla="*/ 476188 h 1278942"/>
              <a:gd name="connsiteX56-485" fmla="*/ 790607 w 5390588"/>
              <a:gd name="connsiteY56-486" fmla="*/ 369340 h 1278942"/>
              <a:gd name="connsiteX57-487" fmla="*/ 670615 w 5390588"/>
              <a:gd name="connsiteY57-488" fmla="*/ 247901 h 1278942"/>
              <a:gd name="connsiteX58-489" fmla="*/ 0 w 5390588"/>
              <a:gd name="connsiteY58-490" fmla="*/ 252293 h 1278942"/>
              <a:gd name="connsiteX59-491" fmla="*/ 0 w 5390588"/>
              <a:gd name="connsiteY59-492" fmla="*/ 203650 h 1278942"/>
              <a:gd name="connsiteX0-493" fmla="*/ 0 w 5898369"/>
              <a:gd name="connsiteY0-494" fmla="*/ 203650 h 1278942"/>
              <a:gd name="connsiteX1-495" fmla="*/ 666642 w 5898369"/>
              <a:gd name="connsiteY1-496" fmla="*/ 207797 h 1278942"/>
              <a:gd name="connsiteX2-497" fmla="*/ 829333 w 5898369"/>
              <a:gd name="connsiteY2-498" fmla="*/ 372586 h 1278942"/>
              <a:gd name="connsiteX3-499" fmla="*/ 823477 w 5898369"/>
              <a:gd name="connsiteY3-500" fmla="*/ 529189 h 1278942"/>
              <a:gd name="connsiteX4-501" fmla="*/ 1039160 w 5898369"/>
              <a:gd name="connsiteY4-502" fmla="*/ 892787 h 1278942"/>
              <a:gd name="connsiteX5-503" fmla="*/ 1590345 w 5898369"/>
              <a:gd name="connsiteY5-504" fmla="*/ 935139 h 1278942"/>
              <a:gd name="connsiteX6-505" fmla="*/ 1874201 w 5898369"/>
              <a:gd name="connsiteY6-506" fmla="*/ 537589 h 1278942"/>
              <a:gd name="connsiteX7-507" fmla="*/ 1877625 w 5898369"/>
              <a:gd name="connsiteY7-508" fmla="*/ 489658 h 1278942"/>
              <a:gd name="connsiteX8-509" fmla="*/ 1876158 w 5898369"/>
              <a:gd name="connsiteY8-510" fmla="*/ 489476 h 1278942"/>
              <a:gd name="connsiteX9-511" fmla="*/ 1878497 w 5898369"/>
              <a:gd name="connsiteY9-512" fmla="*/ 477447 h 1278942"/>
              <a:gd name="connsiteX10-513" fmla="*/ 1879461 w 5898369"/>
              <a:gd name="connsiteY10-514" fmla="*/ 463957 h 1278942"/>
              <a:gd name="connsiteX11-515" fmla="*/ 1881121 w 5898369"/>
              <a:gd name="connsiteY11-516" fmla="*/ 463960 h 1278942"/>
              <a:gd name="connsiteX12-517" fmla="*/ 1890813 w 5898369"/>
              <a:gd name="connsiteY12-518" fmla="*/ 414129 h 1278942"/>
              <a:gd name="connsiteX13-519" fmla="*/ 2231559 w 5898369"/>
              <a:gd name="connsiteY13-520" fmla="*/ 36516 h 1278942"/>
              <a:gd name="connsiteX14-521" fmla="*/ 2798190 w 5898369"/>
              <a:gd name="connsiteY14-522" fmla="*/ 138559 h 1278942"/>
              <a:gd name="connsiteX15-523" fmla="*/ 2985795 w 5898369"/>
              <a:gd name="connsiteY15-524" fmla="*/ 611320 h 1278942"/>
              <a:gd name="connsiteX16-525" fmla="*/ 2973287 w 5898369"/>
              <a:gd name="connsiteY16-526" fmla="*/ 686789 h 1278942"/>
              <a:gd name="connsiteX17-527" fmla="*/ 2971841 w 5898369"/>
              <a:gd name="connsiteY17-528" fmla="*/ 743454 h 1278942"/>
              <a:gd name="connsiteX18-529" fmla="*/ 3206765 w 5898369"/>
              <a:gd name="connsiteY18-530" fmla="*/ 1161349 h 1278942"/>
              <a:gd name="connsiteX19-531" fmla="*/ 3748785 w 5898369"/>
              <a:gd name="connsiteY19-532" fmla="*/ 1189539 h 1278942"/>
              <a:gd name="connsiteX20-533" fmla="*/ 4025791 w 5898369"/>
              <a:gd name="connsiteY20-534" fmla="*/ 798268 h 1278942"/>
              <a:gd name="connsiteX21-535" fmla="*/ 4030339 w 5898369"/>
              <a:gd name="connsiteY21-536" fmla="*/ 740379 h 1278942"/>
              <a:gd name="connsiteX22-537" fmla="*/ 4025977 w 5898369"/>
              <a:gd name="connsiteY22-538" fmla="*/ 739554 h 1278942"/>
              <a:gd name="connsiteX23-539" fmla="*/ 4232166 w 5898369"/>
              <a:gd name="connsiteY23-540" fmla="*/ 402536 h 1278942"/>
              <a:gd name="connsiteX24-541" fmla="*/ 4609810 w 5898369"/>
              <a:gd name="connsiteY24-542" fmla="*/ 286427 h 1278942"/>
              <a:gd name="connsiteX25-543" fmla="*/ 5115824 w 5898369"/>
              <a:gd name="connsiteY25-544" fmla="*/ 707333 h 1278942"/>
              <a:gd name="connsiteX26-545" fmla="*/ 5131067 w 5898369"/>
              <a:gd name="connsiteY26-546" fmla="*/ 806333 h 1278942"/>
              <a:gd name="connsiteX27-547" fmla="*/ 5135113 w 5898369"/>
              <a:gd name="connsiteY27-548" fmla="*/ 806564 h 1278942"/>
              <a:gd name="connsiteX28-549" fmla="*/ 5126192 w 5898369"/>
              <a:gd name="connsiteY28-550" fmla="*/ 913040 h 1278942"/>
              <a:gd name="connsiteX29-551" fmla="*/ 5236410 w 5898369"/>
              <a:gd name="connsiteY29-552" fmla="*/ 1043417 h 1278942"/>
              <a:gd name="connsiteX30-553" fmla="*/ 5898369 w 5898369"/>
              <a:gd name="connsiteY30-554" fmla="*/ 1079693 h 1278942"/>
              <a:gd name="connsiteX31-555" fmla="*/ 5388416 w 5898369"/>
              <a:gd name="connsiteY31-556" fmla="*/ 1096439 h 1278942"/>
              <a:gd name="connsiteX32-557" fmla="*/ 5237261 w 5898369"/>
              <a:gd name="connsiteY32-558" fmla="*/ 1083708 h 1278942"/>
              <a:gd name="connsiteX33-559" fmla="*/ 5087837 w 5898369"/>
              <a:gd name="connsiteY33-560" fmla="*/ 906801 h 1278942"/>
              <a:gd name="connsiteX34-561" fmla="*/ 5096462 w 5898369"/>
              <a:gd name="connsiteY34-562" fmla="*/ 804356 h 1278942"/>
              <a:gd name="connsiteX35-563" fmla="*/ 5098635 w 5898369"/>
              <a:gd name="connsiteY35-564" fmla="*/ 804481 h 1278942"/>
              <a:gd name="connsiteX36-565" fmla="*/ 5084876 w 5898369"/>
              <a:gd name="connsiteY36-566" fmla="*/ 715118 h 1278942"/>
              <a:gd name="connsiteX37-567" fmla="*/ 4607786 w 5898369"/>
              <a:gd name="connsiteY37-568" fmla="*/ 318272 h 1278942"/>
              <a:gd name="connsiteX38-569" fmla="*/ 4084307 w 5898369"/>
              <a:gd name="connsiteY38-570" fmla="*/ 651549 h 1278942"/>
              <a:gd name="connsiteX39-571" fmla="*/ 4058397 w 5898369"/>
              <a:gd name="connsiteY39-572" fmla="*/ 741768 h 1278942"/>
              <a:gd name="connsiteX40-573" fmla="*/ 4053635 w 5898369"/>
              <a:gd name="connsiteY40-574" fmla="*/ 802385 h 1278942"/>
              <a:gd name="connsiteX41-575" fmla="*/ 3761921 w 5898369"/>
              <a:gd name="connsiteY41-576" fmla="*/ 1214432 h 1278942"/>
              <a:gd name="connsiteX42-577" fmla="*/ 3191121 w 5898369"/>
              <a:gd name="connsiteY42-578" fmla="*/ 1184745 h 1278942"/>
              <a:gd name="connsiteX43-579" fmla="*/ 2945665 w 5898369"/>
              <a:gd name="connsiteY43-580" fmla="*/ 668562 h 1278942"/>
              <a:gd name="connsiteX44-581" fmla="*/ 2947591 w 5898369"/>
              <a:gd name="connsiteY44-582" fmla="*/ 668744 h 1278942"/>
              <a:gd name="connsiteX45-583" fmla="*/ 2957555 w 5898369"/>
              <a:gd name="connsiteY45-584" fmla="*/ 608620 h 1278942"/>
              <a:gd name="connsiteX46-585" fmla="*/ 2779484 w 5898369"/>
              <a:gd name="connsiteY46-586" fmla="*/ 159884 h 1278942"/>
              <a:gd name="connsiteX47-587" fmla="*/ 2241650 w 5898369"/>
              <a:gd name="connsiteY47-588" fmla="*/ 63029 h 1278942"/>
              <a:gd name="connsiteX48-589" fmla="*/ 1918221 w 5898369"/>
              <a:gd name="connsiteY48-590" fmla="*/ 421451 h 1278942"/>
              <a:gd name="connsiteX49-591" fmla="*/ 1906250 w 5898369"/>
              <a:gd name="connsiteY49-592" fmla="*/ 482996 h 1278942"/>
              <a:gd name="connsiteX50-593" fmla="*/ 1902067 w 5898369"/>
              <a:gd name="connsiteY50-594" fmla="*/ 541550 h 1278942"/>
              <a:gd name="connsiteX51-595" fmla="*/ 1603140 w 5898369"/>
              <a:gd name="connsiteY51-596" fmla="*/ 960209 h 1278942"/>
              <a:gd name="connsiteX52-597" fmla="*/ 1022686 w 5898369"/>
              <a:gd name="connsiteY52-598" fmla="*/ 915607 h 1278942"/>
              <a:gd name="connsiteX53-599" fmla="*/ 795552 w 5898369"/>
              <a:gd name="connsiteY53-600" fmla="*/ 532703 h 1278942"/>
              <a:gd name="connsiteX54-601" fmla="*/ 792356 w 5898369"/>
              <a:gd name="connsiteY54-602" fmla="*/ 476139 h 1278942"/>
              <a:gd name="connsiteX55-603" fmla="*/ 789967 w 5898369"/>
              <a:gd name="connsiteY55-604" fmla="*/ 476188 h 1278942"/>
              <a:gd name="connsiteX56-605" fmla="*/ 790607 w 5898369"/>
              <a:gd name="connsiteY56-606" fmla="*/ 369340 h 1278942"/>
              <a:gd name="connsiteX57-607" fmla="*/ 670615 w 5898369"/>
              <a:gd name="connsiteY57-608" fmla="*/ 247901 h 1278942"/>
              <a:gd name="connsiteX58-609" fmla="*/ 0 w 5898369"/>
              <a:gd name="connsiteY58-610" fmla="*/ 252293 h 1278942"/>
              <a:gd name="connsiteX59-611" fmla="*/ 0 w 5898369"/>
              <a:gd name="connsiteY59-612" fmla="*/ 203650 h 1278942"/>
              <a:gd name="connsiteX0-613" fmla="*/ 0 w 5898369"/>
              <a:gd name="connsiteY0-614" fmla="*/ 203650 h 1278942"/>
              <a:gd name="connsiteX1-615" fmla="*/ 666642 w 5898369"/>
              <a:gd name="connsiteY1-616" fmla="*/ 207797 h 1278942"/>
              <a:gd name="connsiteX2-617" fmla="*/ 829333 w 5898369"/>
              <a:gd name="connsiteY2-618" fmla="*/ 372586 h 1278942"/>
              <a:gd name="connsiteX3-619" fmla="*/ 823477 w 5898369"/>
              <a:gd name="connsiteY3-620" fmla="*/ 529189 h 1278942"/>
              <a:gd name="connsiteX4-621" fmla="*/ 1039160 w 5898369"/>
              <a:gd name="connsiteY4-622" fmla="*/ 892787 h 1278942"/>
              <a:gd name="connsiteX5-623" fmla="*/ 1590345 w 5898369"/>
              <a:gd name="connsiteY5-624" fmla="*/ 935139 h 1278942"/>
              <a:gd name="connsiteX6-625" fmla="*/ 1874201 w 5898369"/>
              <a:gd name="connsiteY6-626" fmla="*/ 537589 h 1278942"/>
              <a:gd name="connsiteX7-627" fmla="*/ 1877625 w 5898369"/>
              <a:gd name="connsiteY7-628" fmla="*/ 489658 h 1278942"/>
              <a:gd name="connsiteX8-629" fmla="*/ 1876158 w 5898369"/>
              <a:gd name="connsiteY8-630" fmla="*/ 489476 h 1278942"/>
              <a:gd name="connsiteX9-631" fmla="*/ 1878497 w 5898369"/>
              <a:gd name="connsiteY9-632" fmla="*/ 477447 h 1278942"/>
              <a:gd name="connsiteX10-633" fmla="*/ 1879461 w 5898369"/>
              <a:gd name="connsiteY10-634" fmla="*/ 463957 h 1278942"/>
              <a:gd name="connsiteX11-635" fmla="*/ 1881121 w 5898369"/>
              <a:gd name="connsiteY11-636" fmla="*/ 463960 h 1278942"/>
              <a:gd name="connsiteX12-637" fmla="*/ 1890813 w 5898369"/>
              <a:gd name="connsiteY12-638" fmla="*/ 414129 h 1278942"/>
              <a:gd name="connsiteX13-639" fmla="*/ 2231559 w 5898369"/>
              <a:gd name="connsiteY13-640" fmla="*/ 36516 h 1278942"/>
              <a:gd name="connsiteX14-641" fmla="*/ 2798190 w 5898369"/>
              <a:gd name="connsiteY14-642" fmla="*/ 138559 h 1278942"/>
              <a:gd name="connsiteX15-643" fmla="*/ 2985795 w 5898369"/>
              <a:gd name="connsiteY15-644" fmla="*/ 611320 h 1278942"/>
              <a:gd name="connsiteX16-645" fmla="*/ 2973287 w 5898369"/>
              <a:gd name="connsiteY16-646" fmla="*/ 686789 h 1278942"/>
              <a:gd name="connsiteX17-647" fmla="*/ 2971841 w 5898369"/>
              <a:gd name="connsiteY17-648" fmla="*/ 743454 h 1278942"/>
              <a:gd name="connsiteX18-649" fmla="*/ 3206765 w 5898369"/>
              <a:gd name="connsiteY18-650" fmla="*/ 1161349 h 1278942"/>
              <a:gd name="connsiteX19-651" fmla="*/ 3748785 w 5898369"/>
              <a:gd name="connsiteY19-652" fmla="*/ 1189539 h 1278942"/>
              <a:gd name="connsiteX20-653" fmla="*/ 4025791 w 5898369"/>
              <a:gd name="connsiteY20-654" fmla="*/ 798268 h 1278942"/>
              <a:gd name="connsiteX21-655" fmla="*/ 4030339 w 5898369"/>
              <a:gd name="connsiteY21-656" fmla="*/ 740379 h 1278942"/>
              <a:gd name="connsiteX22-657" fmla="*/ 4025977 w 5898369"/>
              <a:gd name="connsiteY22-658" fmla="*/ 739554 h 1278942"/>
              <a:gd name="connsiteX23-659" fmla="*/ 4232166 w 5898369"/>
              <a:gd name="connsiteY23-660" fmla="*/ 402536 h 1278942"/>
              <a:gd name="connsiteX24-661" fmla="*/ 4609810 w 5898369"/>
              <a:gd name="connsiteY24-662" fmla="*/ 286427 h 1278942"/>
              <a:gd name="connsiteX25-663" fmla="*/ 5115824 w 5898369"/>
              <a:gd name="connsiteY25-664" fmla="*/ 707333 h 1278942"/>
              <a:gd name="connsiteX26-665" fmla="*/ 5131067 w 5898369"/>
              <a:gd name="connsiteY26-666" fmla="*/ 806333 h 1278942"/>
              <a:gd name="connsiteX27-667" fmla="*/ 5135113 w 5898369"/>
              <a:gd name="connsiteY27-668" fmla="*/ 806564 h 1278942"/>
              <a:gd name="connsiteX28-669" fmla="*/ 5126192 w 5898369"/>
              <a:gd name="connsiteY28-670" fmla="*/ 913040 h 1278942"/>
              <a:gd name="connsiteX29-671" fmla="*/ 5236410 w 5898369"/>
              <a:gd name="connsiteY29-672" fmla="*/ 1043417 h 1278942"/>
              <a:gd name="connsiteX30-673" fmla="*/ 5898369 w 5898369"/>
              <a:gd name="connsiteY30-674" fmla="*/ 1079693 h 1278942"/>
              <a:gd name="connsiteX31-675" fmla="*/ 5891039 w 5898369"/>
              <a:gd name="connsiteY31-676" fmla="*/ 1109947 h 1278942"/>
              <a:gd name="connsiteX32-677" fmla="*/ 5237261 w 5898369"/>
              <a:gd name="connsiteY32-678" fmla="*/ 1083708 h 1278942"/>
              <a:gd name="connsiteX33-679" fmla="*/ 5087837 w 5898369"/>
              <a:gd name="connsiteY33-680" fmla="*/ 906801 h 1278942"/>
              <a:gd name="connsiteX34-681" fmla="*/ 5096462 w 5898369"/>
              <a:gd name="connsiteY34-682" fmla="*/ 804356 h 1278942"/>
              <a:gd name="connsiteX35-683" fmla="*/ 5098635 w 5898369"/>
              <a:gd name="connsiteY35-684" fmla="*/ 804481 h 1278942"/>
              <a:gd name="connsiteX36-685" fmla="*/ 5084876 w 5898369"/>
              <a:gd name="connsiteY36-686" fmla="*/ 715118 h 1278942"/>
              <a:gd name="connsiteX37-687" fmla="*/ 4607786 w 5898369"/>
              <a:gd name="connsiteY37-688" fmla="*/ 318272 h 1278942"/>
              <a:gd name="connsiteX38-689" fmla="*/ 4084307 w 5898369"/>
              <a:gd name="connsiteY38-690" fmla="*/ 651549 h 1278942"/>
              <a:gd name="connsiteX39-691" fmla="*/ 4058397 w 5898369"/>
              <a:gd name="connsiteY39-692" fmla="*/ 741768 h 1278942"/>
              <a:gd name="connsiteX40-693" fmla="*/ 4053635 w 5898369"/>
              <a:gd name="connsiteY40-694" fmla="*/ 802385 h 1278942"/>
              <a:gd name="connsiteX41-695" fmla="*/ 3761921 w 5898369"/>
              <a:gd name="connsiteY41-696" fmla="*/ 1214432 h 1278942"/>
              <a:gd name="connsiteX42-697" fmla="*/ 3191121 w 5898369"/>
              <a:gd name="connsiteY42-698" fmla="*/ 1184745 h 1278942"/>
              <a:gd name="connsiteX43-699" fmla="*/ 2945665 w 5898369"/>
              <a:gd name="connsiteY43-700" fmla="*/ 668562 h 1278942"/>
              <a:gd name="connsiteX44-701" fmla="*/ 2947591 w 5898369"/>
              <a:gd name="connsiteY44-702" fmla="*/ 668744 h 1278942"/>
              <a:gd name="connsiteX45-703" fmla="*/ 2957555 w 5898369"/>
              <a:gd name="connsiteY45-704" fmla="*/ 608620 h 1278942"/>
              <a:gd name="connsiteX46-705" fmla="*/ 2779484 w 5898369"/>
              <a:gd name="connsiteY46-706" fmla="*/ 159884 h 1278942"/>
              <a:gd name="connsiteX47-707" fmla="*/ 2241650 w 5898369"/>
              <a:gd name="connsiteY47-708" fmla="*/ 63029 h 1278942"/>
              <a:gd name="connsiteX48-709" fmla="*/ 1918221 w 5898369"/>
              <a:gd name="connsiteY48-710" fmla="*/ 421451 h 1278942"/>
              <a:gd name="connsiteX49-711" fmla="*/ 1906250 w 5898369"/>
              <a:gd name="connsiteY49-712" fmla="*/ 482996 h 1278942"/>
              <a:gd name="connsiteX50-713" fmla="*/ 1902067 w 5898369"/>
              <a:gd name="connsiteY50-714" fmla="*/ 541550 h 1278942"/>
              <a:gd name="connsiteX51-715" fmla="*/ 1603140 w 5898369"/>
              <a:gd name="connsiteY51-716" fmla="*/ 960209 h 1278942"/>
              <a:gd name="connsiteX52-717" fmla="*/ 1022686 w 5898369"/>
              <a:gd name="connsiteY52-718" fmla="*/ 915607 h 1278942"/>
              <a:gd name="connsiteX53-719" fmla="*/ 795552 w 5898369"/>
              <a:gd name="connsiteY53-720" fmla="*/ 532703 h 1278942"/>
              <a:gd name="connsiteX54-721" fmla="*/ 792356 w 5898369"/>
              <a:gd name="connsiteY54-722" fmla="*/ 476139 h 1278942"/>
              <a:gd name="connsiteX55-723" fmla="*/ 789967 w 5898369"/>
              <a:gd name="connsiteY55-724" fmla="*/ 476188 h 1278942"/>
              <a:gd name="connsiteX56-725" fmla="*/ 790607 w 5898369"/>
              <a:gd name="connsiteY56-726" fmla="*/ 369340 h 1278942"/>
              <a:gd name="connsiteX57-727" fmla="*/ 670615 w 5898369"/>
              <a:gd name="connsiteY57-728" fmla="*/ 247901 h 1278942"/>
              <a:gd name="connsiteX58-729" fmla="*/ 0 w 5898369"/>
              <a:gd name="connsiteY58-730" fmla="*/ 252293 h 1278942"/>
              <a:gd name="connsiteX59-731" fmla="*/ 0 w 5898369"/>
              <a:gd name="connsiteY59-732" fmla="*/ 203650 h 12789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Lst>
            <a:rect l="l" t="t" r="r" b="b"/>
            <a:pathLst>
              <a:path w="5898369" h="1278942">
                <a:moveTo>
                  <a:pt x="0" y="203650"/>
                </a:moveTo>
                <a:lnTo>
                  <a:pt x="666642" y="207797"/>
                </a:lnTo>
                <a:cubicBezTo>
                  <a:pt x="757073" y="208376"/>
                  <a:pt x="829912" y="282156"/>
                  <a:pt x="829333" y="372586"/>
                </a:cubicBezTo>
                <a:lnTo>
                  <a:pt x="823477" y="529189"/>
                </a:lnTo>
                <a:cubicBezTo>
                  <a:pt x="841578" y="672941"/>
                  <a:pt x="918231" y="805492"/>
                  <a:pt x="1039160" y="892787"/>
                </a:cubicBezTo>
                <a:cubicBezTo>
                  <a:pt x="1200398" y="1009179"/>
                  <a:pt x="1413218" y="1025532"/>
                  <a:pt x="1590345" y="935139"/>
                </a:cubicBezTo>
                <a:cubicBezTo>
                  <a:pt x="1745332" y="856044"/>
                  <a:pt x="1850173" y="706867"/>
                  <a:pt x="1874201" y="537589"/>
                </a:cubicBezTo>
                <a:lnTo>
                  <a:pt x="1877625" y="489658"/>
                </a:lnTo>
                <a:lnTo>
                  <a:pt x="1876158" y="489476"/>
                </a:lnTo>
                <a:lnTo>
                  <a:pt x="1878497" y="477447"/>
                </a:lnTo>
                <a:cubicBezTo>
                  <a:pt x="1878818" y="472950"/>
                  <a:pt x="1879140" y="468454"/>
                  <a:pt x="1879461" y="463957"/>
                </a:cubicBezTo>
                <a:lnTo>
                  <a:pt x="1881121" y="463960"/>
                </a:lnTo>
                <a:lnTo>
                  <a:pt x="1890813" y="414129"/>
                </a:lnTo>
                <a:cubicBezTo>
                  <a:pt x="1936682" y="242333"/>
                  <a:pt x="2062509" y="100856"/>
                  <a:pt x="2231559" y="36516"/>
                </a:cubicBezTo>
                <a:cubicBezTo>
                  <a:pt x="2424760" y="-37015"/>
                  <a:pt x="2642778" y="2247"/>
                  <a:pt x="2798190" y="138559"/>
                </a:cubicBezTo>
                <a:cubicBezTo>
                  <a:pt x="2934174" y="257831"/>
                  <a:pt x="3002741" y="434314"/>
                  <a:pt x="2985795" y="611320"/>
                </a:cubicBezTo>
                <a:lnTo>
                  <a:pt x="2973287" y="686789"/>
                </a:lnTo>
                <a:lnTo>
                  <a:pt x="2971841" y="743454"/>
                </a:lnTo>
                <a:cubicBezTo>
                  <a:pt x="2978991" y="910773"/>
                  <a:pt x="3065197" y="1066676"/>
                  <a:pt x="3206765" y="1161349"/>
                </a:cubicBezTo>
                <a:cubicBezTo>
                  <a:pt x="3368559" y="1269550"/>
                  <a:pt x="3576639" y="1280372"/>
                  <a:pt x="3748785" y="1189539"/>
                </a:cubicBezTo>
                <a:cubicBezTo>
                  <a:pt x="3899411" y="1110062"/>
                  <a:pt x="4001322" y="963942"/>
                  <a:pt x="4025791" y="798268"/>
                </a:cubicBezTo>
                <a:lnTo>
                  <a:pt x="4030339" y="740379"/>
                </a:lnTo>
                <a:lnTo>
                  <a:pt x="4025977" y="739554"/>
                </a:lnTo>
                <a:cubicBezTo>
                  <a:pt x="4052200" y="601208"/>
                  <a:pt x="4127895" y="483462"/>
                  <a:pt x="4232166" y="402536"/>
                </a:cubicBezTo>
                <a:cubicBezTo>
                  <a:pt x="4336437" y="321608"/>
                  <a:pt x="4469284" y="277499"/>
                  <a:pt x="4609810" y="286427"/>
                </a:cubicBezTo>
                <a:cubicBezTo>
                  <a:pt x="4855728" y="302052"/>
                  <a:pt x="5057764" y="475820"/>
                  <a:pt x="5115824" y="707333"/>
                </a:cubicBezTo>
                <a:lnTo>
                  <a:pt x="5131067" y="806333"/>
                </a:lnTo>
                <a:lnTo>
                  <a:pt x="5135113" y="806564"/>
                </a:lnTo>
                <a:lnTo>
                  <a:pt x="5126192" y="913040"/>
                </a:lnTo>
                <a:cubicBezTo>
                  <a:pt x="5120625" y="979477"/>
                  <a:pt x="5169972" y="1037850"/>
                  <a:pt x="5236410" y="1043417"/>
                </a:cubicBezTo>
                <a:lnTo>
                  <a:pt x="5898369" y="1079693"/>
                </a:lnTo>
                <a:lnTo>
                  <a:pt x="5891039" y="1109947"/>
                </a:lnTo>
                <a:lnTo>
                  <a:pt x="5237261" y="1083708"/>
                </a:lnTo>
                <a:cubicBezTo>
                  <a:pt x="5147147" y="1076120"/>
                  <a:pt x="5080247" y="996917"/>
                  <a:pt x="5087837" y="906801"/>
                </a:cubicBezTo>
                <a:lnTo>
                  <a:pt x="5096462" y="804356"/>
                </a:lnTo>
                <a:lnTo>
                  <a:pt x="5098635" y="804481"/>
                </a:lnTo>
                <a:lnTo>
                  <a:pt x="5084876" y="715118"/>
                </a:lnTo>
                <a:cubicBezTo>
                  <a:pt x="5030135" y="496837"/>
                  <a:pt x="4839647" y="333001"/>
                  <a:pt x="4607786" y="318272"/>
                </a:cubicBezTo>
                <a:cubicBezTo>
                  <a:pt x="4375925" y="303539"/>
                  <a:pt x="4166234" y="441950"/>
                  <a:pt x="4084307" y="651549"/>
                </a:cubicBezTo>
                <a:lnTo>
                  <a:pt x="4058397" y="741768"/>
                </a:lnTo>
                <a:lnTo>
                  <a:pt x="4053635" y="802385"/>
                </a:lnTo>
                <a:cubicBezTo>
                  <a:pt x="4027867" y="976856"/>
                  <a:pt x="3920545" y="1130733"/>
                  <a:pt x="3761921" y="1214432"/>
                </a:cubicBezTo>
                <a:cubicBezTo>
                  <a:pt x="3580635" y="1310086"/>
                  <a:pt x="3361506" y="1298691"/>
                  <a:pt x="3191121" y="1184745"/>
                </a:cubicBezTo>
                <a:cubicBezTo>
                  <a:pt x="3020736" y="1070801"/>
                  <a:pt x="2926505" y="872639"/>
                  <a:pt x="2945665" y="668562"/>
                </a:cubicBezTo>
                <a:lnTo>
                  <a:pt x="2947591" y="668744"/>
                </a:lnTo>
                <a:lnTo>
                  <a:pt x="2957555" y="608620"/>
                </a:lnTo>
                <a:cubicBezTo>
                  <a:pt x="2973639" y="440610"/>
                  <a:pt x="2908558" y="273096"/>
                  <a:pt x="2779484" y="159884"/>
                </a:cubicBezTo>
                <a:cubicBezTo>
                  <a:pt x="2631971" y="30501"/>
                  <a:pt x="2425032" y="-6765"/>
                  <a:pt x="2241650" y="63029"/>
                </a:cubicBezTo>
                <a:cubicBezTo>
                  <a:pt x="2081191" y="124098"/>
                  <a:pt x="1961759" y="258385"/>
                  <a:pt x="1918221" y="421451"/>
                </a:cubicBezTo>
                <a:lnTo>
                  <a:pt x="1906250" y="482996"/>
                </a:lnTo>
                <a:lnTo>
                  <a:pt x="1902067" y="541550"/>
                </a:lnTo>
                <a:cubicBezTo>
                  <a:pt x="1876764" y="719818"/>
                  <a:pt x="1766355" y="876915"/>
                  <a:pt x="1603140" y="960209"/>
                </a:cubicBezTo>
                <a:cubicBezTo>
                  <a:pt x="1416607" y="1055401"/>
                  <a:pt x="1192485" y="1038180"/>
                  <a:pt x="1022686" y="915607"/>
                </a:cubicBezTo>
                <a:cubicBezTo>
                  <a:pt x="895336" y="823677"/>
                  <a:pt x="814613" y="684087"/>
                  <a:pt x="795552" y="532703"/>
                </a:cubicBezTo>
                <a:lnTo>
                  <a:pt x="792356" y="476139"/>
                </a:lnTo>
                <a:lnTo>
                  <a:pt x="789967" y="476188"/>
                </a:lnTo>
                <a:cubicBezTo>
                  <a:pt x="790180" y="440572"/>
                  <a:pt x="790394" y="404956"/>
                  <a:pt x="790607" y="369340"/>
                </a:cubicBezTo>
                <a:cubicBezTo>
                  <a:pt x="791008" y="302671"/>
                  <a:pt x="737284" y="248300"/>
                  <a:pt x="670615" y="247901"/>
                </a:cubicBezTo>
                <a:lnTo>
                  <a:pt x="0" y="252293"/>
                </a:lnTo>
                <a:lnTo>
                  <a:pt x="0" y="203650"/>
                </a:lnTo>
                <a:close/>
              </a:path>
            </a:pathLst>
          </a:custGeom>
        </p:spPr>
        <p:style>
          <a:lnRef idx="2">
            <a:schemeClr val="accent5"/>
          </a:lnRef>
          <a:fillRef idx="1">
            <a:schemeClr val="lt1"/>
          </a:fillRef>
          <a:effectRef idx="0">
            <a:schemeClr val="accent5"/>
          </a:effectRef>
          <a:fontRef idx="minor">
            <a:schemeClr val="dk1"/>
          </a:fontRef>
        </p:style>
        <p:txBody>
          <a:bodyPr wrap="square" lIns="91449" tIns="45725" rIns="91449" bIns="45725" anchor="ctr">
            <a:noAutofit/>
          </a:bodyPr>
          <a:lstStyle/>
          <a:p>
            <a:pPr algn="ctr"/>
            <a:endParaRPr lang="zh-CN" altLang="en-US" sz="1300" kern="0">
              <a:latin typeface="微软雅黑" panose="020B0503020204020204" pitchFamily="34" charset="-122"/>
              <a:ea typeface="微软雅黑" panose="020B0503020204020204" pitchFamily="34" charset="-122"/>
            </a:endParaRPr>
          </a:p>
        </p:txBody>
      </p:sp>
      <p:grpSp>
        <p:nvGrpSpPr>
          <p:cNvPr id="40" name="组合 39"/>
          <p:cNvGrpSpPr/>
          <p:nvPr/>
        </p:nvGrpSpPr>
        <p:grpSpPr>
          <a:xfrm>
            <a:off x="5380475" y="2628891"/>
            <a:ext cx="2257667" cy="1607987"/>
            <a:chOff x="5796187" y="2936124"/>
            <a:chExt cx="2257568" cy="1607117"/>
          </a:xfrm>
        </p:grpSpPr>
        <p:sp>
          <p:nvSpPr>
            <p:cNvPr id="41" name="圆角矩形 67"/>
            <p:cNvSpPr/>
            <p:nvPr/>
          </p:nvSpPr>
          <p:spPr>
            <a:xfrm rot="18900000">
              <a:off x="5796187" y="3334092"/>
              <a:ext cx="2257568" cy="746074"/>
            </a:xfrm>
            <a:prstGeom prst="roundRect">
              <a:avLst>
                <a:gd name="adj" fmla="val 50000"/>
              </a:avLst>
            </a:prstGeom>
            <a:solidFill>
              <a:srgbClr val="3C78D0"/>
            </a:soli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2" name="椭圆 41"/>
            <p:cNvSpPr/>
            <p:nvPr/>
          </p:nvSpPr>
          <p:spPr>
            <a:xfrm flipH="1">
              <a:off x="6096302" y="3918054"/>
              <a:ext cx="625187" cy="62518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rot="18900000">
              <a:off x="6186163" y="3982919"/>
              <a:ext cx="487659" cy="46012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zh-CN" altLang="en-US" sz="2400" b="1" kern="0" dirty="0">
                  <a:solidFill>
                    <a:srgbClr val="3C78D0"/>
                  </a:solidFill>
                  <a:latin typeface="微软雅黑" panose="020B0503020204020204" pitchFamily="34" charset="-122"/>
                  <a:ea typeface="微软雅黑" panose="020B0503020204020204" pitchFamily="34" charset="-122"/>
                  <a:cs typeface="Arial" panose="020B0604020202020204" pitchFamily="34" charset="0"/>
                </a:rPr>
                <a:t>贷</a:t>
              </a:r>
            </a:p>
          </p:txBody>
        </p:sp>
        <p:sp>
          <p:nvSpPr>
            <p:cNvPr id="44" name="矩形 43"/>
            <p:cNvSpPr/>
            <p:nvPr/>
          </p:nvSpPr>
          <p:spPr>
            <a:xfrm rot="18900000">
              <a:off x="6811873" y="3516175"/>
              <a:ext cx="309866" cy="337003"/>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endParaRPr lang="zh-CN" altLang="en-US" sz="16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KSO_Shape"/>
            <p:cNvSpPr/>
            <p:nvPr/>
          </p:nvSpPr>
          <p:spPr bwMode="auto">
            <a:xfrm>
              <a:off x="7348819" y="2936124"/>
              <a:ext cx="298250" cy="378330"/>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35">
                <a:solidFill>
                  <a:schemeClr val="bg1"/>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5099559" y="4386104"/>
            <a:ext cx="2257667" cy="1546285"/>
            <a:chOff x="5515282" y="4692388"/>
            <a:chExt cx="2257568" cy="1545450"/>
          </a:xfrm>
        </p:grpSpPr>
        <p:sp>
          <p:nvSpPr>
            <p:cNvPr id="47" name="圆角矩形 73"/>
            <p:cNvSpPr/>
            <p:nvPr/>
          </p:nvSpPr>
          <p:spPr>
            <a:xfrm rot="18900000">
              <a:off x="5515282" y="5158550"/>
              <a:ext cx="2257568" cy="746074"/>
            </a:xfrm>
            <a:prstGeom prst="roundRect">
              <a:avLst>
                <a:gd name="adj" fmla="val 50000"/>
              </a:avLst>
            </a:prstGeom>
            <a:solidFill>
              <a:srgbClr val="3C78D0"/>
            </a:soli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6858188" y="4692388"/>
              <a:ext cx="625187" cy="625187"/>
              <a:chOff x="798773" y="5020276"/>
              <a:chExt cx="625187" cy="625187"/>
            </a:xfrm>
          </p:grpSpPr>
          <p:sp>
            <p:nvSpPr>
              <p:cNvPr id="51" name="椭圆 50"/>
              <p:cNvSpPr/>
              <p:nvPr/>
            </p:nvSpPr>
            <p:spPr>
              <a:xfrm flipH="1">
                <a:off x="798773" y="5020276"/>
                <a:ext cx="625187" cy="62518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52" name="矩形 51"/>
              <p:cNvSpPr/>
              <p:nvPr/>
            </p:nvSpPr>
            <p:spPr>
              <a:xfrm rot="18900000">
                <a:off x="867535" y="5102162"/>
                <a:ext cx="487659" cy="46012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zh-CN" altLang="en-US" sz="2400" b="1" kern="0" dirty="0">
                    <a:solidFill>
                      <a:srgbClr val="3C78D0"/>
                    </a:solidFill>
                    <a:latin typeface="微软雅黑" panose="020B0503020204020204" pitchFamily="34" charset="-122"/>
                    <a:ea typeface="微软雅黑" panose="020B0503020204020204" pitchFamily="34" charset="-122"/>
                    <a:cs typeface="Arial" panose="020B0604020202020204" pitchFamily="34" charset="0"/>
                  </a:rPr>
                  <a:t>款</a:t>
                </a:r>
              </a:p>
            </p:txBody>
          </p:sp>
        </p:grpSp>
        <p:sp>
          <p:nvSpPr>
            <p:cNvPr id="49" name="矩形 48"/>
            <p:cNvSpPr/>
            <p:nvPr/>
          </p:nvSpPr>
          <p:spPr>
            <a:xfrm rot="18900000">
              <a:off x="6451826" y="5433955"/>
              <a:ext cx="309866" cy="337003"/>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endParaRPr lang="zh-CN" altLang="en-US" sz="16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 name="KSO_Shape"/>
            <p:cNvSpPr/>
            <p:nvPr/>
          </p:nvSpPr>
          <p:spPr bwMode="auto">
            <a:xfrm>
              <a:off x="5913305" y="5835542"/>
              <a:ext cx="405678" cy="402296"/>
            </a:xfrm>
            <a:custGeom>
              <a:avLst/>
              <a:gdLst>
                <a:gd name="T0" fmla="*/ 435344 w 2268537"/>
                <a:gd name="T1" fmla="*/ 1538932 h 2247901"/>
                <a:gd name="T2" fmla="*/ 495462 w 2268537"/>
                <a:gd name="T3" fmla="*/ 1635063 h 2247901"/>
                <a:gd name="T4" fmla="*/ 599590 w 2268537"/>
                <a:gd name="T5" fmla="*/ 1589945 h 2247901"/>
                <a:gd name="T6" fmla="*/ 569645 w 2268537"/>
                <a:gd name="T7" fmla="*/ 1480210 h 2247901"/>
                <a:gd name="T8" fmla="*/ 1569477 w 2268537"/>
                <a:gd name="T9" fmla="*/ 1473664 h 2247901"/>
                <a:gd name="T10" fmla="*/ 1631626 w 2268537"/>
                <a:gd name="T11" fmla="*/ 1599219 h 2247901"/>
                <a:gd name="T12" fmla="*/ 1169820 w 2268537"/>
                <a:gd name="T13" fmla="*/ 1679820 h 2247901"/>
                <a:gd name="T14" fmla="*/ 2218183 w 2268537"/>
                <a:gd name="T15" fmla="*/ 1620107 h 2247901"/>
                <a:gd name="T16" fmla="*/ 2265361 w 2268537"/>
                <a:gd name="T17" fmla="*/ 1739305 h 2247901"/>
                <a:gd name="T18" fmla="*/ 1398682 w 2268537"/>
                <a:gd name="T19" fmla="*/ 2039003 h 2247901"/>
                <a:gd name="T20" fmla="*/ 0 w 2268537"/>
                <a:gd name="T21" fmla="*/ 1401763 h 2247901"/>
                <a:gd name="T22" fmla="*/ 1802845 w 2268537"/>
                <a:gd name="T23" fmla="*/ 1254543 h 2247901"/>
                <a:gd name="T24" fmla="*/ 1896694 w 2268537"/>
                <a:gd name="T25" fmla="*/ 1346722 h 2247901"/>
                <a:gd name="T26" fmla="*/ 1801262 w 2268537"/>
                <a:gd name="T27" fmla="*/ 1343544 h 2247901"/>
                <a:gd name="T28" fmla="*/ 1952551 w 2268537"/>
                <a:gd name="T29" fmla="*/ 1373286 h 2247901"/>
                <a:gd name="T30" fmla="*/ 1959109 w 2268537"/>
                <a:gd name="T31" fmla="*/ 1284967 h 2247901"/>
                <a:gd name="T32" fmla="*/ 1883577 w 2268537"/>
                <a:gd name="T33" fmla="*/ 1210951 h 2247901"/>
                <a:gd name="T34" fmla="*/ 1924735 w 2268537"/>
                <a:gd name="T35" fmla="*/ 1183705 h 2247901"/>
                <a:gd name="T36" fmla="*/ 2066527 w 2268537"/>
                <a:gd name="T37" fmla="*/ 1199371 h 2247901"/>
                <a:gd name="T38" fmla="*/ 1998232 w 2268537"/>
                <a:gd name="T39" fmla="*/ 1451844 h 2247901"/>
                <a:gd name="T40" fmla="*/ 1739299 w 2268537"/>
                <a:gd name="T41" fmla="*/ 1420285 h 2247901"/>
                <a:gd name="T42" fmla="*/ 1733193 w 2268537"/>
                <a:gd name="T43" fmla="*/ 1158731 h 2247901"/>
                <a:gd name="T44" fmla="*/ 1233862 w 2268537"/>
                <a:gd name="T45" fmla="*/ 780369 h 2247901"/>
                <a:gd name="T46" fmla="*/ 1208472 w 2268537"/>
                <a:gd name="T47" fmla="*/ 887639 h 2247901"/>
                <a:gd name="T48" fmla="*/ 1337010 w 2268537"/>
                <a:gd name="T49" fmla="*/ 1007835 h 2247901"/>
                <a:gd name="T50" fmla="*/ 1297791 w 2268537"/>
                <a:gd name="T51" fmla="*/ 959984 h 2247901"/>
                <a:gd name="T52" fmla="*/ 1297791 w 2268537"/>
                <a:gd name="T53" fmla="*/ 1067934 h 2247901"/>
                <a:gd name="T54" fmla="*/ 1447865 w 2268537"/>
                <a:gd name="T55" fmla="*/ 1005568 h 2247901"/>
                <a:gd name="T56" fmla="*/ 1326808 w 2268537"/>
                <a:gd name="T57" fmla="*/ 866548 h 2247901"/>
                <a:gd name="T58" fmla="*/ 1320234 w 2268537"/>
                <a:gd name="T59" fmla="*/ 810532 h 2247901"/>
                <a:gd name="T60" fmla="*/ 1427235 w 2268537"/>
                <a:gd name="T61" fmla="*/ 798966 h 2247901"/>
                <a:gd name="T62" fmla="*/ 1388017 w 2268537"/>
                <a:gd name="T63" fmla="*/ 636134 h 2247901"/>
                <a:gd name="T64" fmla="*/ 1555092 w 2268537"/>
                <a:gd name="T65" fmla="*/ 745444 h 2247901"/>
                <a:gd name="T66" fmla="*/ 1611993 w 2268537"/>
                <a:gd name="T67" fmla="*/ 941614 h 2247901"/>
                <a:gd name="T68" fmla="*/ 1527662 w 2268537"/>
                <a:gd name="T69" fmla="*/ 1124630 h 2247901"/>
                <a:gd name="T70" fmla="*/ 1344717 w 2268537"/>
                <a:gd name="T71" fmla="*/ 1208994 h 2247901"/>
                <a:gd name="T72" fmla="*/ 1148398 w 2268537"/>
                <a:gd name="T73" fmla="*/ 1151844 h 2247901"/>
                <a:gd name="T74" fmla="*/ 1039356 w 2268537"/>
                <a:gd name="T75" fmla="*/ 984930 h 2247901"/>
                <a:gd name="T76" fmla="*/ 1067013 w 2268537"/>
                <a:gd name="T77" fmla="*/ 780823 h 2247901"/>
                <a:gd name="T78" fmla="*/ 1215727 w 2268537"/>
                <a:gd name="T79" fmla="*/ 648834 h 2247901"/>
                <a:gd name="T80" fmla="*/ 1814840 w 2268537"/>
                <a:gd name="T81" fmla="*/ 491075 h 2247901"/>
                <a:gd name="T82" fmla="*/ 1888564 w 2268537"/>
                <a:gd name="T83" fmla="*/ 577139 h 2247901"/>
                <a:gd name="T84" fmla="*/ 1872408 w 2268537"/>
                <a:gd name="T85" fmla="*/ 577818 h 2247901"/>
                <a:gd name="T86" fmla="*/ 1907905 w 2268537"/>
                <a:gd name="T87" fmla="*/ 640554 h 2247901"/>
                <a:gd name="T88" fmla="*/ 1942719 w 2268537"/>
                <a:gd name="T89" fmla="*/ 548375 h 2247901"/>
                <a:gd name="T90" fmla="*/ 1892432 w 2268537"/>
                <a:gd name="T91" fmla="*/ 493113 h 2247901"/>
                <a:gd name="T92" fmla="*/ 1895390 w 2268537"/>
                <a:gd name="T93" fmla="*/ 384401 h 2247901"/>
                <a:gd name="T94" fmla="*/ 2056717 w 2268537"/>
                <a:gd name="T95" fmla="*/ 536598 h 2247901"/>
                <a:gd name="T96" fmla="*/ 1929294 w 2268537"/>
                <a:gd name="T97" fmla="*/ 718464 h 2247901"/>
                <a:gd name="T98" fmla="*/ 1729512 w 2268537"/>
                <a:gd name="T99" fmla="*/ 619944 h 2247901"/>
                <a:gd name="T100" fmla="*/ 1798230 w 2268537"/>
                <a:gd name="T101" fmla="*/ 408635 h 2247901"/>
                <a:gd name="T102" fmla="*/ 1438439 w 2268537"/>
                <a:gd name="T103" fmla="*/ 111042 h 2247901"/>
                <a:gd name="T104" fmla="*/ 1512769 w 2268537"/>
                <a:gd name="T105" fmla="*/ 199876 h 2247901"/>
                <a:gd name="T106" fmla="*/ 1448183 w 2268537"/>
                <a:gd name="T107" fmla="*/ 210980 h 2247901"/>
                <a:gd name="T108" fmla="*/ 1572596 w 2268537"/>
                <a:gd name="T109" fmla="*/ 192171 h 2247901"/>
                <a:gd name="T110" fmla="*/ 1493506 w 2268537"/>
                <a:gd name="T111" fmla="*/ 107869 h 2247901"/>
                <a:gd name="T112" fmla="*/ 1558092 w 2268537"/>
                <a:gd name="T113" fmla="*/ 86114 h 2247901"/>
                <a:gd name="T114" fmla="*/ 1618146 w 2268537"/>
                <a:gd name="T115" fmla="*/ 49629 h 2247901"/>
                <a:gd name="T116" fmla="*/ 1622905 w 2268537"/>
                <a:gd name="T117" fmla="*/ 248145 h 2247901"/>
                <a:gd name="T118" fmla="*/ 1427334 w 2268537"/>
                <a:gd name="T119" fmla="*/ 281231 h 2247901"/>
                <a:gd name="T120" fmla="*/ 1366148 w 2268537"/>
                <a:gd name="T121" fmla="*/ 92686 h 2247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8537" h="2247901">
                  <a:moveTo>
                    <a:pt x="516787" y="1465473"/>
                  </a:moveTo>
                  <a:lnTo>
                    <a:pt x="512476" y="1465700"/>
                  </a:lnTo>
                  <a:lnTo>
                    <a:pt x="507939" y="1466607"/>
                  </a:lnTo>
                  <a:lnTo>
                    <a:pt x="503629" y="1467060"/>
                  </a:lnTo>
                  <a:lnTo>
                    <a:pt x="499545" y="1468194"/>
                  </a:lnTo>
                  <a:lnTo>
                    <a:pt x="495462" y="1469327"/>
                  </a:lnTo>
                  <a:lnTo>
                    <a:pt x="491151" y="1470688"/>
                  </a:lnTo>
                  <a:lnTo>
                    <a:pt x="487295" y="1472275"/>
                  </a:lnTo>
                  <a:lnTo>
                    <a:pt x="483438" y="1474089"/>
                  </a:lnTo>
                  <a:lnTo>
                    <a:pt x="479582" y="1475902"/>
                  </a:lnTo>
                  <a:lnTo>
                    <a:pt x="475952" y="1477943"/>
                  </a:lnTo>
                  <a:lnTo>
                    <a:pt x="472776" y="1480210"/>
                  </a:lnTo>
                  <a:lnTo>
                    <a:pt x="469146" y="1482704"/>
                  </a:lnTo>
                  <a:lnTo>
                    <a:pt x="465970" y="1485425"/>
                  </a:lnTo>
                  <a:lnTo>
                    <a:pt x="462794" y="1487919"/>
                  </a:lnTo>
                  <a:lnTo>
                    <a:pt x="459845" y="1490866"/>
                  </a:lnTo>
                  <a:lnTo>
                    <a:pt x="456896" y="1493814"/>
                  </a:lnTo>
                  <a:lnTo>
                    <a:pt x="454173" y="1496988"/>
                  </a:lnTo>
                  <a:lnTo>
                    <a:pt x="451451" y="1500389"/>
                  </a:lnTo>
                  <a:lnTo>
                    <a:pt x="449182" y="1503563"/>
                  </a:lnTo>
                  <a:lnTo>
                    <a:pt x="446914" y="1507190"/>
                  </a:lnTo>
                  <a:lnTo>
                    <a:pt x="444872" y="1510818"/>
                  </a:lnTo>
                  <a:lnTo>
                    <a:pt x="442830" y="1514446"/>
                  </a:lnTo>
                  <a:lnTo>
                    <a:pt x="441242" y="1518300"/>
                  </a:lnTo>
                  <a:lnTo>
                    <a:pt x="439654" y="1522381"/>
                  </a:lnTo>
                  <a:lnTo>
                    <a:pt x="438066" y="1526462"/>
                  </a:lnTo>
                  <a:lnTo>
                    <a:pt x="437159" y="1530543"/>
                  </a:lnTo>
                  <a:lnTo>
                    <a:pt x="436025" y="1534851"/>
                  </a:lnTo>
                  <a:lnTo>
                    <a:pt x="435344" y="1538932"/>
                  </a:lnTo>
                  <a:lnTo>
                    <a:pt x="434663" y="1543466"/>
                  </a:lnTo>
                  <a:lnTo>
                    <a:pt x="434437" y="1547774"/>
                  </a:lnTo>
                  <a:lnTo>
                    <a:pt x="434210" y="1552309"/>
                  </a:lnTo>
                  <a:lnTo>
                    <a:pt x="434437" y="1556843"/>
                  </a:lnTo>
                  <a:lnTo>
                    <a:pt x="434663" y="1561151"/>
                  </a:lnTo>
                  <a:lnTo>
                    <a:pt x="435344" y="1565459"/>
                  </a:lnTo>
                  <a:lnTo>
                    <a:pt x="436025" y="1569767"/>
                  </a:lnTo>
                  <a:lnTo>
                    <a:pt x="437159" y="1574074"/>
                  </a:lnTo>
                  <a:lnTo>
                    <a:pt x="438066" y="1578155"/>
                  </a:lnTo>
                  <a:lnTo>
                    <a:pt x="439654" y="1582010"/>
                  </a:lnTo>
                  <a:lnTo>
                    <a:pt x="441242" y="1586091"/>
                  </a:lnTo>
                  <a:lnTo>
                    <a:pt x="442830" y="1589945"/>
                  </a:lnTo>
                  <a:lnTo>
                    <a:pt x="444872" y="1593573"/>
                  </a:lnTo>
                  <a:lnTo>
                    <a:pt x="446914" y="1597200"/>
                  </a:lnTo>
                  <a:lnTo>
                    <a:pt x="449182" y="1600828"/>
                  </a:lnTo>
                  <a:lnTo>
                    <a:pt x="451451" y="1604229"/>
                  </a:lnTo>
                  <a:lnTo>
                    <a:pt x="454173" y="1607630"/>
                  </a:lnTo>
                  <a:lnTo>
                    <a:pt x="456896" y="1610577"/>
                  </a:lnTo>
                  <a:lnTo>
                    <a:pt x="459845" y="1613751"/>
                  </a:lnTo>
                  <a:lnTo>
                    <a:pt x="462794" y="1616472"/>
                  </a:lnTo>
                  <a:lnTo>
                    <a:pt x="465970" y="1619193"/>
                  </a:lnTo>
                  <a:lnTo>
                    <a:pt x="469146" y="1621687"/>
                  </a:lnTo>
                  <a:lnTo>
                    <a:pt x="472776" y="1624407"/>
                  </a:lnTo>
                  <a:lnTo>
                    <a:pt x="475952" y="1626675"/>
                  </a:lnTo>
                  <a:lnTo>
                    <a:pt x="479582" y="1628715"/>
                  </a:lnTo>
                  <a:lnTo>
                    <a:pt x="483438" y="1630529"/>
                  </a:lnTo>
                  <a:lnTo>
                    <a:pt x="487295" y="1632343"/>
                  </a:lnTo>
                  <a:lnTo>
                    <a:pt x="491151" y="1633930"/>
                  </a:lnTo>
                  <a:lnTo>
                    <a:pt x="495462" y="1635063"/>
                  </a:lnTo>
                  <a:lnTo>
                    <a:pt x="499545" y="1636424"/>
                  </a:lnTo>
                  <a:lnTo>
                    <a:pt x="503629" y="1637557"/>
                  </a:lnTo>
                  <a:lnTo>
                    <a:pt x="507939" y="1638011"/>
                  </a:lnTo>
                  <a:lnTo>
                    <a:pt x="512476" y="1638691"/>
                  </a:lnTo>
                  <a:lnTo>
                    <a:pt x="516787" y="1638918"/>
                  </a:lnTo>
                  <a:lnTo>
                    <a:pt x="521097" y="1638918"/>
                  </a:lnTo>
                  <a:lnTo>
                    <a:pt x="525634" y="1638918"/>
                  </a:lnTo>
                  <a:lnTo>
                    <a:pt x="529944" y="1638691"/>
                  </a:lnTo>
                  <a:lnTo>
                    <a:pt x="534255" y="1638011"/>
                  </a:lnTo>
                  <a:lnTo>
                    <a:pt x="538792" y="1637557"/>
                  </a:lnTo>
                  <a:lnTo>
                    <a:pt x="542875" y="1636424"/>
                  </a:lnTo>
                  <a:lnTo>
                    <a:pt x="546959" y="1635063"/>
                  </a:lnTo>
                  <a:lnTo>
                    <a:pt x="551042" y="1633930"/>
                  </a:lnTo>
                  <a:lnTo>
                    <a:pt x="554899" y="1632343"/>
                  </a:lnTo>
                  <a:lnTo>
                    <a:pt x="558756" y="1630529"/>
                  </a:lnTo>
                  <a:lnTo>
                    <a:pt x="562839" y="1628715"/>
                  </a:lnTo>
                  <a:lnTo>
                    <a:pt x="566242" y="1626675"/>
                  </a:lnTo>
                  <a:lnTo>
                    <a:pt x="569645" y="1624407"/>
                  </a:lnTo>
                  <a:lnTo>
                    <a:pt x="573275" y="1621687"/>
                  </a:lnTo>
                  <a:lnTo>
                    <a:pt x="576451" y="1619193"/>
                  </a:lnTo>
                  <a:lnTo>
                    <a:pt x="579854" y="1616472"/>
                  </a:lnTo>
                  <a:lnTo>
                    <a:pt x="582576" y="1613751"/>
                  </a:lnTo>
                  <a:lnTo>
                    <a:pt x="585525" y="1610577"/>
                  </a:lnTo>
                  <a:lnTo>
                    <a:pt x="588247" y="1607630"/>
                  </a:lnTo>
                  <a:lnTo>
                    <a:pt x="590743" y="1604229"/>
                  </a:lnTo>
                  <a:lnTo>
                    <a:pt x="593238" y="1600828"/>
                  </a:lnTo>
                  <a:lnTo>
                    <a:pt x="595507" y="1597200"/>
                  </a:lnTo>
                  <a:lnTo>
                    <a:pt x="597549" y="1593573"/>
                  </a:lnTo>
                  <a:lnTo>
                    <a:pt x="599590" y="1589945"/>
                  </a:lnTo>
                  <a:lnTo>
                    <a:pt x="601178" y="1586091"/>
                  </a:lnTo>
                  <a:lnTo>
                    <a:pt x="602766" y="1582010"/>
                  </a:lnTo>
                  <a:lnTo>
                    <a:pt x="604354" y="1578155"/>
                  </a:lnTo>
                  <a:lnTo>
                    <a:pt x="605262" y="1574074"/>
                  </a:lnTo>
                  <a:lnTo>
                    <a:pt x="606396" y="1569767"/>
                  </a:lnTo>
                  <a:lnTo>
                    <a:pt x="607077" y="1565459"/>
                  </a:lnTo>
                  <a:lnTo>
                    <a:pt x="607531" y="1561151"/>
                  </a:lnTo>
                  <a:lnTo>
                    <a:pt x="607984" y="1556843"/>
                  </a:lnTo>
                  <a:lnTo>
                    <a:pt x="608211" y="1552309"/>
                  </a:lnTo>
                  <a:lnTo>
                    <a:pt x="607984" y="1547774"/>
                  </a:lnTo>
                  <a:lnTo>
                    <a:pt x="607531" y="1543466"/>
                  </a:lnTo>
                  <a:lnTo>
                    <a:pt x="607077" y="1538932"/>
                  </a:lnTo>
                  <a:lnTo>
                    <a:pt x="606396" y="1534851"/>
                  </a:lnTo>
                  <a:lnTo>
                    <a:pt x="605262" y="1530543"/>
                  </a:lnTo>
                  <a:lnTo>
                    <a:pt x="604354" y="1526462"/>
                  </a:lnTo>
                  <a:lnTo>
                    <a:pt x="602766" y="1522381"/>
                  </a:lnTo>
                  <a:lnTo>
                    <a:pt x="601178" y="1518300"/>
                  </a:lnTo>
                  <a:lnTo>
                    <a:pt x="599590" y="1514446"/>
                  </a:lnTo>
                  <a:lnTo>
                    <a:pt x="597549" y="1510818"/>
                  </a:lnTo>
                  <a:lnTo>
                    <a:pt x="595507" y="1507190"/>
                  </a:lnTo>
                  <a:lnTo>
                    <a:pt x="593238" y="1503563"/>
                  </a:lnTo>
                  <a:lnTo>
                    <a:pt x="590743" y="1500389"/>
                  </a:lnTo>
                  <a:lnTo>
                    <a:pt x="588247" y="1496988"/>
                  </a:lnTo>
                  <a:lnTo>
                    <a:pt x="585525" y="1493814"/>
                  </a:lnTo>
                  <a:lnTo>
                    <a:pt x="582576" y="1490866"/>
                  </a:lnTo>
                  <a:lnTo>
                    <a:pt x="579854" y="1487919"/>
                  </a:lnTo>
                  <a:lnTo>
                    <a:pt x="576451" y="1485425"/>
                  </a:lnTo>
                  <a:lnTo>
                    <a:pt x="573275" y="1482704"/>
                  </a:lnTo>
                  <a:lnTo>
                    <a:pt x="569645" y="1480210"/>
                  </a:lnTo>
                  <a:lnTo>
                    <a:pt x="566242" y="1477943"/>
                  </a:lnTo>
                  <a:lnTo>
                    <a:pt x="562839" y="1475902"/>
                  </a:lnTo>
                  <a:lnTo>
                    <a:pt x="558756" y="1474089"/>
                  </a:lnTo>
                  <a:lnTo>
                    <a:pt x="554899" y="1472275"/>
                  </a:lnTo>
                  <a:lnTo>
                    <a:pt x="551042" y="1470688"/>
                  </a:lnTo>
                  <a:lnTo>
                    <a:pt x="546959" y="1469327"/>
                  </a:lnTo>
                  <a:lnTo>
                    <a:pt x="542875" y="1468194"/>
                  </a:lnTo>
                  <a:lnTo>
                    <a:pt x="538792" y="1467060"/>
                  </a:lnTo>
                  <a:lnTo>
                    <a:pt x="534255" y="1466607"/>
                  </a:lnTo>
                  <a:lnTo>
                    <a:pt x="529944" y="1465700"/>
                  </a:lnTo>
                  <a:lnTo>
                    <a:pt x="525634" y="1465473"/>
                  </a:lnTo>
                  <a:lnTo>
                    <a:pt x="521097" y="1465473"/>
                  </a:lnTo>
                  <a:lnTo>
                    <a:pt x="516787" y="1465473"/>
                  </a:lnTo>
                  <a:close/>
                  <a:moveTo>
                    <a:pt x="779462" y="1465263"/>
                  </a:moveTo>
                  <a:lnTo>
                    <a:pt x="795909" y="1465263"/>
                  </a:lnTo>
                  <a:lnTo>
                    <a:pt x="795118" y="1465354"/>
                  </a:lnTo>
                  <a:lnTo>
                    <a:pt x="796247" y="1465263"/>
                  </a:lnTo>
                  <a:lnTo>
                    <a:pt x="802144" y="1465263"/>
                  </a:lnTo>
                  <a:lnTo>
                    <a:pt x="997663" y="1465263"/>
                  </a:lnTo>
                  <a:lnTo>
                    <a:pt x="1331996" y="1465263"/>
                  </a:lnTo>
                  <a:lnTo>
                    <a:pt x="1527515" y="1465263"/>
                  </a:lnTo>
                  <a:lnTo>
                    <a:pt x="1532959" y="1465263"/>
                  </a:lnTo>
                  <a:lnTo>
                    <a:pt x="1538630" y="1465717"/>
                  </a:lnTo>
                  <a:lnTo>
                    <a:pt x="1543846" y="1466398"/>
                  </a:lnTo>
                  <a:lnTo>
                    <a:pt x="1549290" y="1467307"/>
                  </a:lnTo>
                  <a:lnTo>
                    <a:pt x="1554507" y="1468669"/>
                  </a:lnTo>
                  <a:lnTo>
                    <a:pt x="1559497" y="1470031"/>
                  </a:lnTo>
                  <a:lnTo>
                    <a:pt x="1564487" y="1471848"/>
                  </a:lnTo>
                  <a:lnTo>
                    <a:pt x="1569477" y="1473664"/>
                  </a:lnTo>
                  <a:lnTo>
                    <a:pt x="1574014" y="1475934"/>
                  </a:lnTo>
                  <a:lnTo>
                    <a:pt x="1578550" y="1478205"/>
                  </a:lnTo>
                  <a:lnTo>
                    <a:pt x="1583313" y="1480702"/>
                  </a:lnTo>
                  <a:lnTo>
                    <a:pt x="1587396" y="1483654"/>
                  </a:lnTo>
                  <a:lnTo>
                    <a:pt x="1591706" y="1486378"/>
                  </a:lnTo>
                  <a:lnTo>
                    <a:pt x="1595788" y="1489784"/>
                  </a:lnTo>
                  <a:lnTo>
                    <a:pt x="1599644" y="1493190"/>
                  </a:lnTo>
                  <a:lnTo>
                    <a:pt x="1603500" y="1496595"/>
                  </a:lnTo>
                  <a:lnTo>
                    <a:pt x="1607129" y="1500455"/>
                  </a:lnTo>
                  <a:lnTo>
                    <a:pt x="1610305" y="1504315"/>
                  </a:lnTo>
                  <a:lnTo>
                    <a:pt x="1613480" y="1508402"/>
                  </a:lnTo>
                  <a:lnTo>
                    <a:pt x="1616656" y="1512488"/>
                  </a:lnTo>
                  <a:lnTo>
                    <a:pt x="1619151" y="1517029"/>
                  </a:lnTo>
                  <a:lnTo>
                    <a:pt x="1621646" y="1521343"/>
                  </a:lnTo>
                  <a:lnTo>
                    <a:pt x="1624368" y="1525884"/>
                  </a:lnTo>
                  <a:lnTo>
                    <a:pt x="1626409" y="1530652"/>
                  </a:lnTo>
                  <a:lnTo>
                    <a:pt x="1628224" y="1535420"/>
                  </a:lnTo>
                  <a:lnTo>
                    <a:pt x="1630038" y="1540642"/>
                  </a:lnTo>
                  <a:lnTo>
                    <a:pt x="1631626" y="1545637"/>
                  </a:lnTo>
                  <a:lnTo>
                    <a:pt x="1632533" y="1550859"/>
                  </a:lnTo>
                  <a:lnTo>
                    <a:pt x="1633667" y="1556081"/>
                  </a:lnTo>
                  <a:lnTo>
                    <a:pt x="1634121" y="1561530"/>
                  </a:lnTo>
                  <a:lnTo>
                    <a:pt x="1634575" y="1566979"/>
                  </a:lnTo>
                  <a:lnTo>
                    <a:pt x="1634801" y="1572428"/>
                  </a:lnTo>
                  <a:lnTo>
                    <a:pt x="1634575" y="1578104"/>
                  </a:lnTo>
                  <a:lnTo>
                    <a:pt x="1634121" y="1583553"/>
                  </a:lnTo>
                  <a:lnTo>
                    <a:pt x="1633667" y="1588775"/>
                  </a:lnTo>
                  <a:lnTo>
                    <a:pt x="1632533" y="1594224"/>
                  </a:lnTo>
                  <a:lnTo>
                    <a:pt x="1631626" y="1599219"/>
                  </a:lnTo>
                  <a:lnTo>
                    <a:pt x="1630038" y="1604441"/>
                  </a:lnTo>
                  <a:lnTo>
                    <a:pt x="1628224" y="1609436"/>
                  </a:lnTo>
                  <a:lnTo>
                    <a:pt x="1626409" y="1614204"/>
                  </a:lnTo>
                  <a:lnTo>
                    <a:pt x="1624368" y="1618972"/>
                  </a:lnTo>
                  <a:lnTo>
                    <a:pt x="1621646" y="1623513"/>
                  </a:lnTo>
                  <a:lnTo>
                    <a:pt x="1619151" y="1628054"/>
                  </a:lnTo>
                  <a:lnTo>
                    <a:pt x="1616656" y="1632368"/>
                  </a:lnTo>
                  <a:lnTo>
                    <a:pt x="1613480" y="1636681"/>
                  </a:lnTo>
                  <a:lnTo>
                    <a:pt x="1610305" y="1640541"/>
                  </a:lnTo>
                  <a:lnTo>
                    <a:pt x="1607129" y="1644401"/>
                  </a:lnTo>
                  <a:lnTo>
                    <a:pt x="1603500" y="1648261"/>
                  </a:lnTo>
                  <a:lnTo>
                    <a:pt x="1599644" y="1651893"/>
                  </a:lnTo>
                  <a:lnTo>
                    <a:pt x="1595788" y="1655299"/>
                  </a:lnTo>
                  <a:lnTo>
                    <a:pt x="1591706" y="1658478"/>
                  </a:lnTo>
                  <a:lnTo>
                    <a:pt x="1587396" y="1661429"/>
                  </a:lnTo>
                  <a:lnTo>
                    <a:pt x="1583313" y="1664154"/>
                  </a:lnTo>
                  <a:lnTo>
                    <a:pt x="1578550" y="1666651"/>
                  </a:lnTo>
                  <a:lnTo>
                    <a:pt x="1574014" y="1669149"/>
                  </a:lnTo>
                  <a:lnTo>
                    <a:pt x="1569477" y="1671419"/>
                  </a:lnTo>
                  <a:lnTo>
                    <a:pt x="1564487" y="1673236"/>
                  </a:lnTo>
                  <a:lnTo>
                    <a:pt x="1559497" y="1674825"/>
                  </a:lnTo>
                  <a:lnTo>
                    <a:pt x="1554507" y="1676187"/>
                  </a:lnTo>
                  <a:lnTo>
                    <a:pt x="1549290" y="1677549"/>
                  </a:lnTo>
                  <a:lnTo>
                    <a:pt x="1543846" y="1678458"/>
                  </a:lnTo>
                  <a:lnTo>
                    <a:pt x="1538630" y="1679139"/>
                  </a:lnTo>
                  <a:lnTo>
                    <a:pt x="1532959" y="1679593"/>
                  </a:lnTo>
                  <a:lnTo>
                    <a:pt x="1527515" y="1679820"/>
                  </a:lnTo>
                  <a:lnTo>
                    <a:pt x="1331996" y="1679820"/>
                  </a:lnTo>
                  <a:lnTo>
                    <a:pt x="1169820" y="1679820"/>
                  </a:lnTo>
                  <a:lnTo>
                    <a:pt x="1169820" y="1730451"/>
                  </a:lnTo>
                  <a:lnTo>
                    <a:pt x="1527515" y="1730451"/>
                  </a:lnTo>
                  <a:lnTo>
                    <a:pt x="1537496" y="1730224"/>
                  </a:lnTo>
                  <a:lnTo>
                    <a:pt x="1547022" y="1729088"/>
                  </a:lnTo>
                  <a:lnTo>
                    <a:pt x="1556322" y="1727953"/>
                  </a:lnTo>
                  <a:lnTo>
                    <a:pt x="1565394" y="1725683"/>
                  </a:lnTo>
                  <a:lnTo>
                    <a:pt x="1574467" y="1723185"/>
                  </a:lnTo>
                  <a:lnTo>
                    <a:pt x="1583313" y="1720461"/>
                  </a:lnTo>
                  <a:lnTo>
                    <a:pt x="1591706" y="1716828"/>
                  </a:lnTo>
                  <a:lnTo>
                    <a:pt x="1600098" y="1712514"/>
                  </a:lnTo>
                  <a:lnTo>
                    <a:pt x="1608037" y="1708200"/>
                  </a:lnTo>
                  <a:lnTo>
                    <a:pt x="1615749" y="1703432"/>
                  </a:lnTo>
                  <a:lnTo>
                    <a:pt x="1623007" y="1697983"/>
                  </a:lnTo>
                  <a:lnTo>
                    <a:pt x="1630265" y="1692307"/>
                  </a:lnTo>
                  <a:lnTo>
                    <a:pt x="1637070" y="1685950"/>
                  </a:lnTo>
                  <a:lnTo>
                    <a:pt x="1643194" y="1679593"/>
                  </a:lnTo>
                  <a:lnTo>
                    <a:pt x="1649318" y="1672781"/>
                  </a:lnTo>
                  <a:lnTo>
                    <a:pt x="1654762" y="1665743"/>
                  </a:lnTo>
                  <a:lnTo>
                    <a:pt x="2174633" y="1612615"/>
                  </a:lnTo>
                  <a:lnTo>
                    <a:pt x="2179170" y="1612388"/>
                  </a:lnTo>
                  <a:lnTo>
                    <a:pt x="2183479" y="1612388"/>
                  </a:lnTo>
                  <a:lnTo>
                    <a:pt x="2188243" y="1612388"/>
                  </a:lnTo>
                  <a:lnTo>
                    <a:pt x="2192552" y="1613069"/>
                  </a:lnTo>
                  <a:lnTo>
                    <a:pt x="2197089" y="1613523"/>
                  </a:lnTo>
                  <a:lnTo>
                    <a:pt x="2201398" y="1614431"/>
                  </a:lnTo>
                  <a:lnTo>
                    <a:pt x="2205481" y="1615566"/>
                  </a:lnTo>
                  <a:lnTo>
                    <a:pt x="2209791" y="1616929"/>
                  </a:lnTo>
                  <a:lnTo>
                    <a:pt x="2214100" y="1618291"/>
                  </a:lnTo>
                  <a:lnTo>
                    <a:pt x="2218183" y="1620107"/>
                  </a:lnTo>
                  <a:lnTo>
                    <a:pt x="2222039" y="1622378"/>
                  </a:lnTo>
                  <a:lnTo>
                    <a:pt x="2225895" y="1624648"/>
                  </a:lnTo>
                  <a:lnTo>
                    <a:pt x="2229751" y="1626919"/>
                  </a:lnTo>
                  <a:lnTo>
                    <a:pt x="2233380" y="1629643"/>
                  </a:lnTo>
                  <a:lnTo>
                    <a:pt x="2237009" y="1632595"/>
                  </a:lnTo>
                  <a:lnTo>
                    <a:pt x="2240411" y="1635773"/>
                  </a:lnTo>
                  <a:lnTo>
                    <a:pt x="2243587" y="1638725"/>
                  </a:lnTo>
                  <a:lnTo>
                    <a:pt x="2246762" y="1642358"/>
                  </a:lnTo>
                  <a:lnTo>
                    <a:pt x="2249711" y="1645990"/>
                  </a:lnTo>
                  <a:lnTo>
                    <a:pt x="2252206" y="1649623"/>
                  </a:lnTo>
                  <a:lnTo>
                    <a:pt x="2254701" y="1653483"/>
                  </a:lnTo>
                  <a:lnTo>
                    <a:pt x="2257196" y="1657342"/>
                  </a:lnTo>
                  <a:lnTo>
                    <a:pt x="2259237" y="1661429"/>
                  </a:lnTo>
                  <a:lnTo>
                    <a:pt x="2261052" y="1665970"/>
                  </a:lnTo>
                  <a:lnTo>
                    <a:pt x="2262867" y="1670057"/>
                  </a:lnTo>
                  <a:lnTo>
                    <a:pt x="2264227" y="1674371"/>
                  </a:lnTo>
                  <a:lnTo>
                    <a:pt x="2265588" y="1679139"/>
                  </a:lnTo>
                  <a:lnTo>
                    <a:pt x="2266723" y="1683453"/>
                  </a:lnTo>
                  <a:lnTo>
                    <a:pt x="2267403" y="1687993"/>
                  </a:lnTo>
                  <a:lnTo>
                    <a:pt x="2267857" y="1692761"/>
                  </a:lnTo>
                  <a:lnTo>
                    <a:pt x="2268083" y="1697302"/>
                  </a:lnTo>
                  <a:lnTo>
                    <a:pt x="2268537" y="1702297"/>
                  </a:lnTo>
                  <a:lnTo>
                    <a:pt x="2268537" y="1712287"/>
                  </a:lnTo>
                  <a:lnTo>
                    <a:pt x="2268083" y="1717055"/>
                  </a:lnTo>
                  <a:lnTo>
                    <a:pt x="2267857" y="1721369"/>
                  </a:lnTo>
                  <a:lnTo>
                    <a:pt x="2267630" y="1726137"/>
                  </a:lnTo>
                  <a:lnTo>
                    <a:pt x="2266949" y="1730451"/>
                  </a:lnTo>
                  <a:lnTo>
                    <a:pt x="2266042" y="1734764"/>
                  </a:lnTo>
                  <a:lnTo>
                    <a:pt x="2265361" y="1739305"/>
                  </a:lnTo>
                  <a:lnTo>
                    <a:pt x="2264001" y="1743392"/>
                  </a:lnTo>
                  <a:lnTo>
                    <a:pt x="2262867" y="1747479"/>
                  </a:lnTo>
                  <a:lnTo>
                    <a:pt x="2261506" y="1751566"/>
                  </a:lnTo>
                  <a:lnTo>
                    <a:pt x="2259918" y="1755653"/>
                  </a:lnTo>
                  <a:lnTo>
                    <a:pt x="2258103" y="1759512"/>
                  </a:lnTo>
                  <a:lnTo>
                    <a:pt x="2256062" y="1763599"/>
                  </a:lnTo>
                  <a:lnTo>
                    <a:pt x="2254247" y="1767459"/>
                  </a:lnTo>
                  <a:lnTo>
                    <a:pt x="2251979" y="1770864"/>
                  </a:lnTo>
                  <a:lnTo>
                    <a:pt x="2249711" y="1774497"/>
                  </a:lnTo>
                  <a:lnTo>
                    <a:pt x="2247216" y="1778130"/>
                  </a:lnTo>
                  <a:lnTo>
                    <a:pt x="2244721" y="1781536"/>
                  </a:lnTo>
                  <a:lnTo>
                    <a:pt x="2241772" y="1784714"/>
                  </a:lnTo>
                  <a:lnTo>
                    <a:pt x="2239050" y="1788120"/>
                  </a:lnTo>
                  <a:lnTo>
                    <a:pt x="2236102" y="1791071"/>
                  </a:lnTo>
                  <a:lnTo>
                    <a:pt x="2233153" y="1794023"/>
                  </a:lnTo>
                  <a:lnTo>
                    <a:pt x="2229977" y="1796747"/>
                  </a:lnTo>
                  <a:lnTo>
                    <a:pt x="2226575" y="1799472"/>
                  </a:lnTo>
                  <a:lnTo>
                    <a:pt x="2223400" y="1801969"/>
                  </a:lnTo>
                  <a:lnTo>
                    <a:pt x="2219771" y="1804240"/>
                  </a:lnTo>
                  <a:lnTo>
                    <a:pt x="2216141" y="1806510"/>
                  </a:lnTo>
                  <a:lnTo>
                    <a:pt x="2212512" y="1808554"/>
                  </a:lnTo>
                  <a:lnTo>
                    <a:pt x="2208657" y="1810370"/>
                  </a:lnTo>
                  <a:lnTo>
                    <a:pt x="2204801" y="1812186"/>
                  </a:lnTo>
                  <a:lnTo>
                    <a:pt x="2200718" y="1813776"/>
                  </a:lnTo>
                  <a:lnTo>
                    <a:pt x="2196635" y="1815365"/>
                  </a:lnTo>
                  <a:lnTo>
                    <a:pt x="2192325" y="1816727"/>
                  </a:lnTo>
                  <a:lnTo>
                    <a:pt x="1439282" y="2028332"/>
                  </a:lnTo>
                  <a:lnTo>
                    <a:pt x="1418869" y="2033781"/>
                  </a:lnTo>
                  <a:lnTo>
                    <a:pt x="1398682" y="2039003"/>
                  </a:lnTo>
                  <a:lnTo>
                    <a:pt x="1378268" y="2043317"/>
                  </a:lnTo>
                  <a:lnTo>
                    <a:pt x="1357854" y="2047404"/>
                  </a:lnTo>
                  <a:lnTo>
                    <a:pt x="1337213" y="2051037"/>
                  </a:lnTo>
                  <a:lnTo>
                    <a:pt x="1316573" y="2054442"/>
                  </a:lnTo>
                  <a:lnTo>
                    <a:pt x="1295932" y="2056940"/>
                  </a:lnTo>
                  <a:lnTo>
                    <a:pt x="1275291" y="2059437"/>
                  </a:lnTo>
                  <a:lnTo>
                    <a:pt x="1254424" y="2061254"/>
                  </a:lnTo>
                  <a:lnTo>
                    <a:pt x="1233556" y="2062389"/>
                  </a:lnTo>
                  <a:lnTo>
                    <a:pt x="1212916" y="2063297"/>
                  </a:lnTo>
                  <a:lnTo>
                    <a:pt x="1192048" y="2063751"/>
                  </a:lnTo>
                  <a:lnTo>
                    <a:pt x="1171181" y="2063751"/>
                  </a:lnTo>
                  <a:lnTo>
                    <a:pt x="1150087" y="2063297"/>
                  </a:lnTo>
                  <a:lnTo>
                    <a:pt x="1129219" y="2062162"/>
                  </a:lnTo>
                  <a:lnTo>
                    <a:pt x="1108352" y="2060573"/>
                  </a:lnTo>
                  <a:lnTo>
                    <a:pt x="796701" y="2035598"/>
                  </a:lnTo>
                  <a:lnTo>
                    <a:pt x="792391" y="2035144"/>
                  </a:lnTo>
                  <a:lnTo>
                    <a:pt x="788081" y="2034463"/>
                  </a:lnTo>
                  <a:lnTo>
                    <a:pt x="783545" y="2033554"/>
                  </a:lnTo>
                  <a:lnTo>
                    <a:pt x="779462" y="2032419"/>
                  </a:lnTo>
                  <a:lnTo>
                    <a:pt x="779462" y="1468438"/>
                  </a:lnTo>
                  <a:lnTo>
                    <a:pt x="779462" y="1467534"/>
                  </a:lnTo>
                  <a:lnTo>
                    <a:pt x="779462" y="1465263"/>
                  </a:lnTo>
                  <a:close/>
                  <a:moveTo>
                    <a:pt x="0" y="1401763"/>
                  </a:moveTo>
                  <a:lnTo>
                    <a:pt x="695325" y="1401763"/>
                  </a:lnTo>
                  <a:lnTo>
                    <a:pt x="695325" y="1572487"/>
                  </a:lnTo>
                  <a:lnTo>
                    <a:pt x="695325" y="1927085"/>
                  </a:lnTo>
                  <a:lnTo>
                    <a:pt x="695325" y="2247901"/>
                  </a:lnTo>
                  <a:lnTo>
                    <a:pt x="0" y="2247901"/>
                  </a:lnTo>
                  <a:lnTo>
                    <a:pt x="0" y="1401763"/>
                  </a:lnTo>
                  <a:close/>
                  <a:moveTo>
                    <a:pt x="1870009" y="1163726"/>
                  </a:moveTo>
                  <a:lnTo>
                    <a:pt x="1870009" y="1180300"/>
                  </a:lnTo>
                  <a:lnTo>
                    <a:pt x="1861189" y="1180981"/>
                  </a:lnTo>
                  <a:lnTo>
                    <a:pt x="1853274" y="1182343"/>
                  </a:lnTo>
                  <a:lnTo>
                    <a:pt x="1845586" y="1183705"/>
                  </a:lnTo>
                  <a:lnTo>
                    <a:pt x="1838575" y="1185522"/>
                  </a:lnTo>
                  <a:lnTo>
                    <a:pt x="1832243" y="1188019"/>
                  </a:lnTo>
                  <a:lnTo>
                    <a:pt x="1826138" y="1190290"/>
                  </a:lnTo>
                  <a:lnTo>
                    <a:pt x="1820936" y="1193014"/>
                  </a:lnTo>
                  <a:lnTo>
                    <a:pt x="1816187" y="1196193"/>
                  </a:lnTo>
                  <a:lnTo>
                    <a:pt x="1811891" y="1199825"/>
                  </a:lnTo>
                  <a:lnTo>
                    <a:pt x="1810081" y="1201642"/>
                  </a:lnTo>
                  <a:lnTo>
                    <a:pt x="1808272" y="1203458"/>
                  </a:lnTo>
                  <a:lnTo>
                    <a:pt x="1806689" y="1205501"/>
                  </a:lnTo>
                  <a:lnTo>
                    <a:pt x="1805106" y="1207545"/>
                  </a:lnTo>
                  <a:lnTo>
                    <a:pt x="1803749" y="1209588"/>
                  </a:lnTo>
                  <a:lnTo>
                    <a:pt x="1802619" y="1211859"/>
                  </a:lnTo>
                  <a:lnTo>
                    <a:pt x="1801488" y="1214356"/>
                  </a:lnTo>
                  <a:lnTo>
                    <a:pt x="1800583" y="1216627"/>
                  </a:lnTo>
                  <a:lnTo>
                    <a:pt x="1799679" y="1219124"/>
                  </a:lnTo>
                  <a:lnTo>
                    <a:pt x="1799227" y="1221395"/>
                  </a:lnTo>
                  <a:lnTo>
                    <a:pt x="1798548" y="1226844"/>
                  </a:lnTo>
                  <a:lnTo>
                    <a:pt x="1798096" y="1232520"/>
                  </a:lnTo>
                  <a:lnTo>
                    <a:pt x="1798096" y="1236379"/>
                  </a:lnTo>
                  <a:lnTo>
                    <a:pt x="1798774" y="1240239"/>
                  </a:lnTo>
                  <a:lnTo>
                    <a:pt x="1799227" y="1243872"/>
                  </a:lnTo>
                  <a:lnTo>
                    <a:pt x="1800357" y="1247504"/>
                  </a:lnTo>
                  <a:lnTo>
                    <a:pt x="1801488" y="1251137"/>
                  </a:lnTo>
                  <a:lnTo>
                    <a:pt x="1802845" y="1254543"/>
                  </a:lnTo>
                  <a:lnTo>
                    <a:pt x="1804654" y="1257948"/>
                  </a:lnTo>
                  <a:lnTo>
                    <a:pt x="1806689" y="1261354"/>
                  </a:lnTo>
                  <a:lnTo>
                    <a:pt x="1808725" y="1264079"/>
                  </a:lnTo>
                  <a:lnTo>
                    <a:pt x="1810986" y="1267257"/>
                  </a:lnTo>
                  <a:lnTo>
                    <a:pt x="1813474" y="1269755"/>
                  </a:lnTo>
                  <a:lnTo>
                    <a:pt x="1815961" y="1272252"/>
                  </a:lnTo>
                  <a:lnTo>
                    <a:pt x="1818449" y="1274750"/>
                  </a:lnTo>
                  <a:lnTo>
                    <a:pt x="1821162" y="1277020"/>
                  </a:lnTo>
                  <a:lnTo>
                    <a:pt x="1823876" y="1278836"/>
                  </a:lnTo>
                  <a:lnTo>
                    <a:pt x="1826816" y="1280653"/>
                  </a:lnTo>
                  <a:lnTo>
                    <a:pt x="1834053" y="1284740"/>
                  </a:lnTo>
                  <a:lnTo>
                    <a:pt x="1843777" y="1289734"/>
                  </a:lnTo>
                  <a:lnTo>
                    <a:pt x="1855988" y="1295638"/>
                  </a:lnTo>
                  <a:lnTo>
                    <a:pt x="1870914" y="1302676"/>
                  </a:lnTo>
                  <a:lnTo>
                    <a:pt x="1875436" y="1304719"/>
                  </a:lnTo>
                  <a:lnTo>
                    <a:pt x="1879507" y="1306763"/>
                  </a:lnTo>
                  <a:lnTo>
                    <a:pt x="1883125" y="1309033"/>
                  </a:lnTo>
                  <a:lnTo>
                    <a:pt x="1886065" y="1311077"/>
                  </a:lnTo>
                  <a:lnTo>
                    <a:pt x="1889005" y="1312893"/>
                  </a:lnTo>
                  <a:lnTo>
                    <a:pt x="1891040" y="1314936"/>
                  </a:lnTo>
                  <a:lnTo>
                    <a:pt x="1892623" y="1316980"/>
                  </a:lnTo>
                  <a:lnTo>
                    <a:pt x="1893528" y="1318796"/>
                  </a:lnTo>
                  <a:lnTo>
                    <a:pt x="1894432" y="1320839"/>
                  </a:lnTo>
                  <a:lnTo>
                    <a:pt x="1895111" y="1323110"/>
                  </a:lnTo>
                  <a:lnTo>
                    <a:pt x="1895563" y="1325834"/>
                  </a:lnTo>
                  <a:lnTo>
                    <a:pt x="1896241" y="1328559"/>
                  </a:lnTo>
                  <a:lnTo>
                    <a:pt x="1896694" y="1335597"/>
                  </a:lnTo>
                  <a:lnTo>
                    <a:pt x="1896920" y="1343544"/>
                  </a:lnTo>
                  <a:lnTo>
                    <a:pt x="1896694" y="1346722"/>
                  </a:lnTo>
                  <a:lnTo>
                    <a:pt x="1896241" y="1349447"/>
                  </a:lnTo>
                  <a:lnTo>
                    <a:pt x="1894885" y="1352171"/>
                  </a:lnTo>
                  <a:lnTo>
                    <a:pt x="1893302" y="1353988"/>
                  </a:lnTo>
                  <a:lnTo>
                    <a:pt x="1892623" y="1354669"/>
                  </a:lnTo>
                  <a:lnTo>
                    <a:pt x="1891492" y="1355577"/>
                  </a:lnTo>
                  <a:lnTo>
                    <a:pt x="1889005" y="1356485"/>
                  </a:lnTo>
                  <a:lnTo>
                    <a:pt x="1886065" y="1357393"/>
                  </a:lnTo>
                  <a:lnTo>
                    <a:pt x="1882899" y="1357620"/>
                  </a:lnTo>
                  <a:lnTo>
                    <a:pt x="1880864" y="1357620"/>
                  </a:lnTo>
                  <a:lnTo>
                    <a:pt x="1879055" y="1357393"/>
                  </a:lnTo>
                  <a:lnTo>
                    <a:pt x="1877472" y="1356712"/>
                  </a:lnTo>
                  <a:lnTo>
                    <a:pt x="1875889" y="1356258"/>
                  </a:lnTo>
                  <a:lnTo>
                    <a:pt x="1874532" y="1355577"/>
                  </a:lnTo>
                  <a:lnTo>
                    <a:pt x="1873627" y="1354669"/>
                  </a:lnTo>
                  <a:lnTo>
                    <a:pt x="1872723" y="1353761"/>
                  </a:lnTo>
                  <a:lnTo>
                    <a:pt x="1872270" y="1352398"/>
                  </a:lnTo>
                  <a:lnTo>
                    <a:pt x="1871818" y="1350809"/>
                  </a:lnTo>
                  <a:lnTo>
                    <a:pt x="1871140" y="1348993"/>
                  </a:lnTo>
                  <a:lnTo>
                    <a:pt x="1870461" y="1343544"/>
                  </a:lnTo>
                  <a:lnTo>
                    <a:pt x="1870235" y="1336051"/>
                  </a:lnTo>
                  <a:lnTo>
                    <a:pt x="1870009" y="1326515"/>
                  </a:lnTo>
                  <a:lnTo>
                    <a:pt x="1870009" y="1314028"/>
                  </a:lnTo>
                  <a:lnTo>
                    <a:pt x="1799227" y="1314028"/>
                  </a:lnTo>
                  <a:lnTo>
                    <a:pt x="1799227" y="1324018"/>
                  </a:lnTo>
                  <a:lnTo>
                    <a:pt x="1799227" y="1328332"/>
                  </a:lnTo>
                  <a:lnTo>
                    <a:pt x="1799453" y="1332192"/>
                  </a:lnTo>
                  <a:lnTo>
                    <a:pt x="1799905" y="1336278"/>
                  </a:lnTo>
                  <a:lnTo>
                    <a:pt x="1800583" y="1339911"/>
                  </a:lnTo>
                  <a:lnTo>
                    <a:pt x="1801262" y="1343544"/>
                  </a:lnTo>
                  <a:lnTo>
                    <a:pt x="1802166" y="1346949"/>
                  </a:lnTo>
                  <a:lnTo>
                    <a:pt x="1803071" y="1350355"/>
                  </a:lnTo>
                  <a:lnTo>
                    <a:pt x="1804428" y="1353534"/>
                  </a:lnTo>
                  <a:lnTo>
                    <a:pt x="1806011" y="1356258"/>
                  </a:lnTo>
                  <a:lnTo>
                    <a:pt x="1807368" y="1359210"/>
                  </a:lnTo>
                  <a:lnTo>
                    <a:pt x="1809177" y="1361707"/>
                  </a:lnTo>
                  <a:lnTo>
                    <a:pt x="1810986" y="1364205"/>
                  </a:lnTo>
                  <a:lnTo>
                    <a:pt x="1813021" y="1366702"/>
                  </a:lnTo>
                  <a:lnTo>
                    <a:pt x="1815509" y="1368746"/>
                  </a:lnTo>
                  <a:lnTo>
                    <a:pt x="1817770" y="1370562"/>
                  </a:lnTo>
                  <a:lnTo>
                    <a:pt x="1820258" y="1372378"/>
                  </a:lnTo>
                  <a:lnTo>
                    <a:pt x="1825685" y="1375557"/>
                  </a:lnTo>
                  <a:lnTo>
                    <a:pt x="1831339" y="1378508"/>
                  </a:lnTo>
                  <a:lnTo>
                    <a:pt x="1837219" y="1381006"/>
                  </a:lnTo>
                  <a:lnTo>
                    <a:pt x="1843551" y="1383276"/>
                  </a:lnTo>
                  <a:lnTo>
                    <a:pt x="1849656" y="1385093"/>
                  </a:lnTo>
                  <a:lnTo>
                    <a:pt x="1856214" y="1386455"/>
                  </a:lnTo>
                  <a:lnTo>
                    <a:pt x="1862999" y="1387590"/>
                  </a:lnTo>
                  <a:lnTo>
                    <a:pt x="1870009" y="1388271"/>
                  </a:lnTo>
                  <a:lnTo>
                    <a:pt x="1870009" y="1408479"/>
                  </a:lnTo>
                  <a:lnTo>
                    <a:pt x="1902573" y="1408479"/>
                  </a:lnTo>
                  <a:lnTo>
                    <a:pt x="1902573" y="1388725"/>
                  </a:lnTo>
                  <a:lnTo>
                    <a:pt x="1911393" y="1387817"/>
                  </a:lnTo>
                  <a:lnTo>
                    <a:pt x="1919534" y="1386228"/>
                  </a:lnTo>
                  <a:lnTo>
                    <a:pt x="1927223" y="1384411"/>
                  </a:lnTo>
                  <a:lnTo>
                    <a:pt x="1934460" y="1382141"/>
                  </a:lnTo>
                  <a:lnTo>
                    <a:pt x="1941018" y="1379417"/>
                  </a:lnTo>
                  <a:lnTo>
                    <a:pt x="1947124" y="1376692"/>
                  </a:lnTo>
                  <a:lnTo>
                    <a:pt x="1952551" y="1373286"/>
                  </a:lnTo>
                  <a:lnTo>
                    <a:pt x="1954812" y="1371470"/>
                  </a:lnTo>
                  <a:lnTo>
                    <a:pt x="1957300" y="1369427"/>
                  </a:lnTo>
                  <a:lnTo>
                    <a:pt x="1959561" y="1367610"/>
                  </a:lnTo>
                  <a:lnTo>
                    <a:pt x="1961597" y="1365567"/>
                  </a:lnTo>
                  <a:lnTo>
                    <a:pt x="1963632" y="1363296"/>
                  </a:lnTo>
                  <a:lnTo>
                    <a:pt x="1965441" y="1360799"/>
                  </a:lnTo>
                  <a:lnTo>
                    <a:pt x="1967024" y="1358529"/>
                  </a:lnTo>
                  <a:lnTo>
                    <a:pt x="1968381" y="1356031"/>
                  </a:lnTo>
                  <a:lnTo>
                    <a:pt x="1969738" y="1353534"/>
                  </a:lnTo>
                  <a:lnTo>
                    <a:pt x="1971095" y="1350809"/>
                  </a:lnTo>
                  <a:lnTo>
                    <a:pt x="1971999" y="1348085"/>
                  </a:lnTo>
                  <a:lnTo>
                    <a:pt x="1972904" y="1345133"/>
                  </a:lnTo>
                  <a:lnTo>
                    <a:pt x="1973808" y="1342408"/>
                  </a:lnTo>
                  <a:lnTo>
                    <a:pt x="1974487" y="1339230"/>
                  </a:lnTo>
                  <a:lnTo>
                    <a:pt x="1975165" y="1333100"/>
                  </a:lnTo>
                  <a:lnTo>
                    <a:pt x="1975391" y="1326288"/>
                  </a:lnTo>
                  <a:lnTo>
                    <a:pt x="1975391" y="1321975"/>
                  </a:lnTo>
                  <a:lnTo>
                    <a:pt x="1975165" y="1318115"/>
                  </a:lnTo>
                  <a:lnTo>
                    <a:pt x="1974713" y="1314255"/>
                  </a:lnTo>
                  <a:lnTo>
                    <a:pt x="1973808" y="1310395"/>
                  </a:lnTo>
                  <a:lnTo>
                    <a:pt x="1972904" y="1306990"/>
                  </a:lnTo>
                  <a:lnTo>
                    <a:pt x="1971773" y="1303584"/>
                  </a:lnTo>
                  <a:lnTo>
                    <a:pt x="1970190" y="1300406"/>
                  </a:lnTo>
                  <a:lnTo>
                    <a:pt x="1968607" y="1297454"/>
                  </a:lnTo>
                  <a:lnTo>
                    <a:pt x="1967024" y="1294502"/>
                  </a:lnTo>
                  <a:lnTo>
                    <a:pt x="1965215" y="1292005"/>
                  </a:lnTo>
                  <a:lnTo>
                    <a:pt x="1963406" y="1289507"/>
                  </a:lnTo>
                  <a:lnTo>
                    <a:pt x="1961371" y="1287237"/>
                  </a:lnTo>
                  <a:lnTo>
                    <a:pt x="1959109" y="1284967"/>
                  </a:lnTo>
                  <a:lnTo>
                    <a:pt x="1956848" y="1282923"/>
                  </a:lnTo>
                  <a:lnTo>
                    <a:pt x="1954586" y="1281107"/>
                  </a:lnTo>
                  <a:lnTo>
                    <a:pt x="1952325" y="1279518"/>
                  </a:lnTo>
                  <a:lnTo>
                    <a:pt x="1945993" y="1275885"/>
                  </a:lnTo>
                  <a:lnTo>
                    <a:pt x="1938078" y="1271798"/>
                  </a:lnTo>
                  <a:lnTo>
                    <a:pt x="1927901" y="1267030"/>
                  </a:lnTo>
                  <a:lnTo>
                    <a:pt x="1915464" y="1261581"/>
                  </a:lnTo>
                  <a:lnTo>
                    <a:pt x="1900990" y="1254997"/>
                  </a:lnTo>
                  <a:lnTo>
                    <a:pt x="1889909" y="1249548"/>
                  </a:lnTo>
                  <a:lnTo>
                    <a:pt x="1881995" y="1245461"/>
                  </a:lnTo>
                  <a:lnTo>
                    <a:pt x="1879281" y="1243872"/>
                  </a:lnTo>
                  <a:lnTo>
                    <a:pt x="1877246" y="1242510"/>
                  </a:lnTo>
                  <a:lnTo>
                    <a:pt x="1875663" y="1241147"/>
                  </a:lnTo>
                  <a:lnTo>
                    <a:pt x="1874306" y="1239558"/>
                  </a:lnTo>
                  <a:lnTo>
                    <a:pt x="1872949" y="1237742"/>
                  </a:lnTo>
                  <a:lnTo>
                    <a:pt x="1872270" y="1235925"/>
                  </a:lnTo>
                  <a:lnTo>
                    <a:pt x="1871592" y="1233655"/>
                  </a:lnTo>
                  <a:lnTo>
                    <a:pt x="1870914" y="1231157"/>
                  </a:lnTo>
                  <a:lnTo>
                    <a:pt x="1870687" y="1228433"/>
                  </a:lnTo>
                  <a:lnTo>
                    <a:pt x="1870461" y="1225708"/>
                  </a:lnTo>
                  <a:lnTo>
                    <a:pt x="1870687" y="1222076"/>
                  </a:lnTo>
                  <a:lnTo>
                    <a:pt x="1871140" y="1219124"/>
                  </a:lnTo>
                  <a:lnTo>
                    <a:pt x="1872270" y="1216627"/>
                  </a:lnTo>
                  <a:lnTo>
                    <a:pt x="1873853" y="1214583"/>
                  </a:lnTo>
                  <a:lnTo>
                    <a:pt x="1874532" y="1213675"/>
                  </a:lnTo>
                  <a:lnTo>
                    <a:pt x="1875663" y="1212994"/>
                  </a:lnTo>
                  <a:lnTo>
                    <a:pt x="1877924" y="1211859"/>
                  </a:lnTo>
                  <a:lnTo>
                    <a:pt x="1880412" y="1211178"/>
                  </a:lnTo>
                  <a:lnTo>
                    <a:pt x="1883577" y="1210951"/>
                  </a:lnTo>
                  <a:lnTo>
                    <a:pt x="1887196" y="1211178"/>
                  </a:lnTo>
                  <a:lnTo>
                    <a:pt x="1888779" y="1211405"/>
                  </a:lnTo>
                  <a:lnTo>
                    <a:pt x="1889909" y="1211859"/>
                  </a:lnTo>
                  <a:lnTo>
                    <a:pt x="1891266" y="1212767"/>
                  </a:lnTo>
                  <a:lnTo>
                    <a:pt x="1892397" y="1213221"/>
                  </a:lnTo>
                  <a:lnTo>
                    <a:pt x="1893302" y="1214356"/>
                  </a:lnTo>
                  <a:lnTo>
                    <a:pt x="1894206" y="1215037"/>
                  </a:lnTo>
                  <a:lnTo>
                    <a:pt x="1894658" y="1216400"/>
                  </a:lnTo>
                  <a:lnTo>
                    <a:pt x="1895111" y="1217989"/>
                  </a:lnTo>
                  <a:lnTo>
                    <a:pt x="1896015" y="1221849"/>
                  </a:lnTo>
                  <a:lnTo>
                    <a:pt x="1896468" y="1226844"/>
                  </a:lnTo>
                  <a:lnTo>
                    <a:pt x="1896468" y="1233201"/>
                  </a:lnTo>
                  <a:lnTo>
                    <a:pt x="1896468" y="1241601"/>
                  </a:lnTo>
                  <a:lnTo>
                    <a:pt x="1967250" y="1241601"/>
                  </a:lnTo>
                  <a:lnTo>
                    <a:pt x="1967703" y="1235925"/>
                  </a:lnTo>
                  <a:lnTo>
                    <a:pt x="1967929" y="1231838"/>
                  </a:lnTo>
                  <a:lnTo>
                    <a:pt x="1967703" y="1226389"/>
                  </a:lnTo>
                  <a:lnTo>
                    <a:pt x="1967024" y="1220940"/>
                  </a:lnTo>
                  <a:lnTo>
                    <a:pt x="1965667" y="1216173"/>
                  </a:lnTo>
                  <a:lnTo>
                    <a:pt x="1963858" y="1211405"/>
                  </a:lnTo>
                  <a:lnTo>
                    <a:pt x="1961597" y="1207318"/>
                  </a:lnTo>
                  <a:lnTo>
                    <a:pt x="1958657" y="1203231"/>
                  </a:lnTo>
                  <a:lnTo>
                    <a:pt x="1955491" y="1199598"/>
                  </a:lnTo>
                  <a:lnTo>
                    <a:pt x="1951646" y="1196193"/>
                  </a:lnTo>
                  <a:lnTo>
                    <a:pt x="1947350" y="1193014"/>
                  </a:lnTo>
                  <a:lnTo>
                    <a:pt x="1942375" y="1190290"/>
                  </a:lnTo>
                  <a:lnTo>
                    <a:pt x="1937173" y="1187565"/>
                  </a:lnTo>
                  <a:lnTo>
                    <a:pt x="1931067" y="1185522"/>
                  </a:lnTo>
                  <a:lnTo>
                    <a:pt x="1924735" y="1183705"/>
                  </a:lnTo>
                  <a:lnTo>
                    <a:pt x="1917951" y="1182343"/>
                  </a:lnTo>
                  <a:lnTo>
                    <a:pt x="1910488" y="1180981"/>
                  </a:lnTo>
                  <a:lnTo>
                    <a:pt x="1902573" y="1180300"/>
                  </a:lnTo>
                  <a:lnTo>
                    <a:pt x="1902573" y="1163726"/>
                  </a:lnTo>
                  <a:lnTo>
                    <a:pt x="1870009" y="1163726"/>
                  </a:lnTo>
                  <a:close/>
                  <a:moveTo>
                    <a:pt x="1886970" y="1085850"/>
                  </a:moveTo>
                  <a:lnTo>
                    <a:pt x="1896920" y="1086304"/>
                  </a:lnTo>
                  <a:lnTo>
                    <a:pt x="1907322" y="1086985"/>
                  </a:lnTo>
                  <a:lnTo>
                    <a:pt x="1917047" y="1088347"/>
                  </a:lnTo>
                  <a:lnTo>
                    <a:pt x="1926997" y="1090164"/>
                  </a:lnTo>
                  <a:lnTo>
                    <a:pt x="1936495" y="1092434"/>
                  </a:lnTo>
                  <a:lnTo>
                    <a:pt x="1945993" y="1094931"/>
                  </a:lnTo>
                  <a:lnTo>
                    <a:pt x="1955265" y="1098110"/>
                  </a:lnTo>
                  <a:lnTo>
                    <a:pt x="1964310" y="1101743"/>
                  </a:lnTo>
                  <a:lnTo>
                    <a:pt x="1973130" y="1105830"/>
                  </a:lnTo>
                  <a:lnTo>
                    <a:pt x="1981723" y="1110143"/>
                  </a:lnTo>
                  <a:lnTo>
                    <a:pt x="1990091" y="1114911"/>
                  </a:lnTo>
                  <a:lnTo>
                    <a:pt x="1998232" y="1120133"/>
                  </a:lnTo>
                  <a:lnTo>
                    <a:pt x="2005921" y="1125809"/>
                  </a:lnTo>
                  <a:lnTo>
                    <a:pt x="2013383" y="1131712"/>
                  </a:lnTo>
                  <a:lnTo>
                    <a:pt x="2020620" y="1137843"/>
                  </a:lnTo>
                  <a:lnTo>
                    <a:pt x="2027630" y="1144654"/>
                  </a:lnTo>
                  <a:lnTo>
                    <a:pt x="2034415" y="1151465"/>
                  </a:lnTo>
                  <a:lnTo>
                    <a:pt x="2040520" y="1158731"/>
                  </a:lnTo>
                  <a:lnTo>
                    <a:pt x="2046400" y="1166223"/>
                  </a:lnTo>
                  <a:lnTo>
                    <a:pt x="2052054" y="1174170"/>
                  </a:lnTo>
                  <a:lnTo>
                    <a:pt x="2057255" y="1182343"/>
                  </a:lnTo>
                  <a:lnTo>
                    <a:pt x="2062004" y="1190744"/>
                  </a:lnTo>
                  <a:lnTo>
                    <a:pt x="2066527" y="1199371"/>
                  </a:lnTo>
                  <a:lnTo>
                    <a:pt x="2070371" y="1207999"/>
                  </a:lnTo>
                  <a:lnTo>
                    <a:pt x="2073989" y="1217081"/>
                  </a:lnTo>
                  <a:lnTo>
                    <a:pt x="2076929" y="1226389"/>
                  </a:lnTo>
                  <a:lnTo>
                    <a:pt x="2079869" y="1235925"/>
                  </a:lnTo>
                  <a:lnTo>
                    <a:pt x="2081904" y="1245688"/>
                  </a:lnTo>
                  <a:lnTo>
                    <a:pt x="2083714" y="1255678"/>
                  </a:lnTo>
                  <a:lnTo>
                    <a:pt x="2085070" y="1265668"/>
                  </a:lnTo>
                  <a:lnTo>
                    <a:pt x="2085749" y="1275658"/>
                  </a:lnTo>
                  <a:lnTo>
                    <a:pt x="2085975" y="1286102"/>
                  </a:lnTo>
                  <a:lnTo>
                    <a:pt x="2085749" y="1296319"/>
                  </a:lnTo>
                  <a:lnTo>
                    <a:pt x="2085070" y="1306536"/>
                  </a:lnTo>
                  <a:lnTo>
                    <a:pt x="2083714" y="1316526"/>
                  </a:lnTo>
                  <a:lnTo>
                    <a:pt x="2081904" y="1326288"/>
                  </a:lnTo>
                  <a:lnTo>
                    <a:pt x="2079869" y="1335824"/>
                  </a:lnTo>
                  <a:lnTo>
                    <a:pt x="2076929" y="1345360"/>
                  </a:lnTo>
                  <a:lnTo>
                    <a:pt x="2073989" y="1354669"/>
                  </a:lnTo>
                  <a:lnTo>
                    <a:pt x="2070371" y="1363751"/>
                  </a:lnTo>
                  <a:lnTo>
                    <a:pt x="2066527" y="1372832"/>
                  </a:lnTo>
                  <a:lnTo>
                    <a:pt x="2062004" y="1381233"/>
                  </a:lnTo>
                  <a:lnTo>
                    <a:pt x="2057255" y="1389633"/>
                  </a:lnTo>
                  <a:lnTo>
                    <a:pt x="2052054" y="1397807"/>
                  </a:lnTo>
                  <a:lnTo>
                    <a:pt x="2046400" y="1405527"/>
                  </a:lnTo>
                  <a:lnTo>
                    <a:pt x="2040520" y="1413019"/>
                  </a:lnTo>
                  <a:lnTo>
                    <a:pt x="2034415" y="1420285"/>
                  </a:lnTo>
                  <a:lnTo>
                    <a:pt x="2027630" y="1427323"/>
                  </a:lnTo>
                  <a:lnTo>
                    <a:pt x="2020620" y="1433907"/>
                  </a:lnTo>
                  <a:lnTo>
                    <a:pt x="2013383" y="1440265"/>
                  </a:lnTo>
                  <a:lnTo>
                    <a:pt x="2005921" y="1446168"/>
                  </a:lnTo>
                  <a:lnTo>
                    <a:pt x="1998232" y="1451844"/>
                  </a:lnTo>
                  <a:lnTo>
                    <a:pt x="1990091" y="1456839"/>
                  </a:lnTo>
                  <a:lnTo>
                    <a:pt x="1981723" y="1461834"/>
                  </a:lnTo>
                  <a:lnTo>
                    <a:pt x="1973130" y="1466147"/>
                  </a:lnTo>
                  <a:lnTo>
                    <a:pt x="1964310" y="1470007"/>
                  </a:lnTo>
                  <a:lnTo>
                    <a:pt x="1955265" y="1473640"/>
                  </a:lnTo>
                  <a:lnTo>
                    <a:pt x="1945993" y="1476819"/>
                  </a:lnTo>
                  <a:lnTo>
                    <a:pt x="1936495" y="1479770"/>
                  </a:lnTo>
                  <a:lnTo>
                    <a:pt x="1926997" y="1481813"/>
                  </a:lnTo>
                  <a:lnTo>
                    <a:pt x="1917047" y="1483630"/>
                  </a:lnTo>
                  <a:lnTo>
                    <a:pt x="1907322" y="1484765"/>
                  </a:lnTo>
                  <a:lnTo>
                    <a:pt x="1896920" y="1485673"/>
                  </a:lnTo>
                  <a:lnTo>
                    <a:pt x="1886970" y="1485900"/>
                  </a:lnTo>
                  <a:lnTo>
                    <a:pt x="1876567" y="1485673"/>
                  </a:lnTo>
                  <a:lnTo>
                    <a:pt x="1866391" y="1484765"/>
                  </a:lnTo>
                  <a:lnTo>
                    <a:pt x="1856667" y="1483630"/>
                  </a:lnTo>
                  <a:lnTo>
                    <a:pt x="1846490" y="1481813"/>
                  </a:lnTo>
                  <a:lnTo>
                    <a:pt x="1836992" y="1479770"/>
                  </a:lnTo>
                  <a:lnTo>
                    <a:pt x="1827494" y="1476819"/>
                  </a:lnTo>
                  <a:lnTo>
                    <a:pt x="1818223" y="1473640"/>
                  </a:lnTo>
                  <a:lnTo>
                    <a:pt x="1809177" y="1470007"/>
                  </a:lnTo>
                  <a:lnTo>
                    <a:pt x="1800583" y="1466147"/>
                  </a:lnTo>
                  <a:lnTo>
                    <a:pt x="1791764" y="1461834"/>
                  </a:lnTo>
                  <a:lnTo>
                    <a:pt x="1783623" y="1456839"/>
                  </a:lnTo>
                  <a:lnTo>
                    <a:pt x="1775256" y="1451844"/>
                  </a:lnTo>
                  <a:lnTo>
                    <a:pt x="1767567" y="1446168"/>
                  </a:lnTo>
                  <a:lnTo>
                    <a:pt x="1760104" y="1440265"/>
                  </a:lnTo>
                  <a:lnTo>
                    <a:pt x="1752867" y="1433907"/>
                  </a:lnTo>
                  <a:lnTo>
                    <a:pt x="1746083" y="1427323"/>
                  </a:lnTo>
                  <a:lnTo>
                    <a:pt x="1739299" y="1420285"/>
                  </a:lnTo>
                  <a:lnTo>
                    <a:pt x="1733193" y="1413019"/>
                  </a:lnTo>
                  <a:lnTo>
                    <a:pt x="1727313" y="1405527"/>
                  </a:lnTo>
                  <a:lnTo>
                    <a:pt x="1721660" y="1397807"/>
                  </a:lnTo>
                  <a:lnTo>
                    <a:pt x="1716458" y="1389633"/>
                  </a:lnTo>
                  <a:lnTo>
                    <a:pt x="1711483" y="1381233"/>
                  </a:lnTo>
                  <a:lnTo>
                    <a:pt x="1707187" y="1372832"/>
                  </a:lnTo>
                  <a:lnTo>
                    <a:pt x="1703342" y="1363751"/>
                  </a:lnTo>
                  <a:lnTo>
                    <a:pt x="1699724" y="1354669"/>
                  </a:lnTo>
                  <a:lnTo>
                    <a:pt x="1696558" y="1345360"/>
                  </a:lnTo>
                  <a:lnTo>
                    <a:pt x="1693844" y="1335824"/>
                  </a:lnTo>
                  <a:lnTo>
                    <a:pt x="1691809" y="1326288"/>
                  </a:lnTo>
                  <a:lnTo>
                    <a:pt x="1690000" y="1316526"/>
                  </a:lnTo>
                  <a:lnTo>
                    <a:pt x="1688643" y="1306536"/>
                  </a:lnTo>
                  <a:lnTo>
                    <a:pt x="1687965" y="1296319"/>
                  </a:lnTo>
                  <a:lnTo>
                    <a:pt x="1687512" y="1286102"/>
                  </a:lnTo>
                  <a:lnTo>
                    <a:pt x="1687965" y="1275658"/>
                  </a:lnTo>
                  <a:lnTo>
                    <a:pt x="1688643" y="1265668"/>
                  </a:lnTo>
                  <a:lnTo>
                    <a:pt x="1690000" y="1255678"/>
                  </a:lnTo>
                  <a:lnTo>
                    <a:pt x="1691809" y="1245688"/>
                  </a:lnTo>
                  <a:lnTo>
                    <a:pt x="1693844" y="1235925"/>
                  </a:lnTo>
                  <a:lnTo>
                    <a:pt x="1696558" y="1226389"/>
                  </a:lnTo>
                  <a:lnTo>
                    <a:pt x="1699724" y="1217081"/>
                  </a:lnTo>
                  <a:lnTo>
                    <a:pt x="1703342" y="1207999"/>
                  </a:lnTo>
                  <a:lnTo>
                    <a:pt x="1707187" y="1199371"/>
                  </a:lnTo>
                  <a:lnTo>
                    <a:pt x="1711483" y="1190744"/>
                  </a:lnTo>
                  <a:lnTo>
                    <a:pt x="1716458" y="1182343"/>
                  </a:lnTo>
                  <a:lnTo>
                    <a:pt x="1721660" y="1174170"/>
                  </a:lnTo>
                  <a:lnTo>
                    <a:pt x="1727313" y="1166223"/>
                  </a:lnTo>
                  <a:lnTo>
                    <a:pt x="1733193" y="1158731"/>
                  </a:lnTo>
                  <a:lnTo>
                    <a:pt x="1739299" y="1151465"/>
                  </a:lnTo>
                  <a:lnTo>
                    <a:pt x="1746083" y="1144654"/>
                  </a:lnTo>
                  <a:lnTo>
                    <a:pt x="1752867" y="1137843"/>
                  </a:lnTo>
                  <a:lnTo>
                    <a:pt x="1760104" y="1131712"/>
                  </a:lnTo>
                  <a:lnTo>
                    <a:pt x="1767567" y="1125809"/>
                  </a:lnTo>
                  <a:lnTo>
                    <a:pt x="1775256" y="1120133"/>
                  </a:lnTo>
                  <a:lnTo>
                    <a:pt x="1783623" y="1114911"/>
                  </a:lnTo>
                  <a:lnTo>
                    <a:pt x="1791764" y="1110143"/>
                  </a:lnTo>
                  <a:lnTo>
                    <a:pt x="1800583" y="1105830"/>
                  </a:lnTo>
                  <a:lnTo>
                    <a:pt x="1809177" y="1101743"/>
                  </a:lnTo>
                  <a:lnTo>
                    <a:pt x="1818223" y="1098110"/>
                  </a:lnTo>
                  <a:lnTo>
                    <a:pt x="1827494" y="1094931"/>
                  </a:lnTo>
                  <a:lnTo>
                    <a:pt x="1836992" y="1092434"/>
                  </a:lnTo>
                  <a:lnTo>
                    <a:pt x="1846490" y="1090164"/>
                  </a:lnTo>
                  <a:lnTo>
                    <a:pt x="1856667" y="1088347"/>
                  </a:lnTo>
                  <a:lnTo>
                    <a:pt x="1866391" y="1086985"/>
                  </a:lnTo>
                  <a:lnTo>
                    <a:pt x="1876567" y="1086304"/>
                  </a:lnTo>
                  <a:lnTo>
                    <a:pt x="1886970" y="1085850"/>
                  </a:lnTo>
                  <a:close/>
                  <a:moveTo>
                    <a:pt x="1297791" y="741362"/>
                  </a:moveTo>
                  <a:lnTo>
                    <a:pt x="1297791" y="765402"/>
                  </a:lnTo>
                  <a:lnTo>
                    <a:pt x="1285096" y="766762"/>
                  </a:lnTo>
                  <a:lnTo>
                    <a:pt x="1273308" y="768577"/>
                  </a:lnTo>
                  <a:lnTo>
                    <a:pt x="1262200" y="770844"/>
                  </a:lnTo>
                  <a:lnTo>
                    <a:pt x="1256986" y="771978"/>
                  </a:lnTo>
                  <a:lnTo>
                    <a:pt x="1251772" y="773566"/>
                  </a:lnTo>
                  <a:lnTo>
                    <a:pt x="1247238" y="775153"/>
                  </a:lnTo>
                  <a:lnTo>
                    <a:pt x="1242477" y="776741"/>
                  </a:lnTo>
                  <a:lnTo>
                    <a:pt x="1238170" y="778555"/>
                  </a:lnTo>
                  <a:lnTo>
                    <a:pt x="1233862" y="780369"/>
                  </a:lnTo>
                  <a:lnTo>
                    <a:pt x="1230009" y="782410"/>
                  </a:lnTo>
                  <a:lnTo>
                    <a:pt x="1226155" y="784452"/>
                  </a:lnTo>
                  <a:lnTo>
                    <a:pt x="1222528" y="786493"/>
                  </a:lnTo>
                  <a:lnTo>
                    <a:pt x="1219127" y="788760"/>
                  </a:lnTo>
                  <a:lnTo>
                    <a:pt x="1215953" y="791482"/>
                  </a:lnTo>
                  <a:lnTo>
                    <a:pt x="1213006" y="793977"/>
                  </a:lnTo>
                  <a:lnTo>
                    <a:pt x="1210286" y="796698"/>
                  </a:lnTo>
                  <a:lnTo>
                    <a:pt x="1207792" y="799419"/>
                  </a:lnTo>
                  <a:lnTo>
                    <a:pt x="1205525" y="802368"/>
                  </a:lnTo>
                  <a:lnTo>
                    <a:pt x="1203032" y="805316"/>
                  </a:lnTo>
                  <a:lnTo>
                    <a:pt x="1201218" y="808491"/>
                  </a:lnTo>
                  <a:lnTo>
                    <a:pt x="1199631" y="811893"/>
                  </a:lnTo>
                  <a:lnTo>
                    <a:pt x="1198044" y="815068"/>
                  </a:lnTo>
                  <a:lnTo>
                    <a:pt x="1196684" y="818469"/>
                  </a:lnTo>
                  <a:lnTo>
                    <a:pt x="1195551" y="822098"/>
                  </a:lnTo>
                  <a:lnTo>
                    <a:pt x="1194644" y="825727"/>
                  </a:lnTo>
                  <a:lnTo>
                    <a:pt x="1193737" y="829582"/>
                  </a:lnTo>
                  <a:lnTo>
                    <a:pt x="1193284" y="833437"/>
                  </a:lnTo>
                  <a:lnTo>
                    <a:pt x="1193057" y="837519"/>
                  </a:lnTo>
                  <a:lnTo>
                    <a:pt x="1193057" y="841828"/>
                  </a:lnTo>
                  <a:lnTo>
                    <a:pt x="1193284" y="847498"/>
                  </a:lnTo>
                  <a:lnTo>
                    <a:pt x="1193737" y="853168"/>
                  </a:lnTo>
                  <a:lnTo>
                    <a:pt x="1194871" y="858384"/>
                  </a:lnTo>
                  <a:lnTo>
                    <a:pt x="1196231" y="863600"/>
                  </a:lnTo>
                  <a:lnTo>
                    <a:pt x="1198044" y="868816"/>
                  </a:lnTo>
                  <a:lnTo>
                    <a:pt x="1200085" y="873805"/>
                  </a:lnTo>
                  <a:lnTo>
                    <a:pt x="1202578" y="878568"/>
                  </a:lnTo>
                  <a:lnTo>
                    <a:pt x="1205525" y="883330"/>
                  </a:lnTo>
                  <a:lnTo>
                    <a:pt x="1208472" y="887639"/>
                  </a:lnTo>
                  <a:lnTo>
                    <a:pt x="1211873" y="891721"/>
                  </a:lnTo>
                  <a:lnTo>
                    <a:pt x="1215273" y="895803"/>
                  </a:lnTo>
                  <a:lnTo>
                    <a:pt x="1218900" y="899432"/>
                  </a:lnTo>
                  <a:lnTo>
                    <a:pt x="1222754" y="902834"/>
                  </a:lnTo>
                  <a:lnTo>
                    <a:pt x="1226608" y="906235"/>
                  </a:lnTo>
                  <a:lnTo>
                    <a:pt x="1230689" y="908957"/>
                  </a:lnTo>
                  <a:lnTo>
                    <a:pt x="1234769" y="911678"/>
                  </a:lnTo>
                  <a:lnTo>
                    <a:pt x="1245197" y="917575"/>
                  </a:lnTo>
                  <a:lnTo>
                    <a:pt x="1259253" y="924832"/>
                  </a:lnTo>
                  <a:lnTo>
                    <a:pt x="1277388" y="933223"/>
                  </a:lnTo>
                  <a:lnTo>
                    <a:pt x="1299151" y="943428"/>
                  </a:lnTo>
                  <a:lnTo>
                    <a:pt x="1305725" y="946377"/>
                  </a:lnTo>
                  <a:lnTo>
                    <a:pt x="1311620" y="949552"/>
                  </a:lnTo>
                  <a:lnTo>
                    <a:pt x="1317060" y="952500"/>
                  </a:lnTo>
                  <a:lnTo>
                    <a:pt x="1321368" y="955675"/>
                  </a:lnTo>
                  <a:lnTo>
                    <a:pt x="1325448" y="958623"/>
                  </a:lnTo>
                  <a:lnTo>
                    <a:pt x="1328395" y="961344"/>
                  </a:lnTo>
                  <a:lnTo>
                    <a:pt x="1330662" y="964293"/>
                  </a:lnTo>
                  <a:lnTo>
                    <a:pt x="1332249" y="967014"/>
                  </a:lnTo>
                  <a:lnTo>
                    <a:pt x="1333383" y="969962"/>
                  </a:lnTo>
                  <a:lnTo>
                    <a:pt x="1334289" y="973137"/>
                  </a:lnTo>
                  <a:lnTo>
                    <a:pt x="1335196" y="976993"/>
                  </a:lnTo>
                  <a:lnTo>
                    <a:pt x="1335876" y="981528"/>
                  </a:lnTo>
                  <a:lnTo>
                    <a:pt x="1336330" y="986064"/>
                  </a:lnTo>
                  <a:lnTo>
                    <a:pt x="1337010" y="991280"/>
                  </a:lnTo>
                  <a:lnTo>
                    <a:pt x="1337010" y="996950"/>
                  </a:lnTo>
                  <a:lnTo>
                    <a:pt x="1337236" y="1002846"/>
                  </a:lnTo>
                  <a:lnTo>
                    <a:pt x="1337010" y="1005568"/>
                  </a:lnTo>
                  <a:lnTo>
                    <a:pt x="1337010" y="1007835"/>
                  </a:lnTo>
                  <a:lnTo>
                    <a:pt x="1336330" y="1009877"/>
                  </a:lnTo>
                  <a:lnTo>
                    <a:pt x="1335876" y="1011918"/>
                  </a:lnTo>
                  <a:lnTo>
                    <a:pt x="1335196" y="1013732"/>
                  </a:lnTo>
                  <a:lnTo>
                    <a:pt x="1334289" y="1015319"/>
                  </a:lnTo>
                  <a:lnTo>
                    <a:pt x="1333383" y="1016907"/>
                  </a:lnTo>
                  <a:lnTo>
                    <a:pt x="1332022" y="1018041"/>
                  </a:lnTo>
                  <a:lnTo>
                    <a:pt x="1330662" y="1019402"/>
                  </a:lnTo>
                  <a:lnTo>
                    <a:pt x="1329302" y="1020535"/>
                  </a:lnTo>
                  <a:lnTo>
                    <a:pt x="1327488" y="1021216"/>
                  </a:lnTo>
                  <a:lnTo>
                    <a:pt x="1325675" y="1021896"/>
                  </a:lnTo>
                  <a:lnTo>
                    <a:pt x="1323635" y="1022577"/>
                  </a:lnTo>
                  <a:lnTo>
                    <a:pt x="1321141" y="1023030"/>
                  </a:lnTo>
                  <a:lnTo>
                    <a:pt x="1318874" y="1023257"/>
                  </a:lnTo>
                  <a:lnTo>
                    <a:pt x="1316380" y="1023257"/>
                  </a:lnTo>
                  <a:lnTo>
                    <a:pt x="1313433" y="1023030"/>
                  </a:lnTo>
                  <a:lnTo>
                    <a:pt x="1310940" y="1022803"/>
                  </a:lnTo>
                  <a:lnTo>
                    <a:pt x="1308673" y="1022123"/>
                  </a:lnTo>
                  <a:lnTo>
                    <a:pt x="1306406" y="1021443"/>
                  </a:lnTo>
                  <a:lnTo>
                    <a:pt x="1304819" y="1020535"/>
                  </a:lnTo>
                  <a:lnTo>
                    <a:pt x="1303232" y="1019175"/>
                  </a:lnTo>
                  <a:lnTo>
                    <a:pt x="1301872" y="1017587"/>
                  </a:lnTo>
                  <a:lnTo>
                    <a:pt x="1301192" y="1015773"/>
                  </a:lnTo>
                  <a:lnTo>
                    <a:pt x="1300285" y="1013732"/>
                  </a:lnTo>
                  <a:lnTo>
                    <a:pt x="1299605" y="1010784"/>
                  </a:lnTo>
                  <a:lnTo>
                    <a:pt x="1299151" y="1007382"/>
                  </a:lnTo>
                  <a:lnTo>
                    <a:pt x="1298471" y="1002846"/>
                  </a:lnTo>
                  <a:lnTo>
                    <a:pt x="1298018" y="991960"/>
                  </a:lnTo>
                  <a:lnTo>
                    <a:pt x="1297791" y="978353"/>
                  </a:lnTo>
                  <a:lnTo>
                    <a:pt x="1297791" y="959984"/>
                  </a:lnTo>
                  <a:lnTo>
                    <a:pt x="1194644" y="959984"/>
                  </a:lnTo>
                  <a:lnTo>
                    <a:pt x="1194644" y="974725"/>
                  </a:lnTo>
                  <a:lnTo>
                    <a:pt x="1194644" y="980621"/>
                  </a:lnTo>
                  <a:lnTo>
                    <a:pt x="1195097" y="986744"/>
                  </a:lnTo>
                  <a:lnTo>
                    <a:pt x="1195551" y="992414"/>
                  </a:lnTo>
                  <a:lnTo>
                    <a:pt x="1196457" y="997630"/>
                  </a:lnTo>
                  <a:lnTo>
                    <a:pt x="1197364" y="1002846"/>
                  </a:lnTo>
                  <a:lnTo>
                    <a:pt x="1198951" y="1008062"/>
                  </a:lnTo>
                  <a:lnTo>
                    <a:pt x="1200538" y="1012598"/>
                  </a:lnTo>
                  <a:lnTo>
                    <a:pt x="1202352" y="1017360"/>
                  </a:lnTo>
                  <a:lnTo>
                    <a:pt x="1204392" y="1021443"/>
                  </a:lnTo>
                  <a:lnTo>
                    <a:pt x="1206659" y="1025525"/>
                  </a:lnTo>
                  <a:lnTo>
                    <a:pt x="1209152" y="1029380"/>
                  </a:lnTo>
                  <a:lnTo>
                    <a:pt x="1211873" y="1032782"/>
                  </a:lnTo>
                  <a:lnTo>
                    <a:pt x="1215047" y="1036184"/>
                  </a:lnTo>
                  <a:lnTo>
                    <a:pt x="1218447" y="1039359"/>
                  </a:lnTo>
                  <a:lnTo>
                    <a:pt x="1221621" y="1042080"/>
                  </a:lnTo>
                  <a:lnTo>
                    <a:pt x="1225475" y="1045028"/>
                  </a:lnTo>
                  <a:lnTo>
                    <a:pt x="1229329" y="1047296"/>
                  </a:lnTo>
                  <a:lnTo>
                    <a:pt x="1233182" y="1049564"/>
                  </a:lnTo>
                  <a:lnTo>
                    <a:pt x="1237490" y="1051832"/>
                  </a:lnTo>
                  <a:lnTo>
                    <a:pt x="1241570" y="1053646"/>
                  </a:lnTo>
                  <a:lnTo>
                    <a:pt x="1245877" y="1055687"/>
                  </a:lnTo>
                  <a:lnTo>
                    <a:pt x="1249958" y="1057502"/>
                  </a:lnTo>
                  <a:lnTo>
                    <a:pt x="1259026" y="1060677"/>
                  </a:lnTo>
                  <a:lnTo>
                    <a:pt x="1268094" y="1063171"/>
                  </a:lnTo>
                  <a:lnTo>
                    <a:pt x="1277615" y="1065212"/>
                  </a:lnTo>
                  <a:lnTo>
                    <a:pt x="1287590" y="1066800"/>
                  </a:lnTo>
                  <a:lnTo>
                    <a:pt x="1297791" y="1067934"/>
                  </a:lnTo>
                  <a:lnTo>
                    <a:pt x="1297791" y="1096962"/>
                  </a:lnTo>
                  <a:lnTo>
                    <a:pt x="1345171" y="1096962"/>
                  </a:lnTo>
                  <a:lnTo>
                    <a:pt x="1345171" y="1068841"/>
                  </a:lnTo>
                  <a:lnTo>
                    <a:pt x="1351972" y="1068160"/>
                  </a:lnTo>
                  <a:lnTo>
                    <a:pt x="1358093" y="1067253"/>
                  </a:lnTo>
                  <a:lnTo>
                    <a:pt x="1364213" y="1066346"/>
                  </a:lnTo>
                  <a:lnTo>
                    <a:pt x="1370108" y="1064985"/>
                  </a:lnTo>
                  <a:lnTo>
                    <a:pt x="1375775" y="1063852"/>
                  </a:lnTo>
                  <a:lnTo>
                    <a:pt x="1381442" y="1062491"/>
                  </a:lnTo>
                  <a:lnTo>
                    <a:pt x="1386656" y="1060903"/>
                  </a:lnTo>
                  <a:lnTo>
                    <a:pt x="1391870" y="1059089"/>
                  </a:lnTo>
                  <a:lnTo>
                    <a:pt x="1396858" y="1057275"/>
                  </a:lnTo>
                  <a:lnTo>
                    <a:pt x="1401392" y="1055234"/>
                  </a:lnTo>
                  <a:lnTo>
                    <a:pt x="1405699" y="1053193"/>
                  </a:lnTo>
                  <a:lnTo>
                    <a:pt x="1410233" y="1050925"/>
                  </a:lnTo>
                  <a:lnTo>
                    <a:pt x="1414087" y="1048430"/>
                  </a:lnTo>
                  <a:lnTo>
                    <a:pt x="1417941" y="1045935"/>
                  </a:lnTo>
                  <a:lnTo>
                    <a:pt x="1421568" y="1043441"/>
                  </a:lnTo>
                  <a:lnTo>
                    <a:pt x="1425195" y="1040493"/>
                  </a:lnTo>
                  <a:lnTo>
                    <a:pt x="1428142" y="1037771"/>
                  </a:lnTo>
                  <a:lnTo>
                    <a:pt x="1431316" y="1034596"/>
                  </a:lnTo>
                  <a:lnTo>
                    <a:pt x="1434036" y="1031421"/>
                  </a:lnTo>
                  <a:lnTo>
                    <a:pt x="1436756" y="1028246"/>
                  </a:lnTo>
                  <a:lnTo>
                    <a:pt x="1439023" y="1024844"/>
                  </a:lnTo>
                  <a:lnTo>
                    <a:pt x="1441290" y="1021216"/>
                  </a:lnTo>
                  <a:lnTo>
                    <a:pt x="1443104" y="1017360"/>
                  </a:lnTo>
                  <a:lnTo>
                    <a:pt x="1444918" y="1013505"/>
                  </a:lnTo>
                  <a:lnTo>
                    <a:pt x="1446504" y="1009650"/>
                  </a:lnTo>
                  <a:lnTo>
                    <a:pt x="1447865" y="1005568"/>
                  </a:lnTo>
                  <a:lnTo>
                    <a:pt x="1448998" y="1001032"/>
                  </a:lnTo>
                  <a:lnTo>
                    <a:pt x="1449905" y="996723"/>
                  </a:lnTo>
                  <a:lnTo>
                    <a:pt x="1450585" y="992414"/>
                  </a:lnTo>
                  <a:lnTo>
                    <a:pt x="1451265" y="987425"/>
                  </a:lnTo>
                  <a:lnTo>
                    <a:pt x="1451492" y="982889"/>
                  </a:lnTo>
                  <a:lnTo>
                    <a:pt x="1451719" y="977900"/>
                  </a:lnTo>
                  <a:lnTo>
                    <a:pt x="1451492" y="971777"/>
                  </a:lnTo>
                  <a:lnTo>
                    <a:pt x="1450812" y="965653"/>
                  </a:lnTo>
                  <a:lnTo>
                    <a:pt x="1450132" y="959984"/>
                  </a:lnTo>
                  <a:lnTo>
                    <a:pt x="1448998" y="954994"/>
                  </a:lnTo>
                  <a:lnTo>
                    <a:pt x="1447865" y="949778"/>
                  </a:lnTo>
                  <a:lnTo>
                    <a:pt x="1446051" y="944789"/>
                  </a:lnTo>
                  <a:lnTo>
                    <a:pt x="1444237" y="940253"/>
                  </a:lnTo>
                  <a:lnTo>
                    <a:pt x="1441971" y="935944"/>
                  </a:lnTo>
                  <a:lnTo>
                    <a:pt x="1439250" y="931862"/>
                  </a:lnTo>
                  <a:lnTo>
                    <a:pt x="1436756" y="928007"/>
                  </a:lnTo>
                  <a:lnTo>
                    <a:pt x="1433809" y="924605"/>
                  </a:lnTo>
                  <a:lnTo>
                    <a:pt x="1430862" y="921203"/>
                  </a:lnTo>
                  <a:lnTo>
                    <a:pt x="1427689" y="918028"/>
                  </a:lnTo>
                  <a:lnTo>
                    <a:pt x="1424515" y="914853"/>
                  </a:lnTo>
                  <a:lnTo>
                    <a:pt x="1421341" y="912359"/>
                  </a:lnTo>
                  <a:lnTo>
                    <a:pt x="1417714" y="910091"/>
                  </a:lnTo>
                  <a:lnTo>
                    <a:pt x="1413860" y="907369"/>
                  </a:lnTo>
                  <a:lnTo>
                    <a:pt x="1408873" y="904875"/>
                  </a:lnTo>
                  <a:lnTo>
                    <a:pt x="1397084" y="898752"/>
                  </a:lnTo>
                  <a:lnTo>
                    <a:pt x="1382122" y="891721"/>
                  </a:lnTo>
                  <a:lnTo>
                    <a:pt x="1363987" y="883557"/>
                  </a:lnTo>
                  <a:lnTo>
                    <a:pt x="1343131" y="874259"/>
                  </a:lnTo>
                  <a:lnTo>
                    <a:pt x="1326808" y="866548"/>
                  </a:lnTo>
                  <a:lnTo>
                    <a:pt x="1320461" y="863373"/>
                  </a:lnTo>
                  <a:lnTo>
                    <a:pt x="1315247" y="860652"/>
                  </a:lnTo>
                  <a:lnTo>
                    <a:pt x="1311166" y="857930"/>
                  </a:lnTo>
                  <a:lnTo>
                    <a:pt x="1308219" y="856116"/>
                  </a:lnTo>
                  <a:lnTo>
                    <a:pt x="1305952" y="854075"/>
                  </a:lnTo>
                  <a:lnTo>
                    <a:pt x="1303912" y="852034"/>
                  </a:lnTo>
                  <a:lnTo>
                    <a:pt x="1302325" y="849539"/>
                  </a:lnTo>
                  <a:lnTo>
                    <a:pt x="1301192" y="846364"/>
                  </a:lnTo>
                  <a:lnTo>
                    <a:pt x="1299831" y="843189"/>
                  </a:lnTo>
                  <a:lnTo>
                    <a:pt x="1299151" y="839560"/>
                  </a:lnTo>
                  <a:lnTo>
                    <a:pt x="1298698" y="835705"/>
                  </a:lnTo>
                  <a:lnTo>
                    <a:pt x="1298471" y="831396"/>
                  </a:lnTo>
                  <a:lnTo>
                    <a:pt x="1298471" y="828902"/>
                  </a:lnTo>
                  <a:lnTo>
                    <a:pt x="1298698" y="826407"/>
                  </a:lnTo>
                  <a:lnTo>
                    <a:pt x="1299378" y="824139"/>
                  </a:lnTo>
                  <a:lnTo>
                    <a:pt x="1299831" y="822098"/>
                  </a:lnTo>
                  <a:lnTo>
                    <a:pt x="1300285" y="820284"/>
                  </a:lnTo>
                  <a:lnTo>
                    <a:pt x="1301192" y="818469"/>
                  </a:lnTo>
                  <a:lnTo>
                    <a:pt x="1302098" y="816882"/>
                  </a:lnTo>
                  <a:lnTo>
                    <a:pt x="1303232" y="815748"/>
                  </a:lnTo>
                  <a:lnTo>
                    <a:pt x="1304365" y="814387"/>
                  </a:lnTo>
                  <a:lnTo>
                    <a:pt x="1305952" y="813253"/>
                  </a:lnTo>
                  <a:lnTo>
                    <a:pt x="1307539" y="812346"/>
                  </a:lnTo>
                  <a:lnTo>
                    <a:pt x="1309126" y="811439"/>
                  </a:lnTo>
                  <a:lnTo>
                    <a:pt x="1311166" y="810985"/>
                  </a:lnTo>
                  <a:lnTo>
                    <a:pt x="1312980" y="810532"/>
                  </a:lnTo>
                  <a:lnTo>
                    <a:pt x="1315247" y="810305"/>
                  </a:lnTo>
                  <a:lnTo>
                    <a:pt x="1317287" y="810305"/>
                  </a:lnTo>
                  <a:lnTo>
                    <a:pt x="1320234" y="810532"/>
                  </a:lnTo>
                  <a:lnTo>
                    <a:pt x="1322728" y="810759"/>
                  </a:lnTo>
                  <a:lnTo>
                    <a:pt x="1324995" y="811212"/>
                  </a:lnTo>
                  <a:lnTo>
                    <a:pt x="1327035" y="811893"/>
                  </a:lnTo>
                  <a:lnTo>
                    <a:pt x="1328849" y="812573"/>
                  </a:lnTo>
                  <a:lnTo>
                    <a:pt x="1330435" y="813934"/>
                  </a:lnTo>
                  <a:lnTo>
                    <a:pt x="1331796" y="814841"/>
                  </a:lnTo>
                  <a:lnTo>
                    <a:pt x="1332702" y="816428"/>
                  </a:lnTo>
                  <a:lnTo>
                    <a:pt x="1333609" y="818243"/>
                  </a:lnTo>
                  <a:lnTo>
                    <a:pt x="1334289" y="820284"/>
                  </a:lnTo>
                  <a:lnTo>
                    <a:pt x="1334969" y="823005"/>
                  </a:lnTo>
                  <a:lnTo>
                    <a:pt x="1335423" y="825953"/>
                  </a:lnTo>
                  <a:lnTo>
                    <a:pt x="1336103" y="833210"/>
                  </a:lnTo>
                  <a:lnTo>
                    <a:pt x="1336330" y="842509"/>
                  </a:lnTo>
                  <a:lnTo>
                    <a:pt x="1336330" y="854982"/>
                  </a:lnTo>
                  <a:lnTo>
                    <a:pt x="1439477" y="854982"/>
                  </a:lnTo>
                  <a:lnTo>
                    <a:pt x="1440384" y="846591"/>
                  </a:lnTo>
                  <a:lnTo>
                    <a:pt x="1440610" y="840694"/>
                  </a:lnTo>
                  <a:lnTo>
                    <a:pt x="1440610" y="836612"/>
                  </a:lnTo>
                  <a:lnTo>
                    <a:pt x="1440384" y="832757"/>
                  </a:lnTo>
                  <a:lnTo>
                    <a:pt x="1439704" y="828902"/>
                  </a:lnTo>
                  <a:lnTo>
                    <a:pt x="1439023" y="825046"/>
                  </a:lnTo>
                  <a:lnTo>
                    <a:pt x="1438343" y="821418"/>
                  </a:lnTo>
                  <a:lnTo>
                    <a:pt x="1437210" y="817789"/>
                  </a:lnTo>
                  <a:lnTo>
                    <a:pt x="1436303" y="814387"/>
                  </a:lnTo>
                  <a:lnTo>
                    <a:pt x="1434716" y="810985"/>
                  </a:lnTo>
                  <a:lnTo>
                    <a:pt x="1433129" y="808037"/>
                  </a:lnTo>
                  <a:lnTo>
                    <a:pt x="1431316" y="804862"/>
                  </a:lnTo>
                  <a:lnTo>
                    <a:pt x="1429502" y="801687"/>
                  </a:lnTo>
                  <a:lnTo>
                    <a:pt x="1427235" y="798966"/>
                  </a:lnTo>
                  <a:lnTo>
                    <a:pt x="1424968" y="796244"/>
                  </a:lnTo>
                  <a:lnTo>
                    <a:pt x="1422475" y="793750"/>
                  </a:lnTo>
                  <a:lnTo>
                    <a:pt x="1419754" y="791255"/>
                  </a:lnTo>
                  <a:lnTo>
                    <a:pt x="1416807" y="788534"/>
                  </a:lnTo>
                  <a:lnTo>
                    <a:pt x="1413860" y="786493"/>
                  </a:lnTo>
                  <a:lnTo>
                    <a:pt x="1410686" y="784225"/>
                  </a:lnTo>
                  <a:lnTo>
                    <a:pt x="1407059" y="782184"/>
                  </a:lnTo>
                  <a:lnTo>
                    <a:pt x="1403432" y="780143"/>
                  </a:lnTo>
                  <a:lnTo>
                    <a:pt x="1399578" y="778328"/>
                  </a:lnTo>
                  <a:lnTo>
                    <a:pt x="1395724" y="776514"/>
                  </a:lnTo>
                  <a:lnTo>
                    <a:pt x="1391644" y="774927"/>
                  </a:lnTo>
                  <a:lnTo>
                    <a:pt x="1387110" y="773339"/>
                  </a:lnTo>
                  <a:lnTo>
                    <a:pt x="1382576" y="771978"/>
                  </a:lnTo>
                  <a:lnTo>
                    <a:pt x="1377589" y="770844"/>
                  </a:lnTo>
                  <a:lnTo>
                    <a:pt x="1367614" y="768577"/>
                  </a:lnTo>
                  <a:lnTo>
                    <a:pt x="1356732" y="766762"/>
                  </a:lnTo>
                  <a:lnTo>
                    <a:pt x="1345171" y="765402"/>
                  </a:lnTo>
                  <a:lnTo>
                    <a:pt x="1345171" y="741362"/>
                  </a:lnTo>
                  <a:lnTo>
                    <a:pt x="1297791" y="741362"/>
                  </a:lnTo>
                  <a:close/>
                  <a:moveTo>
                    <a:pt x="1322274" y="628650"/>
                  </a:moveTo>
                  <a:lnTo>
                    <a:pt x="1329755" y="628877"/>
                  </a:lnTo>
                  <a:lnTo>
                    <a:pt x="1337236" y="629330"/>
                  </a:lnTo>
                  <a:lnTo>
                    <a:pt x="1344717" y="629557"/>
                  </a:lnTo>
                  <a:lnTo>
                    <a:pt x="1351972" y="630237"/>
                  </a:lnTo>
                  <a:lnTo>
                    <a:pt x="1359453" y="631144"/>
                  </a:lnTo>
                  <a:lnTo>
                    <a:pt x="1366480" y="632052"/>
                  </a:lnTo>
                  <a:lnTo>
                    <a:pt x="1373735" y="633412"/>
                  </a:lnTo>
                  <a:lnTo>
                    <a:pt x="1380762" y="634546"/>
                  </a:lnTo>
                  <a:lnTo>
                    <a:pt x="1388017" y="636134"/>
                  </a:lnTo>
                  <a:lnTo>
                    <a:pt x="1395044" y="637948"/>
                  </a:lnTo>
                  <a:lnTo>
                    <a:pt x="1401845" y="639762"/>
                  </a:lnTo>
                  <a:lnTo>
                    <a:pt x="1408646" y="641803"/>
                  </a:lnTo>
                  <a:lnTo>
                    <a:pt x="1415674" y="643844"/>
                  </a:lnTo>
                  <a:lnTo>
                    <a:pt x="1422248" y="646566"/>
                  </a:lnTo>
                  <a:lnTo>
                    <a:pt x="1428822" y="648834"/>
                  </a:lnTo>
                  <a:lnTo>
                    <a:pt x="1435396" y="651555"/>
                  </a:lnTo>
                  <a:lnTo>
                    <a:pt x="1441971" y="654503"/>
                  </a:lnTo>
                  <a:lnTo>
                    <a:pt x="1448318" y="657225"/>
                  </a:lnTo>
                  <a:lnTo>
                    <a:pt x="1454439" y="660400"/>
                  </a:lnTo>
                  <a:lnTo>
                    <a:pt x="1460786" y="663802"/>
                  </a:lnTo>
                  <a:lnTo>
                    <a:pt x="1466907" y="667203"/>
                  </a:lnTo>
                  <a:lnTo>
                    <a:pt x="1472801" y="670832"/>
                  </a:lnTo>
                  <a:lnTo>
                    <a:pt x="1478695" y="674687"/>
                  </a:lnTo>
                  <a:lnTo>
                    <a:pt x="1484590" y="678543"/>
                  </a:lnTo>
                  <a:lnTo>
                    <a:pt x="1490257" y="682398"/>
                  </a:lnTo>
                  <a:lnTo>
                    <a:pt x="1495924" y="686480"/>
                  </a:lnTo>
                  <a:lnTo>
                    <a:pt x="1501592" y="690562"/>
                  </a:lnTo>
                  <a:lnTo>
                    <a:pt x="1507033" y="695098"/>
                  </a:lnTo>
                  <a:lnTo>
                    <a:pt x="1512473" y="699634"/>
                  </a:lnTo>
                  <a:lnTo>
                    <a:pt x="1517687" y="704169"/>
                  </a:lnTo>
                  <a:lnTo>
                    <a:pt x="1522901" y="708932"/>
                  </a:lnTo>
                  <a:lnTo>
                    <a:pt x="1527662" y="713921"/>
                  </a:lnTo>
                  <a:lnTo>
                    <a:pt x="1532649" y="718684"/>
                  </a:lnTo>
                  <a:lnTo>
                    <a:pt x="1537183" y="723900"/>
                  </a:lnTo>
                  <a:lnTo>
                    <a:pt x="1541944" y="729116"/>
                  </a:lnTo>
                  <a:lnTo>
                    <a:pt x="1546478" y="734332"/>
                  </a:lnTo>
                  <a:lnTo>
                    <a:pt x="1551012" y="739775"/>
                  </a:lnTo>
                  <a:lnTo>
                    <a:pt x="1555092" y="745444"/>
                  </a:lnTo>
                  <a:lnTo>
                    <a:pt x="1559173" y="751114"/>
                  </a:lnTo>
                  <a:lnTo>
                    <a:pt x="1563027" y="756784"/>
                  </a:lnTo>
                  <a:lnTo>
                    <a:pt x="1566881" y="762907"/>
                  </a:lnTo>
                  <a:lnTo>
                    <a:pt x="1570735" y="768803"/>
                  </a:lnTo>
                  <a:lnTo>
                    <a:pt x="1574362" y="774700"/>
                  </a:lnTo>
                  <a:lnTo>
                    <a:pt x="1577762" y="780823"/>
                  </a:lnTo>
                  <a:lnTo>
                    <a:pt x="1581163" y="786946"/>
                  </a:lnTo>
                  <a:lnTo>
                    <a:pt x="1584110" y="793296"/>
                  </a:lnTo>
                  <a:lnTo>
                    <a:pt x="1587057" y="799646"/>
                  </a:lnTo>
                  <a:lnTo>
                    <a:pt x="1589777" y="806223"/>
                  </a:lnTo>
                  <a:lnTo>
                    <a:pt x="1592724" y="812800"/>
                  </a:lnTo>
                  <a:lnTo>
                    <a:pt x="1594991" y="819377"/>
                  </a:lnTo>
                  <a:lnTo>
                    <a:pt x="1597712" y="825953"/>
                  </a:lnTo>
                  <a:lnTo>
                    <a:pt x="1599752" y="832984"/>
                  </a:lnTo>
                  <a:lnTo>
                    <a:pt x="1601792" y="839560"/>
                  </a:lnTo>
                  <a:lnTo>
                    <a:pt x="1603606" y="846591"/>
                  </a:lnTo>
                  <a:lnTo>
                    <a:pt x="1605419" y="853621"/>
                  </a:lnTo>
                  <a:lnTo>
                    <a:pt x="1606779" y="860878"/>
                  </a:lnTo>
                  <a:lnTo>
                    <a:pt x="1608140" y="867682"/>
                  </a:lnTo>
                  <a:lnTo>
                    <a:pt x="1609500" y="874939"/>
                  </a:lnTo>
                  <a:lnTo>
                    <a:pt x="1610407" y="882196"/>
                  </a:lnTo>
                  <a:lnTo>
                    <a:pt x="1611313" y="889680"/>
                  </a:lnTo>
                  <a:lnTo>
                    <a:pt x="1611993" y="896937"/>
                  </a:lnTo>
                  <a:lnTo>
                    <a:pt x="1612220" y="904421"/>
                  </a:lnTo>
                  <a:lnTo>
                    <a:pt x="1612447" y="911905"/>
                  </a:lnTo>
                  <a:lnTo>
                    <a:pt x="1612900" y="919389"/>
                  </a:lnTo>
                  <a:lnTo>
                    <a:pt x="1612447" y="926873"/>
                  </a:lnTo>
                  <a:lnTo>
                    <a:pt x="1612220" y="934357"/>
                  </a:lnTo>
                  <a:lnTo>
                    <a:pt x="1611993" y="941614"/>
                  </a:lnTo>
                  <a:lnTo>
                    <a:pt x="1611313" y="949098"/>
                  </a:lnTo>
                  <a:lnTo>
                    <a:pt x="1610407" y="956128"/>
                  </a:lnTo>
                  <a:lnTo>
                    <a:pt x="1609500" y="963385"/>
                  </a:lnTo>
                  <a:lnTo>
                    <a:pt x="1608140" y="970643"/>
                  </a:lnTo>
                  <a:lnTo>
                    <a:pt x="1606779" y="977900"/>
                  </a:lnTo>
                  <a:lnTo>
                    <a:pt x="1605419" y="984930"/>
                  </a:lnTo>
                  <a:lnTo>
                    <a:pt x="1603606" y="991734"/>
                  </a:lnTo>
                  <a:lnTo>
                    <a:pt x="1601792" y="998764"/>
                  </a:lnTo>
                  <a:lnTo>
                    <a:pt x="1599752" y="1005794"/>
                  </a:lnTo>
                  <a:lnTo>
                    <a:pt x="1597712" y="1012371"/>
                  </a:lnTo>
                  <a:lnTo>
                    <a:pt x="1594991" y="1019175"/>
                  </a:lnTo>
                  <a:lnTo>
                    <a:pt x="1592724" y="1025752"/>
                  </a:lnTo>
                  <a:lnTo>
                    <a:pt x="1589777" y="1032328"/>
                  </a:lnTo>
                  <a:lnTo>
                    <a:pt x="1587057" y="1038678"/>
                  </a:lnTo>
                  <a:lnTo>
                    <a:pt x="1584110" y="1045255"/>
                  </a:lnTo>
                  <a:lnTo>
                    <a:pt x="1581163" y="1051605"/>
                  </a:lnTo>
                  <a:lnTo>
                    <a:pt x="1577762" y="1057728"/>
                  </a:lnTo>
                  <a:lnTo>
                    <a:pt x="1574362" y="1063852"/>
                  </a:lnTo>
                  <a:lnTo>
                    <a:pt x="1570735" y="1069975"/>
                  </a:lnTo>
                  <a:lnTo>
                    <a:pt x="1566881" y="1075871"/>
                  </a:lnTo>
                  <a:lnTo>
                    <a:pt x="1563027" y="1081768"/>
                  </a:lnTo>
                  <a:lnTo>
                    <a:pt x="1559173" y="1087437"/>
                  </a:lnTo>
                  <a:lnTo>
                    <a:pt x="1555092" y="1093107"/>
                  </a:lnTo>
                  <a:lnTo>
                    <a:pt x="1551012" y="1098550"/>
                  </a:lnTo>
                  <a:lnTo>
                    <a:pt x="1546478" y="1103993"/>
                  </a:lnTo>
                  <a:lnTo>
                    <a:pt x="1541944" y="1109435"/>
                  </a:lnTo>
                  <a:lnTo>
                    <a:pt x="1537183" y="1114652"/>
                  </a:lnTo>
                  <a:lnTo>
                    <a:pt x="1532649" y="1119641"/>
                  </a:lnTo>
                  <a:lnTo>
                    <a:pt x="1527662" y="1124630"/>
                  </a:lnTo>
                  <a:lnTo>
                    <a:pt x="1522901" y="1129619"/>
                  </a:lnTo>
                  <a:lnTo>
                    <a:pt x="1517687" y="1134382"/>
                  </a:lnTo>
                  <a:lnTo>
                    <a:pt x="1512473" y="1139144"/>
                  </a:lnTo>
                  <a:lnTo>
                    <a:pt x="1507033" y="1143453"/>
                  </a:lnTo>
                  <a:lnTo>
                    <a:pt x="1501592" y="1147762"/>
                  </a:lnTo>
                  <a:lnTo>
                    <a:pt x="1495924" y="1151844"/>
                  </a:lnTo>
                  <a:lnTo>
                    <a:pt x="1490257" y="1156153"/>
                  </a:lnTo>
                  <a:lnTo>
                    <a:pt x="1484590" y="1160235"/>
                  </a:lnTo>
                  <a:lnTo>
                    <a:pt x="1478695" y="1164091"/>
                  </a:lnTo>
                  <a:lnTo>
                    <a:pt x="1472801" y="1167719"/>
                  </a:lnTo>
                  <a:lnTo>
                    <a:pt x="1466907" y="1171348"/>
                  </a:lnTo>
                  <a:lnTo>
                    <a:pt x="1460786" y="1174750"/>
                  </a:lnTo>
                  <a:lnTo>
                    <a:pt x="1454439" y="1177925"/>
                  </a:lnTo>
                  <a:lnTo>
                    <a:pt x="1448318" y="1181100"/>
                  </a:lnTo>
                  <a:lnTo>
                    <a:pt x="1441971" y="1184275"/>
                  </a:lnTo>
                  <a:lnTo>
                    <a:pt x="1435396" y="1186996"/>
                  </a:lnTo>
                  <a:lnTo>
                    <a:pt x="1428822" y="1189491"/>
                  </a:lnTo>
                  <a:lnTo>
                    <a:pt x="1422248" y="1192212"/>
                  </a:lnTo>
                  <a:lnTo>
                    <a:pt x="1415674" y="1194480"/>
                  </a:lnTo>
                  <a:lnTo>
                    <a:pt x="1408646" y="1196748"/>
                  </a:lnTo>
                  <a:lnTo>
                    <a:pt x="1401845" y="1198562"/>
                  </a:lnTo>
                  <a:lnTo>
                    <a:pt x="1395044" y="1200603"/>
                  </a:lnTo>
                  <a:lnTo>
                    <a:pt x="1388017" y="1202191"/>
                  </a:lnTo>
                  <a:lnTo>
                    <a:pt x="1380762" y="1203778"/>
                  </a:lnTo>
                  <a:lnTo>
                    <a:pt x="1373735" y="1205366"/>
                  </a:lnTo>
                  <a:lnTo>
                    <a:pt x="1366480" y="1206273"/>
                  </a:lnTo>
                  <a:lnTo>
                    <a:pt x="1359453" y="1207407"/>
                  </a:lnTo>
                  <a:lnTo>
                    <a:pt x="1351972" y="1208087"/>
                  </a:lnTo>
                  <a:lnTo>
                    <a:pt x="1344717" y="1208994"/>
                  </a:lnTo>
                  <a:lnTo>
                    <a:pt x="1337236" y="1209448"/>
                  </a:lnTo>
                  <a:lnTo>
                    <a:pt x="1329755" y="1209675"/>
                  </a:lnTo>
                  <a:lnTo>
                    <a:pt x="1322274" y="1209675"/>
                  </a:lnTo>
                  <a:lnTo>
                    <a:pt x="1314793" y="1209675"/>
                  </a:lnTo>
                  <a:lnTo>
                    <a:pt x="1307312" y="1209448"/>
                  </a:lnTo>
                  <a:lnTo>
                    <a:pt x="1300058" y="1208994"/>
                  </a:lnTo>
                  <a:lnTo>
                    <a:pt x="1292577" y="1208087"/>
                  </a:lnTo>
                  <a:lnTo>
                    <a:pt x="1285323" y="1207407"/>
                  </a:lnTo>
                  <a:lnTo>
                    <a:pt x="1278068" y="1206273"/>
                  </a:lnTo>
                  <a:lnTo>
                    <a:pt x="1271041" y="1205366"/>
                  </a:lnTo>
                  <a:lnTo>
                    <a:pt x="1263787" y="1203778"/>
                  </a:lnTo>
                  <a:lnTo>
                    <a:pt x="1256759" y="1202191"/>
                  </a:lnTo>
                  <a:lnTo>
                    <a:pt x="1249731" y="1200603"/>
                  </a:lnTo>
                  <a:lnTo>
                    <a:pt x="1242930" y="1198562"/>
                  </a:lnTo>
                  <a:lnTo>
                    <a:pt x="1235903" y="1196748"/>
                  </a:lnTo>
                  <a:lnTo>
                    <a:pt x="1229102" y="1194480"/>
                  </a:lnTo>
                  <a:lnTo>
                    <a:pt x="1222528" y="1192212"/>
                  </a:lnTo>
                  <a:lnTo>
                    <a:pt x="1215727" y="1189491"/>
                  </a:lnTo>
                  <a:lnTo>
                    <a:pt x="1209379" y="1186996"/>
                  </a:lnTo>
                  <a:lnTo>
                    <a:pt x="1202805" y="1184275"/>
                  </a:lnTo>
                  <a:lnTo>
                    <a:pt x="1196457" y="1181100"/>
                  </a:lnTo>
                  <a:lnTo>
                    <a:pt x="1189883" y="1177925"/>
                  </a:lnTo>
                  <a:lnTo>
                    <a:pt x="1183762" y="1174750"/>
                  </a:lnTo>
                  <a:lnTo>
                    <a:pt x="1177868" y="1171348"/>
                  </a:lnTo>
                  <a:lnTo>
                    <a:pt x="1171747" y="1167719"/>
                  </a:lnTo>
                  <a:lnTo>
                    <a:pt x="1165853" y="1164091"/>
                  </a:lnTo>
                  <a:lnTo>
                    <a:pt x="1159732" y="1160235"/>
                  </a:lnTo>
                  <a:lnTo>
                    <a:pt x="1154065" y="1156153"/>
                  </a:lnTo>
                  <a:lnTo>
                    <a:pt x="1148398" y="1151844"/>
                  </a:lnTo>
                  <a:lnTo>
                    <a:pt x="1142957" y="1147762"/>
                  </a:lnTo>
                  <a:lnTo>
                    <a:pt x="1137743" y="1143453"/>
                  </a:lnTo>
                  <a:lnTo>
                    <a:pt x="1132302" y="1139144"/>
                  </a:lnTo>
                  <a:lnTo>
                    <a:pt x="1127088" y="1134382"/>
                  </a:lnTo>
                  <a:lnTo>
                    <a:pt x="1121874" y="1129619"/>
                  </a:lnTo>
                  <a:lnTo>
                    <a:pt x="1117113" y="1124630"/>
                  </a:lnTo>
                  <a:lnTo>
                    <a:pt x="1112126" y="1119641"/>
                  </a:lnTo>
                  <a:lnTo>
                    <a:pt x="1107139" y="1114652"/>
                  </a:lnTo>
                  <a:lnTo>
                    <a:pt x="1102605" y="1109435"/>
                  </a:lnTo>
                  <a:lnTo>
                    <a:pt x="1098298" y="1103993"/>
                  </a:lnTo>
                  <a:lnTo>
                    <a:pt x="1093764" y="1098550"/>
                  </a:lnTo>
                  <a:lnTo>
                    <a:pt x="1089683" y="1093107"/>
                  </a:lnTo>
                  <a:lnTo>
                    <a:pt x="1085602" y="1087437"/>
                  </a:lnTo>
                  <a:lnTo>
                    <a:pt x="1081522" y="1081768"/>
                  </a:lnTo>
                  <a:lnTo>
                    <a:pt x="1077668" y="1075871"/>
                  </a:lnTo>
                  <a:lnTo>
                    <a:pt x="1074041" y="1069975"/>
                  </a:lnTo>
                  <a:lnTo>
                    <a:pt x="1070414" y="1063852"/>
                  </a:lnTo>
                  <a:lnTo>
                    <a:pt x="1067013" y="1057728"/>
                  </a:lnTo>
                  <a:lnTo>
                    <a:pt x="1063613" y="1051605"/>
                  </a:lnTo>
                  <a:lnTo>
                    <a:pt x="1060439" y="1045255"/>
                  </a:lnTo>
                  <a:lnTo>
                    <a:pt x="1057492" y="1038678"/>
                  </a:lnTo>
                  <a:lnTo>
                    <a:pt x="1054545" y="1032328"/>
                  </a:lnTo>
                  <a:lnTo>
                    <a:pt x="1052051" y="1025752"/>
                  </a:lnTo>
                  <a:lnTo>
                    <a:pt x="1049558" y="1019175"/>
                  </a:lnTo>
                  <a:lnTo>
                    <a:pt x="1047064" y="1012371"/>
                  </a:lnTo>
                  <a:lnTo>
                    <a:pt x="1044797" y="1005794"/>
                  </a:lnTo>
                  <a:lnTo>
                    <a:pt x="1042757" y="998764"/>
                  </a:lnTo>
                  <a:lnTo>
                    <a:pt x="1040943" y="991734"/>
                  </a:lnTo>
                  <a:lnTo>
                    <a:pt x="1039356" y="984930"/>
                  </a:lnTo>
                  <a:lnTo>
                    <a:pt x="1037769" y="977900"/>
                  </a:lnTo>
                  <a:lnTo>
                    <a:pt x="1036409" y="970643"/>
                  </a:lnTo>
                  <a:lnTo>
                    <a:pt x="1035276" y="963385"/>
                  </a:lnTo>
                  <a:lnTo>
                    <a:pt x="1034142" y="956128"/>
                  </a:lnTo>
                  <a:lnTo>
                    <a:pt x="1033462" y="949098"/>
                  </a:lnTo>
                  <a:lnTo>
                    <a:pt x="1032782" y="941614"/>
                  </a:lnTo>
                  <a:lnTo>
                    <a:pt x="1032102" y="934357"/>
                  </a:lnTo>
                  <a:lnTo>
                    <a:pt x="1031875" y="926873"/>
                  </a:lnTo>
                  <a:lnTo>
                    <a:pt x="1031875" y="919389"/>
                  </a:lnTo>
                  <a:lnTo>
                    <a:pt x="1031875" y="911905"/>
                  </a:lnTo>
                  <a:lnTo>
                    <a:pt x="1032102" y="904421"/>
                  </a:lnTo>
                  <a:lnTo>
                    <a:pt x="1032782" y="896937"/>
                  </a:lnTo>
                  <a:lnTo>
                    <a:pt x="1033462" y="889680"/>
                  </a:lnTo>
                  <a:lnTo>
                    <a:pt x="1034142" y="882196"/>
                  </a:lnTo>
                  <a:lnTo>
                    <a:pt x="1035276" y="874939"/>
                  </a:lnTo>
                  <a:lnTo>
                    <a:pt x="1036409" y="867682"/>
                  </a:lnTo>
                  <a:lnTo>
                    <a:pt x="1037769" y="860878"/>
                  </a:lnTo>
                  <a:lnTo>
                    <a:pt x="1039356" y="853621"/>
                  </a:lnTo>
                  <a:lnTo>
                    <a:pt x="1040943" y="846591"/>
                  </a:lnTo>
                  <a:lnTo>
                    <a:pt x="1042757" y="839560"/>
                  </a:lnTo>
                  <a:lnTo>
                    <a:pt x="1044797" y="832984"/>
                  </a:lnTo>
                  <a:lnTo>
                    <a:pt x="1047064" y="825953"/>
                  </a:lnTo>
                  <a:lnTo>
                    <a:pt x="1049558" y="819377"/>
                  </a:lnTo>
                  <a:lnTo>
                    <a:pt x="1052051" y="812800"/>
                  </a:lnTo>
                  <a:lnTo>
                    <a:pt x="1054545" y="806223"/>
                  </a:lnTo>
                  <a:lnTo>
                    <a:pt x="1057492" y="799646"/>
                  </a:lnTo>
                  <a:lnTo>
                    <a:pt x="1060439" y="793296"/>
                  </a:lnTo>
                  <a:lnTo>
                    <a:pt x="1063613" y="786946"/>
                  </a:lnTo>
                  <a:lnTo>
                    <a:pt x="1067013" y="780823"/>
                  </a:lnTo>
                  <a:lnTo>
                    <a:pt x="1070414" y="774700"/>
                  </a:lnTo>
                  <a:lnTo>
                    <a:pt x="1074041" y="768803"/>
                  </a:lnTo>
                  <a:lnTo>
                    <a:pt x="1077668" y="762907"/>
                  </a:lnTo>
                  <a:lnTo>
                    <a:pt x="1081522" y="756784"/>
                  </a:lnTo>
                  <a:lnTo>
                    <a:pt x="1085602" y="751114"/>
                  </a:lnTo>
                  <a:lnTo>
                    <a:pt x="1089683" y="745444"/>
                  </a:lnTo>
                  <a:lnTo>
                    <a:pt x="1093764" y="739775"/>
                  </a:lnTo>
                  <a:lnTo>
                    <a:pt x="1098298" y="734332"/>
                  </a:lnTo>
                  <a:lnTo>
                    <a:pt x="1102605" y="729116"/>
                  </a:lnTo>
                  <a:lnTo>
                    <a:pt x="1107139" y="723900"/>
                  </a:lnTo>
                  <a:lnTo>
                    <a:pt x="1112126" y="718684"/>
                  </a:lnTo>
                  <a:lnTo>
                    <a:pt x="1117113" y="713921"/>
                  </a:lnTo>
                  <a:lnTo>
                    <a:pt x="1121874" y="708932"/>
                  </a:lnTo>
                  <a:lnTo>
                    <a:pt x="1127088" y="704169"/>
                  </a:lnTo>
                  <a:lnTo>
                    <a:pt x="1132302" y="699634"/>
                  </a:lnTo>
                  <a:lnTo>
                    <a:pt x="1137743" y="695098"/>
                  </a:lnTo>
                  <a:lnTo>
                    <a:pt x="1142957" y="690562"/>
                  </a:lnTo>
                  <a:lnTo>
                    <a:pt x="1148398" y="686480"/>
                  </a:lnTo>
                  <a:lnTo>
                    <a:pt x="1154065" y="682398"/>
                  </a:lnTo>
                  <a:lnTo>
                    <a:pt x="1159732" y="678543"/>
                  </a:lnTo>
                  <a:lnTo>
                    <a:pt x="1165853" y="674687"/>
                  </a:lnTo>
                  <a:lnTo>
                    <a:pt x="1171747" y="670832"/>
                  </a:lnTo>
                  <a:lnTo>
                    <a:pt x="1177868" y="667203"/>
                  </a:lnTo>
                  <a:lnTo>
                    <a:pt x="1183762" y="663802"/>
                  </a:lnTo>
                  <a:lnTo>
                    <a:pt x="1189883" y="660400"/>
                  </a:lnTo>
                  <a:lnTo>
                    <a:pt x="1196457" y="657225"/>
                  </a:lnTo>
                  <a:lnTo>
                    <a:pt x="1202805" y="654503"/>
                  </a:lnTo>
                  <a:lnTo>
                    <a:pt x="1209379" y="651555"/>
                  </a:lnTo>
                  <a:lnTo>
                    <a:pt x="1215727" y="648834"/>
                  </a:lnTo>
                  <a:lnTo>
                    <a:pt x="1222528" y="646566"/>
                  </a:lnTo>
                  <a:lnTo>
                    <a:pt x="1229102" y="643844"/>
                  </a:lnTo>
                  <a:lnTo>
                    <a:pt x="1235903" y="641803"/>
                  </a:lnTo>
                  <a:lnTo>
                    <a:pt x="1242930" y="639762"/>
                  </a:lnTo>
                  <a:lnTo>
                    <a:pt x="1249731" y="637948"/>
                  </a:lnTo>
                  <a:lnTo>
                    <a:pt x="1256759" y="636134"/>
                  </a:lnTo>
                  <a:lnTo>
                    <a:pt x="1263787" y="634546"/>
                  </a:lnTo>
                  <a:lnTo>
                    <a:pt x="1271041" y="633412"/>
                  </a:lnTo>
                  <a:lnTo>
                    <a:pt x="1278068" y="632052"/>
                  </a:lnTo>
                  <a:lnTo>
                    <a:pt x="1285323" y="631144"/>
                  </a:lnTo>
                  <a:lnTo>
                    <a:pt x="1292577" y="630237"/>
                  </a:lnTo>
                  <a:lnTo>
                    <a:pt x="1300058" y="629557"/>
                  </a:lnTo>
                  <a:lnTo>
                    <a:pt x="1307312" y="629330"/>
                  </a:lnTo>
                  <a:lnTo>
                    <a:pt x="1314793" y="628877"/>
                  </a:lnTo>
                  <a:lnTo>
                    <a:pt x="1322274" y="628650"/>
                  </a:lnTo>
                  <a:close/>
                  <a:moveTo>
                    <a:pt x="1872408" y="450081"/>
                  </a:moveTo>
                  <a:lnTo>
                    <a:pt x="1872408" y="463897"/>
                  </a:lnTo>
                  <a:lnTo>
                    <a:pt x="1864899" y="464803"/>
                  </a:lnTo>
                  <a:lnTo>
                    <a:pt x="1857846" y="465709"/>
                  </a:lnTo>
                  <a:lnTo>
                    <a:pt x="1851474" y="467068"/>
                  </a:lnTo>
                  <a:lnTo>
                    <a:pt x="1845558" y="468880"/>
                  </a:lnTo>
                  <a:lnTo>
                    <a:pt x="1839870" y="470691"/>
                  </a:lnTo>
                  <a:lnTo>
                    <a:pt x="1834864" y="472730"/>
                  </a:lnTo>
                  <a:lnTo>
                    <a:pt x="1830313" y="474995"/>
                  </a:lnTo>
                  <a:lnTo>
                    <a:pt x="1826218" y="477939"/>
                  </a:lnTo>
                  <a:lnTo>
                    <a:pt x="1822577" y="480657"/>
                  </a:lnTo>
                  <a:lnTo>
                    <a:pt x="1819391" y="483827"/>
                  </a:lnTo>
                  <a:lnTo>
                    <a:pt x="1816888" y="487451"/>
                  </a:lnTo>
                  <a:lnTo>
                    <a:pt x="1814840" y="491075"/>
                  </a:lnTo>
                  <a:lnTo>
                    <a:pt x="1813020" y="495152"/>
                  </a:lnTo>
                  <a:lnTo>
                    <a:pt x="1811882" y="499228"/>
                  </a:lnTo>
                  <a:lnTo>
                    <a:pt x="1811200" y="503984"/>
                  </a:lnTo>
                  <a:lnTo>
                    <a:pt x="1810745" y="508514"/>
                  </a:lnTo>
                  <a:lnTo>
                    <a:pt x="1810745" y="511911"/>
                  </a:lnTo>
                  <a:lnTo>
                    <a:pt x="1811427" y="515309"/>
                  </a:lnTo>
                  <a:lnTo>
                    <a:pt x="1811882" y="518253"/>
                  </a:lnTo>
                  <a:lnTo>
                    <a:pt x="1812565" y="521424"/>
                  </a:lnTo>
                  <a:lnTo>
                    <a:pt x="1813703" y="524594"/>
                  </a:lnTo>
                  <a:lnTo>
                    <a:pt x="1815068" y="527312"/>
                  </a:lnTo>
                  <a:lnTo>
                    <a:pt x="1816206" y="530257"/>
                  </a:lnTo>
                  <a:lnTo>
                    <a:pt x="1818026" y="532974"/>
                  </a:lnTo>
                  <a:lnTo>
                    <a:pt x="1819846" y="535692"/>
                  </a:lnTo>
                  <a:lnTo>
                    <a:pt x="1821894" y="537957"/>
                  </a:lnTo>
                  <a:lnTo>
                    <a:pt x="1823942" y="540222"/>
                  </a:lnTo>
                  <a:lnTo>
                    <a:pt x="1826218" y="542487"/>
                  </a:lnTo>
                  <a:lnTo>
                    <a:pt x="1828265" y="544298"/>
                  </a:lnTo>
                  <a:lnTo>
                    <a:pt x="1830541" y="546337"/>
                  </a:lnTo>
                  <a:lnTo>
                    <a:pt x="1832816" y="547922"/>
                  </a:lnTo>
                  <a:lnTo>
                    <a:pt x="1835547" y="549508"/>
                  </a:lnTo>
                  <a:lnTo>
                    <a:pt x="1841463" y="552905"/>
                  </a:lnTo>
                  <a:lnTo>
                    <a:pt x="1849654" y="557208"/>
                  </a:lnTo>
                  <a:lnTo>
                    <a:pt x="1860349" y="562191"/>
                  </a:lnTo>
                  <a:lnTo>
                    <a:pt x="1873319" y="568079"/>
                  </a:lnTo>
                  <a:lnTo>
                    <a:pt x="1877187" y="569891"/>
                  </a:lnTo>
                  <a:lnTo>
                    <a:pt x="1880827" y="571703"/>
                  </a:lnTo>
                  <a:lnTo>
                    <a:pt x="1883785" y="573515"/>
                  </a:lnTo>
                  <a:lnTo>
                    <a:pt x="1886516" y="575327"/>
                  </a:lnTo>
                  <a:lnTo>
                    <a:pt x="1888564" y="577139"/>
                  </a:lnTo>
                  <a:lnTo>
                    <a:pt x="1890384" y="578497"/>
                  </a:lnTo>
                  <a:lnTo>
                    <a:pt x="1891749" y="580083"/>
                  </a:lnTo>
                  <a:lnTo>
                    <a:pt x="1892660" y="581895"/>
                  </a:lnTo>
                  <a:lnTo>
                    <a:pt x="1893342" y="583480"/>
                  </a:lnTo>
                  <a:lnTo>
                    <a:pt x="1894025" y="585518"/>
                  </a:lnTo>
                  <a:lnTo>
                    <a:pt x="1894707" y="590501"/>
                  </a:lnTo>
                  <a:lnTo>
                    <a:pt x="1895390" y="596163"/>
                  </a:lnTo>
                  <a:lnTo>
                    <a:pt x="1895390" y="602958"/>
                  </a:lnTo>
                  <a:lnTo>
                    <a:pt x="1895390" y="605675"/>
                  </a:lnTo>
                  <a:lnTo>
                    <a:pt x="1894707" y="608167"/>
                  </a:lnTo>
                  <a:lnTo>
                    <a:pt x="1894025" y="610205"/>
                  </a:lnTo>
                  <a:lnTo>
                    <a:pt x="1892660" y="611791"/>
                  </a:lnTo>
                  <a:lnTo>
                    <a:pt x="1890839" y="613149"/>
                  </a:lnTo>
                  <a:lnTo>
                    <a:pt x="1888791" y="614055"/>
                  </a:lnTo>
                  <a:lnTo>
                    <a:pt x="1886061" y="614735"/>
                  </a:lnTo>
                  <a:lnTo>
                    <a:pt x="1883330" y="614961"/>
                  </a:lnTo>
                  <a:lnTo>
                    <a:pt x="1880145" y="614735"/>
                  </a:lnTo>
                  <a:lnTo>
                    <a:pt x="1878552" y="614055"/>
                  </a:lnTo>
                  <a:lnTo>
                    <a:pt x="1877414" y="613602"/>
                  </a:lnTo>
                  <a:lnTo>
                    <a:pt x="1876277" y="613149"/>
                  </a:lnTo>
                  <a:lnTo>
                    <a:pt x="1875594" y="612243"/>
                  </a:lnTo>
                  <a:lnTo>
                    <a:pt x="1874684" y="611564"/>
                  </a:lnTo>
                  <a:lnTo>
                    <a:pt x="1874229" y="610432"/>
                  </a:lnTo>
                  <a:lnTo>
                    <a:pt x="1873774" y="609299"/>
                  </a:lnTo>
                  <a:lnTo>
                    <a:pt x="1873546" y="607487"/>
                  </a:lnTo>
                  <a:lnTo>
                    <a:pt x="1872863" y="602731"/>
                  </a:lnTo>
                  <a:lnTo>
                    <a:pt x="1872408" y="596616"/>
                  </a:lnTo>
                  <a:lnTo>
                    <a:pt x="1872408" y="588689"/>
                  </a:lnTo>
                  <a:lnTo>
                    <a:pt x="1872408" y="577818"/>
                  </a:lnTo>
                  <a:lnTo>
                    <a:pt x="1811655" y="577818"/>
                  </a:lnTo>
                  <a:lnTo>
                    <a:pt x="1811655" y="586424"/>
                  </a:lnTo>
                  <a:lnTo>
                    <a:pt x="1811882" y="593445"/>
                  </a:lnTo>
                  <a:lnTo>
                    <a:pt x="1812338" y="596616"/>
                  </a:lnTo>
                  <a:lnTo>
                    <a:pt x="1813020" y="600013"/>
                  </a:lnTo>
                  <a:lnTo>
                    <a:pt x="1813475" y="602958"/>
                  </a:lnTo>
                  <a:lnTo>
                    <a:pt x="1814158" y="605902"/>
                  </a:lnTo>
                  <a:lnTo>
                    <a:pt x="1815296" y="608620"/>
                  </a:lnTo>
                  <a:lnTo>
                    <a:pt x="1816206" y="611338"/>
                  </a:lnTo>
                  <a:lnTo>
                    <a:pt x="1817343" y="613829"/>
                  </a:lnTo>
                  <a:lnTo>
                    <a:pt x="1818936" y="616094"/>
                  </a:lnTo>
                  <a:lnTo>
                    <a:pt x="1820074" y="618359"/>
                  </a:lnTo>
                  <a:lnTo>
                    <a:pt x="1821894" y="620623"/>
                  </a:lnTo>
                  <a:lnTo>
                    <a:pt x="1823715" y="622435"/>
                  </a:lnTo>
                  <a:lnTo>
                    <a:pt x="1825535" y="624247"/>
                  </a:lnTo>
                  <a:lnTo>
                    <a:pt x="1827583" y="626059"/>
                  </a:lnTo>
                  <a:lnTo>
                    <a:pt x="1829631" y="627418"/>
                  </a:lnTo>
                  <a:lnTo>
                    <a:pt x="1834409" y="630136"/>
                  </a:lnTo>
                  <a:lnTo>
                    <a:pt x="1839415" y="632627"/>
                  </a:lnTo>
                  <a:lnTo>
                    <a:pt x="1844193" y="634665"/>
                  </a:lnTo>
                  <a:lnTo>
                    <a:pt x="1849654" y="636704"/>
                  </a:lnTo>
                  <a:lnTo>
                    <a:pt x="1855115" y="638289"/>
                  </a:lnTo>
                  <a:lnTo>
                    <a:pt x="1860576" y="639421"/>
                  </a:lnTo>
                  <a:lnTo>
                    <a:pt x="1866492" y="640327"/>
                  </a:lnTo>
                  <a:lnTo>
                    <a:pt x="1872408" y="641007"/>
                  </a:lnTo>
                  <a:lnTo>
                    <a:pt x="1872408" y="657993"/>
                  </a:lnTo>
                  <a:lnTo>
                    <a:pt x="1900396" y="657993"/>
                  </a:lnTo>
                  <a:lnTo>
                    <a:pt x="1900396" y="641460"/>
                  </a:lnTo>
                  <a:lnTo>
                    <a:pt x="1907905" y="640554"/>
                  </a:lnTo>
                  <a:lnTo>
                    <a:pt x="1914959" y="639421"/>
                  </a:lnTo>
                  <a:lnTo>
                    <a:pt x="1921557" y="637610"/>
                  </a:lnTo>
                  <a:lnTo>
                    <a:pt x="1927474" y="635798"/>
                  </a:lnTo>
                  <a:lnTo>
                    <a:pt x="1933162" y="633533"/>
                  </a:lnTo>
                  <a:lnTo>
                    <a:pt x="1938396" y="631042"/>
                  </a:lnTo>
                  <a:lnTo>
                    <a:pt x="1943174" y="628324"/>
                  </a:lnTo>
                  <a:lnTo>
                    <a:pt x="1947270" y="624927"/>
                  </a:lnTo>
                  <a:lnTo>
                    <a:pt x="1950910" y="621529"/>
                  </a:lnTo>
                  <a:lnTo>
                    <a:pt x="1953868" y="617679"/>
                  </a:lnTo>
                  <a:lnTo>
                    <a:pt x="1956826" y="613602"/>
                  </a:lnTo>
                  <a:lnTo>
                    <a:pt x="1958874" y="609299"/>
                  </a:lnTo>
                  <a:lnTo>
                    <a:pt x="1960695" y="604317"/>
                  </a:lnTo>
                  <a:lnTo>
                    <a:pt x="1962060" y="599107"/>
                  </a:lnTo>
                  <a:lnTo>
                    <a:pt x="1962515" y="593672"/>
                  </a:lnTo>
                  <a:lnTo>
                    <a:pt x="1962743" y="588010"/>
                  </a:lnTo>
                  <a:lnTo>
                    <a:pt x="1962743" y="584613"/>
                  </a:lnTo>
                  <a:lnTo>
                    <a:pt x="1962515" y="581215"/>
                  </a:lnTo>
                  <a:lnTo>
                    <a:pt x="1962060" y="577818"/>
                  </a:lnTo>
                  <a:lnTo>
                    <a:pt x="1961377" y="574647"/>
                  </a:lnTo>
                  <a:lnTo>
                    <a:pt x="1960695" y="571929"/>
                  </a:lnTo>
                  <a:lnTo>
                    <a:pt x="1959557" y="568985"/>
                  </a:lnTo>
                  <a:lnTo>
                    <a:pt x="1958419" y="566267"/>
                  </a:lnTo>
                  <a:lnTo>
                    <a:pt x="1957054" y="563550"/>
                  </a:lnTo>
                  <a:lnTo>
                    <a:pt x="1953868" y="559020"/>
                  </a:lnTo>
                  <a:lnTo>
                    <a:pt x="1950683" y="555170"/>
                  </a:lnTo>
                  <a:lnTo>
                    <a:pt x="1948862" y="553358"/>
                  </a:lnTo>
                  <a:lnTo>
                    <a:pt x="1947042" y="551546"/>
                  </a:lnTo>
                  <a:lnTo>
                    <a:pt x="1944994" y="549961"/>
                  </a:lnTo>
                  <a:lnTo>
                    <a:pt x="1942719" y="548375"/>
                  </a:lnTo>
                  <a:lnTo>
                    <a:pt x="1937713" y="545657"/>
                  </a:lnTo>
                  <a:lnTo>
                    <a:pt x="1930659" y="542034"/>
                  </a:lnTo>
                  <a:lnTo>
                    <a:pt x="1921785" y="537957"/>
                  </a:lnTo>
                  <a:lnTo>
                    <a:pt x="1911318" y="532974"/>
                  </a:lnTo>
                  <a:lnTo>
                    <a:pt x="1899031" y="527539"/>
                  </a:lnTo>
                  <a:lnTo>
                    <a:pt x="1889474" y="523236"/>
                  </a:lnTo>
                  <a:lnTo>
                    <a:pt x="1882875" y="519612"/>
                  </a:lnTo>
                  <a:lnTo>
                    <a:pt x="1878552" y="517120"/>
                  </a:lnTo>
                  <a:lnTo>
                    <a:pt x="1877187" y="515988"/>
                  </a:lnTo>
                  <a:lnTo>
                    <a:pt x="1876049" y="514629"/>
                  </a:lnTo>
                  <a:lnTo>
                    <a:pt x="1875139" y="513270"/>
                  </a:lnTo>
                  <a:lnTo>
                    <a:pt x="1874229" y="511458"/>
                  </a:lnTo>
                  <a:lnTo>
                    <a:pt x="1873774" y="509647"/>
                  </a:lnTo>
                  <a:lnTo>
                    <a:pt x="1873319" y="507608"/>
                  </a:lnTo>
                  <a:lnTo>
                    <a:pt x="1872863" y="505117"/>
                  </a:lnTo>
                  <a:lnTo>
                    <a:pt x="1872863" y="502626"/>
                  </a:lnTo>
                  <a:lnTo>
                    <a:pt x="1872863" y="499681"/>
                  </a:lnTo>
                  <a:lnTo>
                    <a:pt x="1873546" y="497190"/>
                  </a:lnTo>
                  <a:lnTo>
                    <a:pt x="1874456" y="495152"/>
                  </a:lnTo>
                  <a:lnTo>
                    <a:pt x="1875594" y="493340"/>
                  </a:lnTo>
                  <a:lnTo>
                    <a:pt x="1877187" y="491981"/>
                  </a:lnTo>
                  <a:lnTo>
                    <a:pt x="1879235" y="491075"/>
                  </a:lnTo>
                  <a:lnTo>
                    <a:pt x="1881282" y="490622"/>
                  </a:lnTo>
                  <a:lnTo>
                    <a:pt x="1883785" y="490169"/>
                  </a:lnTo>
                  <a:lnTo>
                    <a:pt x="1887199" y="490622"/>
                  </a:lnTo>
                  <a:lnTo>
                    <a:pt x="1889702" y="491301"/>
                  </a:lnTo>
                  <a:lnTo>
                    <a:pt x="1890839" y="491528"/>
                  </a:lnTo>
                  <a:lnTo>
                    <a:pt x="1891522" y="492207"/>
                  </a:lnTo>
                  <a:lnTo>
                    <a:pt x="1892432" y="493113"/>
                  </a:lnTo>
                  <a:lnTo>
                    <a:pt x="1892887" y="493793"/>
                  </a:lnTo>
                  <a:lnTo>
                    <a:pt x="1894025" y="496284"/>
                  </a:lnTo>
                  <a:lnTo>
                    <a:pt x="1894480" y="499455"/>
                  </a:lnTo>
                  <a:lnTo>
                    <a:pt x="1894935" y="503758"/>
                  </a:lnTo>
                  <a:lnTo>
                    <a:pt x="1895163" y="508967"/>
                  </a:lnTo>
                  <a:lnTo>
                    <a:pt x="1895163" y="516215"/>
                  </a:lnTo>
                  <a:lnTo>
                    <a:pt x="1955689" y="516215"/>
                  </a:lnTo>
                  <a:lnTo>
                    <a:pt x="1956371" y="511458"/>
                  </a:lnTo>
                  <a:lnTo>
                    <a:pt x="1956371" y="508061"/>
                  </a:lnTo>
                  <a:lnTo>
                    <a:pt x="1955916" y="503305"/>
                  </a:lnTo>
                  <a:lnTo>
                    <a:pt x="1955461" y="498775"/>
                  </a:lnTo>
                  <a:lnTo>
                    <a:pt x="1954551" y="494699"/>
                  </a:lnTo>
                  <a:lnTo>
                    <a:pt x="1952958" y="490848"/>
                  </a:lnTo>
                  <a:lnTo>
                    <a:pt x="1950910" y="487225"/>
                  </a:lnTo>
                  <a:lnTo>
                    <a:pt x="1948635" y="483601"/>
                  </a:lnTo>
                  <a:lnTo>
                    <a:pt x="1945677" y="480430"/>
                  </a:lnTo>
                  <a:lnTo>
                    <a:pt x="1942264" y="477712"/>
                  </a:lnTo>
                  <a:lnTo>
                    <a:pt x="1938623" y="474995"/>
                  </a:lnTo>
                  <a:lnTo>
                    <a:pt x="1934527" y="472730"/>
                  </a:lnTo>
                  <a:lnTo>
                    <a:pt x="1929976" y="470465"/>
                  </a:lnTo>
                  <a:lnTo>
                    <a:pt x="1924971" y="468653"/>
                  </a:lnTo>
                  <a:lnTo>
                    <a:pt x="1919510" y="467068"/>
                  </a:lnTo>
                  <a:lnTo>
                    <a:pt x="1913593" y="465709"/>
                  </a:lnTo>
                  <a:lnTo>
                    <a:pt x="1907222" y="464803"/>
                  </a:lnTo>
                  <a:lnTo>
                    <a:pt x="1900396" y="463897"/>
                  </a:lnTo>
                  <a:lnTo>
                    <a:pt x="1900396" y="450081"/>
                  </a:lnTo>
                  <a:lnTo>
                    <a:pt x="1872408" y="450081"/>
                  </a:lnTo>
                  <a:close/>
                  <a:moveTo>
                    <a:pt x="1886971" y="384175"/>
                  </a:moveTo>
                  <a:lnTo>
                    <a:pt x="1895390" y="384401"/>
                  </a:lnTo>
                  <a:lnTo>
                    <a:pt x="1904264" y="384854"/>
                  </a:lnTo>
                  <a:lnTo>
                    <a:pt x="1912911" y="385987"/>
                  </a:lnTo>
                  <a:lnTo>
                    <a:pt x="1921102" y="387572"/>
                  </a:lnTo>
                  <a:lnTo>
                    <a:pt x="1929294" y="389610"/>
                  </a:lnTo>
                  <a:lnTo>
                    <a:pt x="1937713" y="391649"/>
                  </a:lnTo>
                  <a:lnTo>
                    <a:pt x="1945449" y="394367"/>
                  </a:lnTo>
                  <a:lnTo>
                    <a:pt x="1953186" y="397537"/>
                  </a:lnTo>
                  <a:lnTo>
                    <a:pt x="1960922" y="400935"/>
                  </a:lnTo>
                  <a:lnTo>
                    <a:pt x="1968204" y="404558"/>
                  </a:lnTo>
                  <a:lnTo>
                    <a:pt x="1975485" y="408635"/>
                  </a:lnTo>
                  <a:lnTo>
                    <a:pt x="1982084" y="412938"/>
                  </a:lnTo>
                  <a:lnTo>
                    <a:pt x="1988910" y="417921"/>
                  </a:lnTo>
                  <a:lnTo>
                    <a:pt x="1995281" y="422677"/>
                  </a:lnTo>
                  <a:lnTo>
                    <a:pt x="2001652" y="428113"/>
                  </a:lnTo>
                  <a:lnTo>
                    <a:pt x="2007568" y="433775"/>
                  </a:lnTo>
                  <a:lnTo>
                    <a:pt x="2013257" y="439890"/>
                  </a:lnTo>
                  <a:lnTo>
                    <a:pt x="2018718" y="446005"/>
                  </a:lnTo>
                  <a:lnTo>
                    <a:pt x="2023496" y="452346"/>
                  </a:lnTo>
                  <a:lnTo>
                    <a:pt x="2028502" y="459141"/>
                  </a:lnTo>
                  <a:lnTo>
                    <a:pt x="2032825" y="465709"/>
                  </a:lnTo>
                  <a:lnTo>
                    <a:pt x="2036921" y="472956"/>
                  </a:lnTo>
                  <a:lnTo>
                    <a:pt x="2040562" y="480430"/>
                  </a:lnTo>
                  <a:lnTo>
                    <a:pt x="2043975" y="487904"/>
                  </a:lnTo>
                  <a:lnTo>
                    <a:pt x="2047161" y="495605"/>
                  </a:lnTo>
                  <a:lnTo>
                    <a:pt x="2049891" y="503305"/>
                  </a:lnTo>
                  <a:lnTo>
                    <a:pt x="2052394" y="511685"/>
                  </a:lnTo>
                  <a:lnTo>
                    <a:pt x="2054214" y="519838"/>
                  </a:lnTo>
                  <a:lnTo>
                    <a:pt x="2055580" y="528218"/>
                  </a:lnTo>
                  <a:lnTo>
                    <a:pt x="2056717" y="536598"/>
                  </a:lnTo>
                  <a:lnTo>
                    <a:pt x="2057172" y="545431"/>
                  </a:lnTo>
                  <a:lnTo>
                    <a:pt x="2057400" y="553811"/>
                  </a:lnTo>
                  <a:lnTo>
                    <a:pt x="2057172" y="562644"/>
                  </a:lnTo>
                  <a:lnTo>
                    <a:pt x="2056717" y="571476"/>
                  </a:lnTo>
                  <a:lnTo>
                    <a:pt x="2055580" y="579856"/>
                  </a:lnTo>
                  <a:lnTo>
                    <a:pt x="2054214" y="588010"/>
                  </a:lnTo>
                  <a:lnTo>
                    <a:pt x="2052394" y="596390"/>
                  </a:lnTo>
                  <a:lnTo>
                    <a:pt x="2049891" y="604543"/>
                  </a:lnTo>
                  <a:lnTo>
                    <a:pt x="2047161" y="612243"/>
                  </a:lnTo>
                  <a:lnTo>
                    <a:pt x="2043975" y="619944"/>
                  </a:lnTo>
                  <a:lnTo>
                    <a:pt x="2040562" y="627418"/>
                  </a:lnTo>
                  <a:lnTo>
                    <a:pt x="2036921" y="634892"/>
                  </a:lnTo>
                  <a:lnTo>
                    <a:pt x="2032825" y="642139"/>
                  </a:lnTo>
                  <a:lnTo>
                    <a:pt x="2028502" y="648934"/>
                  </a:lnTo>
                  <a:lnTo>
                    <a:pt x="2023496" y="655502"/>
                  </a:lnTo>
                  <a:lnTo>
                    <a:pt x="2018718" y="662070"/>
                  </a:lnTo>
                  <a:lnTo>
                    <a:pt x="2013257" y="668185"/>
                  </a:lnTo>
                  <a:lnTo>
                    <a:pt x="2007568" y="674073"/>
                  </a:lnTo>
                  <a:lnTo>
                    <a:pt x="2001652" y="679736"/>
                  </a:lnTo>
                  <a:lnTo>
                    <a:pt x="1995281" y="685171"/>
                  </a:lnTo>
                  <a:lnTo>
                    <a:pt x="1988910" y="690154"/>
                  </a:lnTo>
                  <a:lnTo>
                    <a:pt x="1982084" y="694683"/>
                  </a:lnTo>
                  <a:lnTo>
                    <a:pt x="1975485" y="699440"/>
                  </a:lnTo>
                  <a:lnTo>
                    <a:pt x="1968204" y="703516"/>
                  </a:lnTo>
                  <a:lnTo>
                    <a:pt x="1960922" y="707140"/>
                  </a:lnTo>
                  <a:lnTo>
                    <a:pt x="1953186" y="710537"/>
                  </a:lnTo>
                  <a:lnTo>
                    <a:pt x="1945449" y="713482"/>
                  </a:lnTo>
                  <a:lnTo>
                    <a:pt x="1937713" y="716199"/>
                  </a:lnTo>
                  <a:lnTo>
                    <a:pt x="1929294" y="718464"/>
                  </a:lnTo>
                  <a:lnTo>
                    <a:pt x="1921102" y="720503"/>
                  </a:lnTo>
                  <a:lnTo>
                    <a:pt x="1912911" y="722088"/>
                  </a:lnTo>
                  <a:lnTo>
                    <a:pt x="1904264" y="722994"/>
                  </a:lnTo>
                  <a:lnTo>
                    <a:pt x="1895390" y="723673"/>
                  </a:lnTo>
                  <a:lnTo>
                    <a:pt x="1886971" y="723900"/>
                  </a:lnTo>
                  <a:lnTo>
                    <a:pt x="1878097" y="723673"/>
                  </a:lnTo>
                  <a:lnTo>
                    <a:pt x="1869223" y="722994"/>
                  </a:lnTo>
                  <a:lnTo>
                    <a:pt x="1860804" y="722088"/>
                  </a:lnTo>
                  <a:lnTo>
                    <a:pt x="1852612" y="720503"/>
                  </a:lnTo>
                  <a:lnTo>
                    <a:pt x="1844193" y="718464"/>
                  </a:lnTo>
                  <a:lnTo>
                    <a:pt x="1836002" y="716199"/>
                  </a:lnTo>
                  <a:lnTo>
                    <a:pt x="1828265" y="713482"/>
                  </a:lnTo>
                  <a:lnTo>
                    <a:pt x="1820529" y="710537"/>
                  </a:lnTo>
                  <a:lnTo>
                    <a:pt x="1812565" y="707140"/>
                  </a:lnTo>
                  <a:lnTo>
                    <a:pt x="1805511" y="703516"/>
                  </a:lnTo>
                  <a:lnTo>
                    <a:pt x="1798230" y="699440"/>
                  </a:lnTo>
                  <a:lnTo>
                    <a:pt x="1791404" y="694683"/>
                  </a:lnTo>
                  <a:lnTo>
                    <a:pt x="1784805" y="690154"/>
                  </a:lnTo>
                  <a:lnTo>
                    <a:pt x="1778206" y="685171"/>
                  </a:lnTo>
                  <a:lnTo>
                    <a:pt x="1772063" y="679736"/>
                  </a:lnTo>
                  <a:lnTo>
                    <a:pt x="1766146" y="674073"/>
                  </a:lnTo>
                  <a:lnTo>
                    <a:pt x="1760458" y="668185"/>
                  </a:lnTo>
                  <a:lnTo>
                    <a:pt x="1754997" y="662070"/>
                  </a:lnTo>
                  <a:lnTo>
                    <a:pt x="1749991" y="655502"/>
                  </a:lnTo>
                  <a:lnTo>
                    <a:pt x="1745213" y="648934"/>
                  </a:lnTo>
                  <a:lnTo>
                    <a:pt x="1740662" y="642139"/>
                  </a:lnTo>
                  <a:lnTo>
                    <a:pt x="1736566" y="634892"/>
                  </a:lnTo>
                  <a:lnTo>
                    <a:pt x="1732925" y="627418"/>
                  </a:lnTo>
                  <a:lnTo>
                    <a:pt x="1729512" y="619944"/>
                  </a:lnTo>
                  <a:lnTo>
                    <a:pt x="1726554" y="612243"/>
                  </a:lnTo>
                  <a:lnTo>
                    <a:pt x="1723596" y="604543"/>
                  </a:lnTo>
                  <a:lnTo>
                    <a:pt x="1721548" y="596390"/>
                  </a:lnTo>
                  <a:lnTo>
                    <a:pt x="1719500" y="588010"/>
                  </a:lnTo>
                  <a:lnTo>
                    <a:pt x="1717908" y="579856"/>
                  </a:lnTo>
                  <a:lnTo>
                    <a:pt x="1716997" y="571476"/>
                  </a:lnTo>
                  <a:lnTo>
                    <a:pt x="1716315" y="562644"/>
                  </a:lnTo>
                  <a:lnTo>
                    <a:pt x="1716087" y="553811"/>
                  </a:lnTo>
                  <a:lnTo>
                    <a:pt x="1716315" y="545431"/>
                  </a:lnTo>
                  <a:lnTo>
                    <a:pt x="1716997" y="536598"/>
                  </a:lnTo>
                  <a:lnTo>
                    <a:pt x="1717908" y="528218"/>
                  </a:lnTo>
                  <a:lnTo>
                    <a:pt x="1719500" y="519838"/>
                  </a:lnTo>
                  <a:lnTo>
                    <a:pt x="1721548" y="511685"/>
                  </a:lnTo>
                  <a:lnTo>
                    <a:pt x="1723596" y="503305"/>
                  </a:lnTo>
                  <a:lnTo>
                    <a:pt x="1726554" y="495605"/>
                  </a:lnTo>
                  <a:lnTo>
                    <a:pt x="1729512" y="487904"/>
                  </a:lnTo>
                  <a:lnTo>
                    <a:pt x="1732925" y="480430"/>
                  </a:lnTo>
                  <a:lnTo>
                    <a:pt x="1736566" y="472956"/>
                  </a:lnTo>
                  <a:lnTo>
                    <a:pt x="1740662" y="465709"/>
                  </a:lnTo>
                  <a:lnTo>
                    <a:pt x="1745213" y="459141"/>
                  </a:lnTo>
                  <a:lnTo>
                    <a:pt x="1749991" y="452346"/>
                  </a:lnTo>
                  <a:lnTo>
                    <a:pt x="1754997" y="446005"/>
                  </a:lnTo>
                  <a:lnTo>
                    <a:pt x="1760458" y="439890"/>
                  </a:lnTo>
                  <a:lnTo>
                    <a:pt x="1766146" y="433775"/>
                  </a:lnTo>
                  <a:lnTo>
                    <a:pt x="1772063" y="428113"/>
                  </a:lnTo>
                  <a:lnTo>
                    <a:pt x="1778206" y="422677"/>
                  </a:lnTo>
                  <a:lnTo>
                    <a:pt x="1784805" y="417921"/>
                  </a:lnTo>
                  <a:lnTo>
                    <a:pt x="1791404" y="412938"/>
                  </a:lnTo>
                  <a:lnTo>
                    <a:pt x="1798230" y="408635"/>
                  </a:lnTo>
                  <a:lnTo>
                    <a:pt x="1805511" y="404558"/>
                  </a:lnTo>
                  <a:lnTo>
                    <a:pt x="1812565" y="400935"/>
                  </a:lnTo>
                  <a:lnTo>
                    <a:pt x="1820529" y="397537"/>
                  </a:lnTo>
                  <a:lnTo>
                    <a:pt x="1828265" y="394367"/>
                  </a:lnTo>
                  <a:lnTo>
                    <a:pt x="1836002" y="391649"/>
                  </a:lnTo>
                  <a:lnTo>
                    <a:pt x="1844193" y="389610"/>
                  </a:lnTo>
                  <a:lnTo>
                    <a:pt x="1852612" y="387572"/>
                  </a:lnTo>
                  <a:lnTo>
                    <a:pt x="1860804" y="385987"/>
                  </a:lnTo>
                  <a:lnTo>
                    <a:pt x="1869223" y="384854"/>
                  </a:lnTo>
                  <a:lnTo>
                    <a:pt x="1878097" y="384401"/>
                  </a:lnTo>
                  <a:lnTo>
                    <a:pt x="1886971" y="384175"/>
                  </a:lnTo>
                  <a:close/>
                  <a:moveTo>
                    <a:pt x="1493053" y="58920"/>
                  </a:moveTo>
                  <a:lnTo>
                    <a:pt x="1493053" y="71384"/>
                  </a:lnTo>
                  <a:lnTo>
                    <a:pt x="1486255" y="72064"/>
                  </a:lnTo>
                  <a:lnTo>
                    <a:pt x="1480136" y="72970"/>
                  </a:lnTo>
                  <a:lnTo>
                    <a:pt x="1474471" y="74103"/>
                  </a:lnTo>
                  <a:lnTo>
                    <a:pt x="1469032" y="75463"/>
                  </a:lnTo>
                  <a:lnTo>
                    <a:pt x="1464046" y="77276"/>
                  </a:lnTo>
                  <a:lnTo>
                    <a:pt x="1459741" y="79089"/>
                  </a:lnTo>
                  <a:lnTo>
                    <a:pt x="1455661" y="81128"/>
                  </a:lnTo>
                  <a:lnTo>
                    <a:pt x="1452036" y="83621"/>
                  </a:lnTo>
                  <a:lnTo>
                    <a:pt x="1448863" y="86341"/>
                  </a:lnTo>
                  <a:lnTo>
                    <a:pt x="1446144" y="89060"/>
                  </a:lnTo>
                  <a:lnTo>
                    <a:pt x="1443877" y="92233"/>
                  </a:lnTo>
                  <a:lnTo>
                    <a:pt x="1441611" y="95632"/>
                  </a:lnTo>
                  <a:lnTo>
                    <a:pt x="1440252" y="99258"/>
                  </a:lnTo>
                  <a:lnTo>
                    <a:pt x="1439118" y="102657"/>
                  </a:lnTo>
                  <a:lnTo>
                    <a:pt x="1438665" y="106963"/>
                  </a:lnTo>
                  <a:lnTo>
                    <a:pt x="1438439" y="111042"/>
                  </a:lnTo>
                  <a:lnTo>
                    <a:pt x="1438439" y="113988"/>
                  </a:lnTo>
                  <a:lnTo>
                    <a:pt x="1438665" y="116934"/>
                  </a:lnTo>
                  <a:lnTo>
                    <a:pt x="1439118" y="119880"/>
                  </a:lnTo>
                  <a:lnTo>
                    <a:pt x="1439798" y="122599"/>
                  </a:lnTo>
                  <a:lnTo>
                    <a:pt x="1440931" y="125092"/>
                  </a:lnTo>
                  <a:lnTo>
                    <a:pt x="1442064" y="127812"/>
                  </a:lnTo>
                  <a:lnTo>
                    <a:pt x="1443198" y="130304"/>
                  </a:lnTo>
                  <a:lnTo>
                    <a:pt x="1444784" y="132797"/>
                  </a:lnTo>
                  <a:lnTo>
                    <a:pt x="1448183" y="137329"/>
                  </a:lnTo>
                  <a:lnTo>
                    <a:pt x="1451809" y="141409"/>
                  </a:lnTo>
                  <a:lnTo>
                    <a:pt x="1455888" y="144808"/>
                  </a:lnTo>
                  <a:lnTo>
                    <a:pt x="1460194" y="147527"/>
                  </a:lnTo>
                  <a:lnTo>
                    <a:pt x="1465633" y="150700"/>
                  </a:lnTo>
                  <a:lnTo>
                    <a:pt x="1472884" y="154552"/>
                  </a:lnTo>
                  <a:lnTo>
                    <a:pt x="1482402" y="158858"/>
                  </a:lnTo>
                  <a:lnTo>
                    <a:pt x="1493733" y="164070"/>
                  </a:lnTo>
                  <a:lnTo>
                    <a:pt x="1500532" y="167469"/>
                  </a:lnTo>
                  <a:lnTo>
                    <a:pt x="1503024" y="169056"/>
                  </a:lnTo>
                  <a:lnTo>
                    <a:pt x="1505291" y="170642"/>
                  </a:lnTo>
                  <a:lnTo>
                    <a:pt x="1507330" y="172002"/>
                  </a:lnTo>
                  <a:lnTo>
                    <a:pt x="1508916" y="173588"/>
                  </a:lnTo>
                  <a:lnTo>
                    <a:pt x="1510276" y="175174"/>
                  </a:lnTo>
                  <a:lnTo>
                    <a:pt x="1510956" y="176534"/>
                  </a:lnTo>
                  <a:lnTo>
                    <a:pt x="1512089" y="179707"/>
                  </a:lnTo>
                  <a:lnTo>
                    <a:pt x="1512769" y="184012"/>
                  </a:lnTo>
                  <a:lnTo>
                    <a:pt x="1513449" y="189451"/>
                  </a:lnTo>
                  <a:lnTo>
                    <a:pt x="1513675" y="195343"/>
                  </a:lnTo>
                  <a:lnTo>
                    <a:pt x="1513449" y="197836"/>
                  </a:lnTo>
                  <a:lnTo>
                    <a:pt x="1512769" y="199876"/>
                  </a:lnTo>
                  <a:lnTo>
                    <a:pt x="1512089" y="201689"/>
                  </a:lnTo>
                  <a:lnTo>
                    <a:pt x="1510956" y="203275"/>
                  </a:lnTo>
                  <a:lnTo>
                    <a:pt x="1509596" y="204181"/>
                  </a:lnTo>
                  <a:lnTo>
                    <a:pt x="1507783" y="205314"/>
                  </a:lnTo>
                  <a:lnTo>
                    <a:pt x="1505291" y="205768"/>
                  </a:lnTo>
                  <a:lnTo>
                    <a:pt x="1502798" y="205768"/>
                  </a:lnTo>
                  <a:lnTo>
                    <a:pt x="1499852" y="205541"/>
                  </a:lnTo>
                  <a:lnTo>
                    <a:pt x="1498719" y="205314"/>
                  </a:lnTo>
                  <a:lnTo>
                    <a:pt x="1497586" y="204861"/>
                  </a:lnTo>
                  <a:lnTo>
                    <a:pt x="1496679" y="204181"/>
                  </a:lnTo>
                  <a:lnTo>
                    <a:pt x="1495773" y="203728"/>
                  </a:lnTo>
                  <a:lnTo>
                    <a:pt x="1495319" y="203048"/>
                  </a:lnTo>
                  <a:lnTo>
                    <a:pt x="1494866" y="201915"/>
                  </a:lnTo>
                  <a:lnTo>
                    <a:pt x="1493960" y="199422"/>
                  </a:lnTo>
                  <a:lnTo>
                    <a:pt x="1493506" y="195343"/>
                  </a:lnTo>
                  <a:lnTo>
                    <a:pt x="1493280" y="189678"/>
                  </a:lnTo>
                  <a:lnTo>
                    <a:pt x="1493053" y="182426"/>
                  </a:lnTo>
                  <a:lnTo>
                    <a:pt x="1493053" y="172908"/>
                  </a:lnTo>
                  <a:lnTo>
                    <a:pt x="1439118" y="172908"/>
                  </a:lnTo>
                  <a:lnTo>
                    <a:pt x="1439118" y="180613"/>
                  </a:lnTo>
                  <a:lnTo>
                    <a:pt x="1439345" y="186732"/>
                  </a:lnTo>
                  <a:lnTo>
                    <a:pt x="1440252" y="192624"/>
                  </a:lnTo>
                  <a:lnTo>
                    <a:pt x="1441385" y="197836"/>
                  </a:lnTo>
                  <a:lnTo>
                    <a:pt x="1442291" y="200329"/>
                  </a:lnTo>
                  <a:lnTo>
                    <a:pt x="1443198" y="202822"/>
                  </a:lnTo>
                  <a:lnTo>
                    <a:pt x="1444331" y="205088"/>
                  </a:lnTo>
                  <a:lnTo>
                    <a:pt x="1445237" y="207127"/>
                  </a:lnTo>
                  <a:lnTo>
                    <a:pt x="1446823" y="209167"/>
                  </a:lnTo>
                  <a:lnTo>
                    <a:pt x="1448183" y="210980"/>
                  </a:lnTo>
                  <a:lnTo>
                    <a:pt x="1449769" y="212793"/>
                  </a:lnTo>
                  <a:lnTo>
                    <a:pt x="1451582" y="214379"/>
                  </a:lnTo>
                  <a:lnTo>
                    <a:pt x="1453395" y="215965"/>
                  </a:lnTo>
                  <a:lnTo>
                    <a:pt x="1455435" y="217098"/>
                  </a:lnTo>
                  <a:lnTo>
                    <a:pt x="1459514" y="219818"/>
                  </a:lnTo>
                  <a:lnTo>
                    <a:pt x="1463593" y="221857"/>
                  </a:lnTo>
                  <a:lnTo>
                    <a:pt x="1468352" y="223897"/>
                  </a:lnTo>
                  <a:lnTo>
                    <a:pt x="1472884" y="225483"/>
                  </a:lnTo>
                  <a:lnTo>
                    <a:pt x="1477643" y="226616"/>
                  </a:lnTo>
                  <a:lnTo>
                    <a:pt x="1482629" y="227976"/>
                  </a:lnTo>
                  <a:lnTo>
                    <a:pt x="1487841" y="228656"/>
                  </a:lnTo>
                  <a:lnTo>
                    <a:pt x="1493053" y="229336"/>
                  </a:lnTo>
                  <a:lnTo>
                    <a:pt x="1493053" y="244519"/>
                  </a:lnTo>
                  <a:lnTo>
                    <a:pt x="1517981" y="244519"/>
                  </a:lnTo>
                  <a:lnTo>
                    <a:pt x="1517981" y="229789"/>
                  </a:lnTo>
                  <a:lnTo>
                    <a:pt x="1524780" y="228656"/>
                  </a:lnTo>
                  <a:lnTo>
                    <a:pt x="1530898" y="227749"/>
                  </a:lnTo>
                  <a:lnTo>
                    <a:pt x="1536790" y="226163"/>
                  </a:lnTo>
                  <a:lnTo>
                    <a:pt x="1542229" y="224577"/>
                  </a:lnTo>
                  <a:lnTo>
                    <a:pt x="1547215" y="222537"/>
                  </a:lnTo>
                  <a:lnTo>
                    <a:pt x="1551747" y="220271"/>
                  </a:lnTo>
                  <a:lnTo>
                    <a:pt x="1555826" y="218005"/>
                  </a:lnTo>
                  <a:lnTo>
                    <a:pt x="1559452" y="215059"/>
                  </a:lnTo>
                  <a:lnTo>
                    <a:pt x="1562851" y="211660"/>
                  </a:lnTo>
                  <a:lnTo>
                    <a:pt x="1565571" y="208487"/>
                  </a:lnTo>
                  <a:lnTo>
                    <a:pt x="1568063" y="204861"/>
                  </a:lnTo>
                  <a:lnTo>
                    <a:pt x="1569876" y="201009"/>
                  </a:lnTo>
                  <a:lnTo>
                    <a:pt x="1571236" y="196476"/>
                  </a:lnTo>
                  <a:lnTo>
                    <a:pt x="1572596" y="192171"/>
                  </a:lnTo>
                  <a:lnTo>
                    <a:pt x="1573049" y="187185"/>
                  </a:lnTo>
                  <a:lnTo>
                    <a:pt x="1573502" y="182199"/>
                  </a:lnTo>
                  <a:lnTo>
                    <a:pt x="1573502" y="179027"/>
                  </a:lnTo>
                  <a:lnTo>
                    <a:pt x="1573049" y="175854"/>
                  </a:lnTo>
                  <a:lnTo>
                    <a:pt x="1572596" y="172908"/>
                  </a:lnTo>
                  <a:lnTo>
                    <a:pt x="1572142" y="170189"/>
                  </a:lnTo>
                  <a:lnTo>
                    <a:pt x="1571236" y="167469"/>
                  </a:lnTo>
                  <a:lnTo>
                    <a:pt x="1570556" y="164750"/>
                  </a:lnTo>
                  <a:lnTo>
                    <a:pt x="1569650" y="162484"/>
                  </a:lnTo>
                  <a:lnTo>
                    <a:pt x="1568290" y="160218"/>
                  </a:lnTo>
                  <a:lnTo>
                    <a:pt x="1565344" y="156139"/>
                  </a:lnTo>
                  <a:lnTo>
                    <a:pt x="1562625" y="152513"/>
                  </a:lnTo>
                  <a:lnTo>
                    <a:pt x="1559225" y="149340"/>
                  </a:lnTo>
                  <a:lnTo>
                    <a:pt x="1555599" y="146847"/>
                  </a:lnTo>
                  <a:lnTo>
                    <a:pt x="1551067" y="144355"/>
                  </a:lnTo>
                  <a:lnTo>
                    <a:pt x="1544722" y="140955"/>
                  </a:lnTo>
                  <a:lnTo>
                    <a:pt x="1537017" y="137329"/>
                  </a:lnTo>
                  <a:lnTo>
                    <a:pt x="1527499" y="132797"/>
                  </a:lnTo>
                  <a:lnTo>
                    <a:pt x="1516621" y="128038"/>
                  </a:lnTo>
                  <a:lnTo>
                    <a:pt x="1508237" y="124186"/>
                  </a:lnTo>
                  <a:lnTo>
                    <a:pt x="1502344" y="120786"/>
                  </a:lnTo>
                  <a:lnTo>
                    <a:pt x="1498719" y="118747"/>
                  </a:lnTo>
                  <a:lnTo>
                    <a:pt x="1497359" y="117614"/>
                  </a:lnTo>
                  <a:lnTo>
                    <a:pt x="1496452" y="116481"/>
                  </a:lnTo>
                  <a:lnTo>
                    <a:pt x="1495319" y="115121"/>
                  </a:lnTo>
                  <a:lnTo>
                    <a:pt x="1494866" y="113535"/>
                  </a:lnTo>
                  <a:lnTo>
                    <a:pt x="1493960" y="111948"/>
                  </a:lnTo>
                  <a:lnTo>
                    <a:pt x="1493733" y="109909"/>
                  </a:lnTo>
                  <a:lnTo>
                    <a:pt x="1493506" y="107869"/>
                  </a:lnTo>
                  <a:lnTo>
                    <a:pt x="1493506" y="105830"/>
                  </a:lnTo>
                  <a:lnTo>
                    <a:pt x="1493506" y="103337"/>
                  </a:lnTo>
                  <a:lnTo>
                    <a:pt x="1493960" y="100844"/>
                  </a:lnTo>
                  <a:lnTo>
                    <a:pt x="1494866" y="99258"/>
                  </a:lnTo>
                  <a:lnTo>
                    <a:pt x="1495773" y="97672"/>
                  </a:lnTo>
                  <a:lnTo>
                    <a:pt x="1497359" y="96312"/>
                  </a:lnTo>
                  <a:lnTo>
                    <a:pt x="1498945" y="95632"/>
                  </a:lnTo>
                  <a:lnTo>
                    <a:pt x="1500985" y="94952"/>
                  </a:lnTo>
                  <a:lnTo>
                    <a:pt x="1503251" y="94725"/>
                  </a:lnTo>
                  <a:lnTo>
                    <a:pt x="1506197" y="94952"/>
                  </a:lnTo>
                  <a:lnTo>
                    <a:pt x="1508463" y="95632"/>
                  </a:lnTo>
                  <a:lnTo>
                    <a:pt x="1510049" y="96538"/>
                  </a:lnTo>
                  <a:lnTo>
                    <a:pt x="1510729" y="96992"/>
                  </a:lnTo>
                  <a:lnTo>
                    <a:pt x="1511409" y="97898"/>
                  </a:lnTo>
                  <a:lnTo>
                    <a:pt x="1512089" y="99938"/>
                  </a:lnTo>
                  <a:lnTo>
                    <a:pt x="1512769" y="103110"/>
                  </a:lnTo>
                  <a:lnTo>
                    <a:pt x="1512995" y="106963"/>
                  </a:lnTo>
                  <a:lnTo>
                    <a:pt x="1512995" y="111495"/>
                  </a:lnTo>
                  <a:lnTo>
                    <a:pt x="1512995" y="118067"/>
                  </a:lnTo>
                  <a:lnTo>
                    <a:pt x="1567157" y="118067"/>
                  </a:lnTo>
                  <a:lnTo>
                    <a:pt x="1567383" y="113535"/>
                  </a:lnTo>
                  <a:lnTo>
                    <a:pt x="1567837" y="110815"/>
                  </a:lnTo>
                  <a:lnTo>
                    <a:pt x="1567383" y="106283"/>
                  </a:lnTo>
                  <a:lnTo>
                    <a:pt x="1566930" y="102430"/>
                  </a:lnTo>
                  <a:lnTo>
                    <a:pt x="1566024" y="98578"/>
                  </a:lnTo>
                  <a:lnTo>
                    <a:pt x="1564664" y="95179"/>
                  </a:lnTo>
                  <a:lnTo>
                    <a:pt x="1562851" y="92006"/>
                  </a:lnTo>
                  <a:lnTo>
                    <a:pt x="1560812" y="88833"/>
                  </a:lnTo>
                  <a:lnTo>
                    <a:pt x="1558092" y="86114"/>
                  </a:lnTo>
                  <a:lnTo>
                    <a:pt x="1555373" y="83395"/>
                  </a:lnTo>
                  <a:lnTo>
                    <a:pt x="1551974" y="81128"/>
                  </a:lnTo>
                  <a:lnTo>
                    <a:pt x="1548121" y="79089"/>
                  </a:lnTo>
                  <a:lnTo>
                    <a:pt x="1544269" y="77276"/>
                  </a:lnTo>
                  <a:lnTo>
                    <a:pt x="1539736" y="75463"/>
                  </a:lnTo>
                  <a:lnTo>
                    <a:pt x="1534751" y="74103"/>
                  </a:lnTo>
                  <a:lnTo>
                    <a:pt x="1529538" y="72970"/>
                  </a:lnTo>
                  <a:lnTo>
                    <a:pt x="1523873" y="72064"/>
                  </a:lnTo>
                  <a:lnTo>
                    <a:pt x="1517981" y="71384"/>
                  </a:lnTo>
                  <a:lnTo>
                    <a:pt x="1517981" y="58920"/>
                  </a:lnTo>
                  <a:lnTo>
                    <a:pt x="1493053" y="58920"/>
                  </a:lnTo>
                  <a:close/>
                  <a:moveTo>
                    <a:pt x="1505970" y="0"/>
                  </a:moveTo>
                  <a:lnTo>
                    <a:pt x="1513675" y="226"/>
                  </a:lnTo>
                  <a:lnTo>
                    <a:pt x="1521380" y="680"/>
                  </a:lnTo>
                  <a:lnTo>
                    <a:pt x="1528859" y="1813"/>
                  </a:lnTo>
                  <a:lnTo>
                    <a:pt x="1536337" y="2946"/>
                  </a:lnTo>
                  <a:lnTo>
                    <a:pt x="1543815" y="4759"/>
                  </a:lnTo>
                  <a:lnTo>
                    <a:pt x="1551067" y="6798"/>
                  </a:lnTo>
                  <a:lnTo>
                    <a:pt x="1557866" y="9291"/>
                  </a:lnTo>
                  <a:lnTo>
                    <a:pt x="1564891" y="11784"/>
                  </a:lnTo>
                  <a:lnTo>
                    <a:pt x="1571689" y="14956"/>
                  </a:lnTo>
                  <a:lnTo>
                    <a:pt x="1578034" y="18129"/>
                  </a:lnTo>
                  <a:lnTo>
                    <a:pt x="1584380" y="21755"/>
                  </a:lnTo>
                  <a:lnTo>
                    <a:pt x="1590725" y="26061"/>
                  </a:lnTo>
                  <a:lnTo>
                    <a:pt x="1596617" y="30140"/>
                  </a:lnTo>
                  <a:lnTo>
                    <a:pt x="1602282" y="34445"/>
                  </a:lnTo>
                  <a:lnTo>
                    <a:pt x="1607948" y="39431"/>
                  </a:lnTo>
                  <a:lnTo>
                    <a:pt x="1613160" y="44190"/>
                  </a:lnTo>
                  <a:lnTo>
                    <a:pt x="1618146" y="49629"/>
                  </a:lnTo>
                  <a:lnTo>
                    <a:pt x="1622905" y="55068"/>
                  </a:lnTo>
                  <a:lnTo>
                    <a:pt x="1627437" y="60960"/>
                  </a:lnTo>
                  <a:lnTo>
                    <a:pt x="1631743" y="66852"/>
                  </a:lnTo>
                  <a:lnTo>
                    <a:pt x="1635595" y="72970"/>
                  </a:lnTo>
                  <a:lnTo>
                    <a:pt x="1639221" y="79316"/>
                  </a:lnTo>
                  <a:lnTo>
                    <a:pt x="1642394" y="85661"/>
                  </a:lnTo>
                  <a:lnTo>
                    <a:pt x="1645566" y="92686"/>
                  </a:lnTo>
                  <a:lnTo>
                    <a:pt x="1648512" y="99484"/>
                  </a:lnTo>
                  <a:lnTo>
                    <a:pt x="1650778" y="106736"/>
                  </a:lnTo>
                  <a:lnTo>
                    <a:pt x="1652818" y="113761"/>
                  </a:lnTo>
                  <a:lnTo>
                    <a:pt x="1654404" y="121013"/>
                  </a:lnTo>
                  <a:lnTo>
                    <a:pt x="1655991" y="128491"/>
                  </a:lnTo>
                  <a:lnTo>
                    <a:pt x="1656670" y="135970"/>
                  </a:lnTo>
                  <a:lnTo>
                    <a:pt x="1657350" y="143675"/>
                  </a:lnTo>
                  <a:lnTo>
                    <a:pt x="1657350" y="151833"/>
                  </a:lnTo>
                  <a:lnTo>
                    <a:pt x="1657350" y="159538"/>
                  </a:lnTo>
                  <a:lnTo>
                    <a:pt x="1656670" y="167243"/>
                  </a:lnTo>
                  <a:lnTo>
                    <a:pt x="1655991" y="174721"/>
                  </a:lnTo>
                  <a:lnTo>
                    <a:pt x="1654404" y="182199"/>
                  </a:lnTo>
                  <a:lnTo>
                    <a:pt x="1652818" y="189678"/>
                  </a:lnTo>
                  <a:lnTo>
                    <a:pt x="1650778" y="196703"/>
                  </a:lnTo>
                  <a:lnTo>
                    <a:pt x="1648512" y="203728"/>
                  </a:lnTo>
                  <a:lnTo>
                    <a:pt x="1645566" y="210753"/>
                  </a:lnTo>
                  <a:lnTo>
                    <a:pt x="1642394" y="217325"/>
                  </a:lnTo>
                  <a:lnTo>
                    <a:pt x="1639221" y="223897"/>
                  </a:lnTo>
                  <a:lnTo>
                    <a:pt x="1635595" y="230242"/>
                  </a:lnTo>
                  <a:lnTo>
                    <a:pt x="1631743" y="236587"/>
                  </a:lnTo>
                  <a:lnTo>
                    <a:pt x="1627437" y="242480"/>
                  </a:lnTo>
                  <a:lnTo>
                    <a:pt x="1622905" y="248145"/>
                  </a:lnTo>
                  <a:lnTo>
                    <a:pt x="1618146" y="253584"/>
                  </a:lnTo>
                  <a:lnTo>
                    <a:pt x="1613160" y="259023"/>
                  </a:lnTo>
                  <a:lnTo>
                    <a:pt x="1607948" y="263781"/>
                  </a:lnTo>
                  <a:lnTo>
                    <a:pt x="1602282" y="268767"/>
                  </a:lnTo>
                  <a:lnTo>
                    <a:pt x="1596617" y="273073"/>
                  </a:lnTo>
                  <a:lnTo>
                    <a:pt x="1590725" y="277378"/>
                  </a:lnTo>
                  <a:lnTo>
                    <a:pt x="1584380" y="281231"/>
                  </a:lnTo>
                  <a:lnTo>
                    <a:pt x="1578034" y="284857"/>
                  </a:lnTo>
                  <a:lnTo>
                    <a:pt x="1571689" y="288256"/>
                  </a:lnTo>
                  <a:lnTo>
                    <a:pt x="1564891" y="291429"/>
                  </a:lnTo>
                  <a:lnTo>
                    <a:pt x="1557866" y="293921"/>
                  </a:lnTo>
                  <a:lnTo>
                    <a:pt x="1551067" y="296641"/>
                  </a:lnTo>
                  <a:lnTo>
                    <a:pt x="1543815" y="298454"/>
                  </a:lnTo>
                  <a:lnTo>
                    <a:pt x="1536337" y="300040"/>
                  </a:lnTo>
                  <a:lnTo>
                    <a:pt x="1528859" y="301400"/>
                  </a:lnTo>
                  <a:lnTo>
                    <a:pt x="1521380" y="302533"/>
                  </a:lnTo>
                  <a:lnTo>
                    <a:pt x="1513675" y="302986"/>
                  </a:lnTo>
                  <a:lnTo>
                    <a:pt x="1505970" y="303213"/>
                  </a:lnTo>
                  <a:lnTo>
                    <a:pt x="1498265" y="302986"/>
                  </a:lnTo>
                  <a:lnTo>
                    <a:pt x="1490334" y="302533"/>
                  </a:lnTo>
                  <a:lnTo>
                    <a:pt x="1482629" y="301400"/>
                  </a:lnTo>
                  <a:lnTo>
                    <a:pt x="1475151" y="300040"/>
                  </a:lnTo>
                  <a:lnTo>
                    <a:pt x="1467899" y="298454"/>
                  </a:lnTo>
                  <a:lnTo>
                    <a:pt x="1460874" y="296641"/>
                  </a:lnTo>
                  <a:lnTo>
                    <a:pt x="1453849" y="293921"/>
                  </a:lnTo>
                  <a:lnTo>
                    <a:pt x="1446823" y="291429"/>
                  </a:lnTo>
                  <a:lnTo>
                    <a:pt x="1440252" y="288256"/>
                  </a:lnTo>
                  <a:lnTo>
                    <a:pt x="1433453" y="284857"/>
                  </a:lnTo>
                  <a:lnTo>
                    <a:pt x="1427334" y="281231"/>
                  </a:lnTo>
                  <a:lnTo>
                    <a:pt x="1420989" y="277378"/>
                  </a:lnTo>
                  <a:lnTo>
                    <a:pt x="1415097" y="273073"/>
                  </a:lnTo>
                  <a:lnTo>
                    <a:pt x="1409432" y="268767"/>
                  </a:lnTo>
                  <a:lnTo>
                    <a:pt x="1403766" y="263781"/>
                  </a:lnTo>
                  <a:lnTo>
                    <a:pt x="1398781" y="259023"/>
                  </a:lnTo>
                  <a:lnTo>
                    <a:pt x="1393569" y="253584"/>
                  </a:lnTo>
                  <a:lnTo>
                    <a:pt x="1388810" y="248145"/>
                  </a:lnTo>
                  <a:lnTo>
                    <a:pt x="1384277" y="242480"/>
                  </a:lnTo>
                  <a:lnTo>
                    <a:pt x="1380198" y="236587"/>
                  </a:lnTo>
                  <a:lnTo>
                    <a:pt x="1376346" y="230242"/>
                  </a:lnTo>
                  <a:lnTo>
                    <a:pt x="1372267" y="223897"/>
                  </a:lnTo>
                  <a:lnTo>
                    <a:pt x="1369094" y="217325"/>
                  </a:lnTo>
                  <a:lnTo>
                    <a:pt x="1366148" y="210753"/>
                  </a:lnTo>
                  <a:lnTo>
                    <a:pt x="1363429" y="203728"/>
                  </a:lnTo>
                  <a:lnTo>
                    <a:pt x="1360936" y="196703"/>
                  </a:lnTo>
                  <a:lnTo>
                    <a:pt x="1358896" y="189678"/>
                  </a:lnTo>
                  <a:lnTo>
                    <a:pt x="1357083" y="182199"/>
                  </a:lnTo>
                  <a:lnTo>
                    <a:pt x="1355950" y="174721"/>
                  </a:lnTo>
                  <a:lnTo>
                    <a:pt x="1354817" y="167243"/>
                  </a:lnTo>
                  <a:lnTo>
                    <a:pt x="1354364" y="159538"/>
                  </a:lnTo>
                  <a:lnTo>
                    <a:pt x="1354137" y="151833"/>
                  </a:lnTo>
                  <a:lnTo>
                    <a:pt x="1354364" y="143675"/>
                  </a:lnTo>
                  <a:lnTo>
                    <a:pt x="1354817" y="135970"/>
                  </a:lnTo>
                  <a:lnTo>
                    <a:pt x="1355950" y="128491"/>
                  </a:lnTo>
                  <a:lnTo>
                    <a:pt x="1357083" y="121013"/>
                  </a:lnTo>
                  <a:lnTo>
                    <a:pt x="1358896" y="113761"/>
                  </a:lnTo>
                  <a:lnTo>
                    <a:pt x="1360936" y="106736"/>
                  </a:lnTo>
                  <a:lnTo>
                    <a:pt x="1363429" y="99484"/>
                  </a:lnTo>
                  <a:lnTo>
                    <a:pt x="1366148" y="92686"/>
                  </a:lnTo>
                  <a:lnTo>
                    <a:pt x="1369094" y="85661"/>
                  </a:lnTo>
                  <a:lnTo>
                    <a:pt x="1372267" y="79316"/>
                  </a:lnTo>
                  <a:lnTo>
                    <a:pt x="1376346" y="72970"/>
                  </a:lnTo>
                  <a:lnTo>
                    <a:pt x="1380198" y="66852"/>
                  </a:lnTo>
                  <a:lnTo>
                    <a:pt x="1384277" y="60960"/>
                  </a:lnTo>
                  <a:lnTo>
                    <a:pt x="1388810" y="55068"/>
                  </a:lnTo>
                  <a:lnTo>
                    <a:pt x="1393569" y="49629"/>
                  </a:lnTo>
                  <a:lnTo>
                    <a:pt x="1398781" y="44190"/>
                  </a:lnTo>
                  <a:lnTo>
                    <a:pt x="1403766" y="39431"/>
                  </a:lnTo>
                  <a:lnTo>
                    <a:pt x="1409432" y="34445"/>
                  </a:lnTo>
                  <a:lnTo>
                    <a:pt x="1415097" y="30140"/>
                  </a:lnTo>
                  <a:lnTo>
                    <a:pt x="1420989" y="26061"/>
                  </a:lnTo>
                  <a:lnTo>
                    <a:pt x="1427334" y="21755"/>
                  </a:lnTo>
                  <a:lnTo>
                    <a:pt x="1433453" y="18129"/>
                  </a:lnTo>
                  <a:lnTo>
                    <a:pt x="1440252" y="14956"/>
                  </a:lnTo>
                  <a:lnTo>
                    <a:pt x="1446823" y="11784"/>
                  </a:lnTo>
                  <a:lnTo>
                    <a:pt x="1453849" y="9291"/>
                  </a:lnTo>
                  <a:lnTo>
                    <a:pt x="1460874" y="6798"/>
                  </a:lnTo>
                  <a:lnTo>
                    <a:pt x="1467899" y="4759"/>
                  </a:lnTo>
                  <a:lnTo>
                    <a:pt x="1475151" y="2946"/>
                  </a:lnTo>
                  <a:lnTo>
                    <a:pt x="1482629" y="1813"/>
                  </a:lnTo>
                  <a:lnTo>
                    <a:pt x="1490334" y="680"/>
                  </a:lnTo>
                  <a:lnTo>
                    <a:pt x="1498265" y="226"/>
                  </a:lnTo>
                  <a:lnTo>
                    <a:pt x="150597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35">
                <a:solidFill>
                  <a:schemeClr val="bg1"/>
                </a:solidFill>
                <a:latin typeface="微软雅黑" panose="020B0503020204020204" pitchFamily="34" charset="-122"/>
                <a:ea typeface="微软雅黑" panose="020B0503020204020204" pitchFamily="34" charset="-122"/>
              </a:endParaRPr>
            </a:p>
          </p:txBody>
        </p:sp>
      </p:grpSp>
      <p:sp>
        <p:nvSpPr>
          <p:cNvPr id="53" name="MH_SubTitle_1"/>
          <p:cNvSpPr txBox="1">
            <a:spLocks noChangeArrowheads="1"/>
          </p:cNvSpPr>
          <p:nvPr>
            <p:custDataLst>
              <p:tags r:id="rId1"/>
            </p:custDataLst>
          </p:nvPr>
        </p:nvSpPr>
        <p:spPr bwMode="auto">
          <a:xfrm>
            <a:off x="7445396" y="-22176"/>
            <a:ext cx="4550192" cy="387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9" tIns="45725" rIns="91449" bIns="45725"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just"/>
            <a:r>
              <a:rPr lang="zh-CN" altLang="en-US" sz="2400" dirty="0">
                <a:solidFill>
                  <a:schemeClr val="tx1"/>
                </a:solidFill>
              </a:rPr>
              <a:t>夫妻双方</a:t>
            </a:r>
            <a:r>
              <a:rPr lang="zh-CN" altLang="en-US" sz="2400" b="1" dirty="0">
                <a:solidFill>
                  <a:srgbClr val="FF0000"/>
                </a:solidFill>
              </a:rPr>
              <a:t>婚前分别购买住房</a:t>
            </a:r>
            <a:r>
              <a:rPr lang="zh-CN" altLang="en-US" sz="2400" dirty="0">
                <a:solidFill>
                  <a:schemeClr val="tx1"/>
                </a:solidFill>
              </a:rPr>
              <a:t>发生的首套住房贷款，其贷款利息支出，婚后可以选择其中一套购买的住房，由购买方按扣除标准的100%扣除, 也可以由夫妻双方对各自购买的住房分别按扣除标准的50%扣除，具体扣除方式在一个纳税年度内不能变更。</a:t>
            </a:r>
          </a:p>
        </p:txBody>
      </p:sp>
      <p:sp>
        <p:nvSpPr>
          <p:cNvPr id="55" name="MH_SubTitle_1"/>
          <p:cNvSpPr txBox="1">
            <a:spLocks noChangeArrowheads="1"/>
          </p:cNvSpPr>
          <p:nvPr>
            <p:custDataLst>
              <p:tags r:id="rId2"/>
            </p:custDataLst>
          </p:nvPr>
        </p:nvSpPr>
        <p:spPr bwMode="auto">
          <a:xfrm>
            <a:off x="349764" y="3995571"/>
            <a:ext cx="3114240" cy="181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9" tIns="45725" rIns="91449" bIns="45725"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just"/>
            <a:r>
              <a:rPr lang="zh-CN" altLang="en-US" sz="2400" dirty="0">
                <a:solidFill>
                  <a:schemeClr val="tx1"/>
                </a:solidFill>
              </a:rPr>
              <a:t>经夫妻双方约定，可以选择由其中一方扣除，具体扣除方式在一个纳税年度内不能变更。</a:t>
            </a:r>
          </a:p>
        </p:txBody>
      </p:sp>
      <p:sp>
        <p:nvSpPr>
          <p:cNvPr id="2" name="文本框 1"/>
          <p:cNvSpPr txBox="1"/>
          <p:nvPr/>
        </p:nvSpPr>
        <p:spPr>
          <a:xfrm>
            <a:off x="349885" y="2072640"/>
            <a:ext cx="3208655" cy="112395"/>
          </a:xfrm>
          <a:prstGeom prst="rect">
            <a:avLst/>
          </a:prstGeom>
          <a:noFill/>
        </p:spPr>
        <p:txBody>
          <a:bodyPr wrap="square" rtlCol="0">
            <a:spAutoFit/>
          </a:bodyPr>
          <a:lstStyle/>
          <a:p>
            <a:endParaRPr lang="zh-CN" altLang="en-US" sz="135"/>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par>
                                <p:cTn id="17" presetID="22" presetClass="entr" presetSubtype="1" fill="hold" nodeType="withEffect">
                                  <p:stCondLst>
                                    <p:cond delay="30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500"/>
                                        <p:tgtEl>
                                          <p:spTgt spid="30"/>
                                        </p:tgtEl>
                                      </p:cBhvr>
                                    </p:animEffect>
                                  </p:childTnLst>
                                </p:cTn>
                              </p:par>
                            </p:childTnLst>
                          </p:cTn>
                        </p:par>
                        <p:par>
                          <p:cTn id="20" fill="hold">
                            <p:stCondLst>
                              <p:cond delay="2000"/>
                            </p:stCondLst>
                            <p:childTnLst>
                              <p:par>
                                <p:cTn id="21" presetID="2" presetClass="entr" presetSubtype="8" decel="10000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750" fill="hold"/>
                                        <p:tgtEl>
                                          <p:spTgt spid="55"/>
                                        </p:tgtEl>
                                        <p:attrNameLst>
                                          <p:attrName>ppt_x</p:attrName>
                                        </p:attrNameLst>
                                      </p:cBhvr>
                                      <p:tavLst>
                                        <p:tav tm="0">
                                          <p:val>
                                            <p:strVal val="0-#ppt_w/2"/>
                                          </p:val>
                                        </p:tav>
                                        <p:tav tm="100000">
                                          <p:val>
                                            <p:strVal val="#ppt_x"/>
                                          </p:val>
                                        </p:tav>
                                      </p:tavLst>
                                    </p:anim>
                                    <p:anim calcmode="lin" valueType="num">
                                      <p:cBhvr additive="base">
                                        <p:cTn id="24" dur="750" fill="hold"/>
                                        <p:tgtEl>
                                          <p:spTgt spid="55"/>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60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par>
                                <p:cTn id="28" presetID="22" presetClass="entr" presetSubtype="1" fill="hold" nodeType="withEffect">
                                  <p:stCondLst>
                                    <p:cond delay="800"/>
                                  </p:stCondLst>
                                  <p:childTnLst>
                                    <p:set>
                                      <p:cBhvr>
                                        <p:cTn id="29" dur="1" fill="hold">
                                          <p:stCondLst>
                                            <p:cond delay="0"/>
                                          </p:stCondLst>
                                        </p:cTn>
                                        <p:tgtEl>
                                          <p:spTgt spid="46"/>
                                        </p:tgtEl>
                                        <p:attrNameLst>
                                          <p:attrName>style.visibility</p:attrName>
                                        </p:attrNameLst>
                                      </p:cBhvr>
                                      <p:to>
                                        <p:strVal val="visible"/>
                                      </p:to>
                                    </p:set>
                                    <p:animEffect transition="in" filter="wipe(up)">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53" grpId="0"/>
      <p:bldP spid="5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000" y="266700"/>
            <a:ext cx="6297084"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总体情况</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专项附加扣除政策的条件和标准</a:t>
            </a:r>
            <a:endParaRPr kumimoji="0" lang="en-GB"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endParaRPr>
          </a:p>
        </p:txBody>
      </p:sp>
      <p:sp>
        <p:nvSpPr>
          <p:cNvPr id="4" name="L 形 3"/>
          <p:cNvSpPr/>
          <p:nvPr/>
        </p:nvSpPr>
        <p:spPr>
          <a:xfrm rot="13498344">
            <a:off x="533400" y="423333"/>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713317" y="423333"/>
            <a:ext cx="192617"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353484" y="423333"/>
            <a:ext cx="192617"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1016000" y="840317"/>
            <a:ext cx="10454217" cy="0"/>
          </a:xfrm>
          <a:prstGeom prst="line">
            <a:avLst/>
          </a:prstGeom>
        </p:spPr>
        <p:style>
          <a:lnRef idx="1">
            <a:schemeClr val="dk1"/>
          </a:lnRef>
          <a:fillRef idx="0">
            <a:schemeClr val="dk1"/>
          </a:fillRef>
          <a:effectRef idx="0">
            <a:schemeClr val="dk1"/>
          </a:effectRef>
          <a:fontRef idx="minor">
            <a:schemeClr val="tx1"/>
          </a:fontRef>
        </p:style>
      </p:cxnSp>
      <p:grpSp>
        <p:nvGrpSpPr>
          <p:cNvPr id="17415" name="组合 13"/>
          <p:cNvGrpSpPr/>
          <p:nvPr/>
        </p:nvGrpSpPr>
        <p:grpSpPr>
          <a:xfrm>
            <a:off x="4078808" y="933442"/>
            <a:ext cx="1515533" cy="1515533"/>
            <a:chOff x="4535479" y="2578091"/>
            <a:chExt cx="1514475" cy="1516063"/>
          </a:xfrm>
        </p:grpSpPr>
        <p:sp>
          <p:nvSpPr>
            <p:cNvPr id="17424" name="任意多边形 15"/>
            <p:cNvSpPr/>
            <p:nvPr/>
          </p:nvSpPr>
          <p:spPr>
            <a:xfrm rot="-5400000" flipH="1">
              <a:off x="4534685" y="2578885"/>
              <a:ext cx="1514475" cy="1512887"/>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1"/>
                </a:cxn>
                <a:cxn ang="0">
                  <a:pos x="198631" y="833961"/>
                </a:cxn>
                <a:cxn ang="0">
                  <a:pos x="0" y="636161"/>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noFill/>
            </a:ln>
          </p:spPr>
          <p:txBody>
            <a:bodyPr/>
            <a:lstStyle/>
            <a:p>
              <a:endParaRPr lang="zh-CN" altLang="en-US" sz="100" dirty="0">
                <a:latin typeface="Arial" panose="020B0604020202020204" pitchFamily="34" charset="0"/>
              </a:endParaRPr>
            </a:p>
          </p:txBody>
        </p:sp>
        <p:sp>
          <p:nvSpPr>
            <p:cNvPr id="17425" name="矩形 16"/>
            <p:cNvSpPr/>
            <p:nvPr/>
          </p:nvSpPr>
          <p:spPr>
            <a:xfrm rot="-5400000" flipH="1">
              <a:off x="4895841" y="2940041"/>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sp>
          <p:nvSpPr>
            <p:cNvPr id="17426" name="文本框 13"/>
            <p:cNvSpPr txBox="1"/>
            <p:nvPr/>
          </p:nvSpPr>
          <p:spPr>
            <a:xfrm>
              <a:off x="5025552" y="3057797"/>
              <a:ext cx="860459" cy="912179"/>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享受</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条件</a:t>
              </a:r>
            </a:p>
          </p:txBody>
        </p:sp>
      </p:grpSp>
      <p:grpSp>
        <p:nvGrpSpPr>
          <p:cNvPr id="17416" name="组合 19"/>
          <p:cNvGrpSpPr/>
          <p:nvPr/>
        </p:nvGrpSpPr>
        <p:grpSpPr>
          <a:xfrm>
            <a:off x="5683251" y="954617"/>
            <a:ext cx="1526116" cy="1513416"/>
            <a:chOff x="6138251" y="2599440"/>
            <a:chExt cx="1527787" cy="1514475"/>
          </a:xfrm>
        </p:grpSpPr>
        <p:sp>
          <p:nvSpPr>
            <p:cNvPr id="17422" name="任意多边形 7"/>
            <p:cNvSpPr/>
            <p:nvPr/>
          </p:nvSpPr>
          <p:spPr>
            <a:xfrm rot="5400000">
              <a:off x="6152347" y="2600224"/>
              <a:ext cx="1514475" cy="1512888"/>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4"/>
                </a:cxn>
                <a:cxn ang="0">
                  <a:pos x="198631" y="833964"/>
                </a:cxn>
                <a:cxn ang="0">
                  <a:pos x="0" y="636164"/>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sz="100" dirty="0">
                <a:latin typeface="Arial" panose="020B0604020202020204" pitchFamily="34" charset="0"/>
              </a:endParaRPr>
            </a:p>
          </p:txBody>
        </p:sp>
        <p:sp>
          <p:nvSpPr>
            <p:cNvPr id="17423" name="矩形 8"/>
            <p:cNvSpPr/>
            <p:nvPr/>
          </p:nvSpPr>
          <p:spPr>
            <a:xfrm rot="5400000">
              <a:off x="6139035" y="2947043"/>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grpSp>
      <p:sp>
        <p:nvSpPr>
          <p:cNvPr id="17417" name="文本框 13"/>
          <p:cNvSpPr txBox="1"/>
          <p:nvPr/>
        </p:nvSpPr>
        <p:spPr>
          <a:xfrm>
            <a:off x="5770033" y="1411817"/>
            <a:ext cx="861060" cy="911860"/>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标准</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方式</a:t>
            </a:r>
          </a:p>
        </p:txBody>
      </p:sp>
      <p:grpSp>
        <p:nvGrpSpPr>
          <p:cNvPr id="8" name="组合 38"/>
          <p:cNvGrpSpPr/>
          <p:nvPr/>
        </p:nvGrpSpPr>
        <p:grpSpPr>
          <a:xfrm>
            <a:off x="300243" y="932724"/>
            <a:ext cx="1453671" cy="127096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84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20012" y="4088306"/>
              <a:ext cx="1065085" cy="816969"/>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住房</a:t>
              </a:r>
              <a:endParaRPr kumimoji="0" lang="en-US" altLang="zh-CN"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租金</a:t>
              </a:r>
            </a:p>
          </p:txBody>
        </p:sp>
      </p:grpSp>
      <p:cxnSp>
        <p:nvCxnSpPr>
          <p:cNvPr id="10" name="直接连接符 9"/>
          <p:cNvCxnSpPr/>
          <p:nvPr/>
        </p:nvCxnSpPr>
        <p:spPr>
          <a:xfrm>
            <a:off x="5615517"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17420" name="矩形 10"/>
          <p:cNvSpPr/>
          <p:nvPr/>
        </p:nvSpPr>
        <p:spPr>
          <a:xfrm>
            <a:off x="239184" y="2565400"/>
            <a:ext cx="5350933" cy="2722880"/>
          </a:xfrm>
          <a:prstGeom prst="rect">
            <a:avLst/>
          </a:prstGeom>
          <a:noFill/>
          <a:ln w="9525">
            <a:noFill/>
          </a:ln>
        </p:spPr>
        <p:txBody>
          <a:bodyPr>
            <a:spAutoFit/>
          </a:bodyPr>
          <a:lstStyle/>
          <a:p>
            <a:r>
              <a:rPr lang="zh-CN" altLang="en-US" sz="2135" dirty="0">
                <a:latin typeface="Calibri" panose="020F0502020204030204" pitchFamily="34" charset="0"/>
              </a:rPr>
              <a:t>在主要工作城市租房，且同时符合以下条件：</a:t>
            </a:r>
          </a:p>
          <a:p>
            <a:r>
              <a:rPr lang="zh-CN" altLang="en-US" sz="2135" dirty="0">
                <a:latin typeface="Calibri" panose="020F0502020204030204" pitchFamily="34" charset="0"/>
              </a:rPr>
              <a:t>（</a:t>
            </a:r>
            <a:r>
              <a:rPr lang="en-US" altLang="zh-CN" sz="2135" dirty="0">
                <a:latin typeface="Calibri" panose="020F0502020204030204" pitchFamily="34" charset="0"/>
              </a:rPr>
              <a:t>1</a:t>
            </a:r>
            <a:r>
              <a:rPr lang="zh-CN" altLang="en-US" sz="2135" dirty="0">
                <a:latin typeface="Calibri" panose="020F0502020204030204" pitchFamily="34" charset="0"/>
              </a:rPr>
              <a:t>）</a:t>
            </a:r>
            <a:r>
              <a:rPr lang="zh-CN" altLang="en-US" sz="2135" dirty="0">
                <a:latin typeface="Calibri" panose="020F0502020204030204" pitchFamily="34" charset="0"/>
                <a:sym typeface="+mn-ea"/>
              </a:rPr>
              <a:t>本人及配偶在主要工作的城市没有自有住房；</a:t>
            </a:r>
            <a:endParaRPr lang="zh-CN" altLang="en-US" sz="2135" dirty="0">
              <a:latin typeface="Calibri" panose="020F0502020204030204" pitchFamily="34" charset="0"/>
            </a:endParaRPr>
          </a:p>
          <a:p>
            <a:r>
              <a:rPr lang="zh-CN" altLang="en-US" sz="2135" dirty="0">
                <a:latin typeface="Calibri" panose="020F0502020204030204" pitchFamily="34" charset="0"/>
              </a:rPr>
              <a:t>（</a:t>
            </a:r>
            <a:r>
              <a:rPr lang="en-US" altLang="zh-CN" sz="2135" dirty="0">
                <a:latin typeface="Calibri" panose="020F0502020204030204" pitchFamily="34" charset="0"/>
              </a:rPr>
              <a:t>2</a:t>
            </a:r>
            <a:r>
              <a:rPr lang="zh-CN" altLang="en-US" sz="2135" dirty="0">
                <a:latin typeface="Calibri" panose="020F0502020204030204" pitchFamily="34" charset="0"/>
              </a:rPr>
              <a:t>）</a:t>
            </a:r>
            <a:r>
              <a:rPr lang="zh-CN" altLang="en-US" sz="2135" dirty="0">
                <a:latin typeface="Calibri" panose="020F0502020204030204" pitchFamily="34" charset="0"/>
                <a:sym typeface="+mn-ea"/>
              </a:rPr>
              <a:t>已经实际发生了住房租金支出；</a:t>
            </a:r>
            <a:endParaRPr lang="zh-CN" altLang="en-US" sz="2135" dirty="0">
              <a:latin typeface="Calibri" panose="020F0502020204030204" pitchFamily="34" charset="0"/>
            </a:endParaRPr>
          </a:p>
          <a:p>
            <a:r>
              <a:rPr lang="zh-CN" altLang="en-US" sz="2135" dirty="0">
                <a:latin typeface="Calibri" panose="020F0502020204030204" pitchFamily="34" charset="0"/>
              </a:rPr>
              <a:t>（</a:t>
            </a:r>
            <a:r>
              <a:rPr lang="en-US" altLang="zh-CN" sz="2135" dirty="0">
                <a:latin typeface="Calibri" panose="020F0502020204030204" pitchFamily="34" charset="0"/>
              </a:rPr>
              <a:t>3</a:t>
            </a:r>
            <a:r>
              <a:rPr lang="zh-CN" altLang="en-US" sz="2135" dirty="0">
                <a:latin typeface="Calibri" panose="020F0502020204030204" pitchFamily="34" charset="0"/>
              </a:rPr>
              <a:t>）本人及配偶在同一纳税年度内，没有享受住房贷款利息专项附加扣除政策。也就是说，住房贷款利息与住房租金两项扣除政策只能享受其中一项，不能同时享受。</a:t>
            </a:r>
          </a:p>
        </p:txBody>
      </p:sp>
      <p:sp>
        <p:nvSpPr>
          <p:cNvPr id="17421" name="矩形 11"/>
          <p:cNvSpPr/>
          <p:nvPr/>
        </p:nvSpPr>
        <p:spPr>
          <a:xfrm>
            <a:off x="5770033" y="2565400"/>
            <a:ext cx="6144684" cy="4121150"/>
          </a:xfrm>
          <a:prstGeom prst="rect">
            <a:avLst/>
          </a:prstGeom>
          <a:noFill/>
          <a:ln w="9525">
            <a:noFill/>
          </a:ln>
        </p:spPr>
        <p:txBody>
          <a:bodyPr>
            <a:spAutoFit/>
          </a:bodyPr>
          <a:lstStyle/>
          <a:p>
            <a:r>
              <a:rPr lang="zh-CN" altLang="en-US" sz="2135" dirty="0">
                <a:latin typeface="Calibri" panose="020F0502020204030204" pitchFamily="34" charset="0"/>
              </a:rPr>
              <a:t>（</a:t>
            </a:r>
            <a:r>
              <a:rPr lang="en-US" altLang="zh-CN" sz="2135" dirty="0">
                <a:latin typeface="Calibri" panose="020F0502020204030204" pitchFamily="34" charset="0"/>
              </a:rPr>
              <a:t>1</a:t>
            </a:r>
            <a:r>
              <a:rPr lang="zh-CN" altLang="en-US" sz="2135" dirty="0">
                <a:latin typeface="Calibri" panose="020F0502020204030204" pitchFamily="34" charset="0"/>
              </a:rPr>
              <a:t>）直辖市、省会（首府）城市、计划单列市以及国务院确定的其他城市：每月</a:t>
            </a:r>
            <a:r>
              <a:rPr lang="en-US" altLang="zh-CN" sz="2135" dirty="0">
                <a:latin typeface="Calibri" panose="020F0502020204030204" pitchFamily="34" charset="0"/>
              </a:rPr>
              <a:t>1500</a:t>
            </a:r>
            <a:r>
              <a:rPr lang="zh-CN" altLang="en-US" sz="2135" dirty="0">
                <a:latin typeface="Calibri" panose="020F0502020204030204" pitchFamily="34" charset="0"/>
              </a:rPr>
              <a:t>元；</a:t>
            </a:r>
            <a:endParaRPr lang="en-US" altLang="zh-CN" sz="2135" dirty="0">
              <a:latin typeface="Calibri" panose="020F0502020204030204" pitchFamily="34" charset="0"/>
            </a:endParaRPr>
          </a:p>
          <a:p>
            <a:r>
              <a:rPr lang="zh-CN" altLang="en-US" sz="2135" dirty="0">
                <a:latin typeface="Calibri" panose="020F0502020204030204" pitchFamily="34" charset="0"/>
              </a:rPr>
              <a:t>（</a:t>
            </a:r>
            <a:r>
              <a:rPr lang="en-US" altLang="zh-CN" sz="2135" dirty="0">
                <a:latin typeface="Calibri" panose="020F0502020204030204" pitchFamily="34" charset="0"/>
              </a:rPr>
              <a:t>2</a:t>
            </a:r>
            <a:r>
              <a:rPr lang="zh-CN" altLang="en-US" sz="2135" dirty="0">
                <a:latin typeface="Calibri" panose="020F0502020204030204" pitchFamily="34" charset="0"/>
              </a:rPr>
              <a:t>）除上述城市以外的市辖区户籍人口超过</a:t>
            </a:r>
            <a:r>
              <a:rPr lang="en-US" altLang="zh-CN" sz="2135" dirty="0">
                <a:latin typeface="Calibri" panose="020F0502020204030204" pitchFamily="34" charset="0"/>
              </a:rPr>
              <a:t>100</a:t>
            </a:r>
            <a:r>
              <a:rPr lang="zh-CN" altLang="en-US" sz="2135" dirty="0">
                <a:latin typeface="Calibri" panose="020F0502020204030204" pitchFamily="34" charset="0"/>
              </a:rPr>
              <a:t>万人的城市：每月</a:t>
            </a:r>
            <a:r>
              <a:rPr lang="en-US" altLang="zh-CN" sz="2135" dirty="0">
                <a:latin typeface="Calibri" panose="020F0502020204030204" pitchFamily="34" charset="0"/>
              </a:rPr>
              <a:t>1100</a:t>
            </a:r>
            <a:r>
              <a:rPr lang="zh-CN" altLang="en-US" sz="2135" dirty="0">
                <a:latin typeface="Calibri" panose="020F0502020204030204" pitchFamily="34" charset="0"/>
              </a:rPr>
              <a:t>元；</a:t>
            </a:r>
            <a:endParaRPr lang="en-US" altLang="zh-CN" sz="2135" dirty="0">
              <a:latin typeface="Calibri" panose="020F0502020204030204" pitchFamily="34" charset="0"/>
            </a:endParaRPr>
          </a:p>
          <a:p>
            <a:r>
              <a:rPr lang="zh-CN" altLang="en-US" sz="2135" dirty="0">
                <a:latin typeface="Calibri" panose="020F0502020204030204" pitchFamily="34" charset="0"/>
              </a:rPr>
              <a:t>（</a:t>
            </a:r>
            <a:r>
              <a:rPr lang="en-US" altLang="zh-CN" sz="2135" dirty="0">
                <a:latin typeface="Calibri" panose="020F0502020204030204" pitchFamily="34" charset="0"/>
              </a:rPr>
              <a:t>3</a:t>
            </a:r>
            <a:r>
              <a:rPr lang="zh-CN" altLang="en-US" sz="2135" dirty="0">
                <a:latin typeface="Calibri" panose="020F0502020204030204" pitchFamily="34" charset="0"/>
              </a:rPr>
              <a:t>）除上述城市以外的，市辖区户籍人口不超过</a:t>
            </a:r>
            <a:r>
              <a:rPr lang="en-US" altLang="zh-CN" sz="2135" dirty="0">
                <a:latin typeface="Calibri" panose="020F0502020204030204" pitchFamily="34" charset="0"/>
              </a:rPr>
              <a:t>100</a:t>
            </a:r>
            <a:r>
              <a:rPr lang="zh-CN" altLang="en-US" sz="2135" dirty="0">
                <a:latin typeface="Calibri" panose="020F0502020204030204" pitchFamily="34" charset="0"/>
              </a:rPr>
              <a:t>万人（含）的城市：每月</a:t>
            </a:r>
            <a:r>
              <a:rPr lang="en-US" altLang="zh-CN" sz="2135" dirty="0">
                <a:latin typeface="Calibri" panose="020F0502020204030204" pitchFamily="34" charset="0"/>
              </a:rPr>
              <a:t>800</a:t>
            </a:r>
            <a:r>
              <a:rPr lang="zh-CN" altLang="en-US" sz="2135" dirty="0">
                <a:latin typeface="Calibri" panose="020F0502020204030204" pitchFamily="34" charset="0"/>
              </a:rPr>
              <a:t>元。</a:t>
            </a:r>
            <a:endParaRPr lang="en-US" altLang="zh-CN" sz="2135" dirty="0">
              <a:latin typeface="Calibri" panose="020F0502020204030204" pitchFamily="34" charset="0"/>
            </a:endParaRPr>
          </a:p>
          <a:p>
            <a:endParaRPr lang="en-US" altLang="zh-CN" sz="535" dirty="0">
              <a:latin typeface="Calibri" panose="020F0502020204030204" pitchFamily="34" charset="0"/>
            </a:endParaRPr>
          </a:p>
          <a:p>
            <a:endParaRPr lang="zh-CN" altLang="en-US" sz="2135" dirty="0">
              <a:latin typeface="Calibri" panose="020F0502020204030204" pitchFamily="34" charset="0"/>
            </a:endParaRPr>
          </a:p>
          <a:p>
            <a:r>
              <a:rPr lang="zh-CN" altLang="en-US" sz="2135" dirty="0">
                <a:latin typeface="Calibri" panose="020F0502020204030204" pitchFamily="34" charset="0"/>
              </a:rPr>
              <a:t>？谁来扣：</a:t>
            </a:r>
          </a:p>
          <a:p>
            <a:r>
              <a:rPr lang="zh-CN" altLang="en-US" sz="2135" dirty="0">
                <a:latin typeface="Calibri" panose="020F0502020204030204" pitchFamily="34" charset="0"/>
              </a:rPr>
              <a:t>如夫妻双方主要工作城市相同的，只能由一方扣除，且为签订租赁住房合同的承租人来扣除；</a:t>
            </a:r>
          </a:p>
          <a:p>
            <a:r>
              <a:rPr lang="zh-CN" altLang="en-US" sz="2135" dirty="0">
                <a:latin typeface="Calibri" panose="020F0502020204030204" pitchFamily="34" charset="0"/>
              </a:rPr>
              <a:t>如夫妻双方主要工作城市不同，且无房的，可按规定标准分别进行扣除。</a:t>
            </a: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000" y="266700"/>
            <a:ext cx="6297084"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总体情况</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专项附加扣除政策的条件和标准</a:t>
            </a:r>
            <a:endParaRPr kumimoji="0" lang="en-GB"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endParaRPr>
          </a:p>
        </p:txBody>
      </p:sp>
      <p:sp>
        <p:nvSpPr>
          <p:cNvPr id="4" name="L 形 3"/>
          <p:cNvSpPr/>
          <p:nvPr/>
        </p:nvSpPr>
        <p:spPr>
          <a:xfrm rot="13498344">
            <a:off x="533400" y="423333"/>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713317" y="423333"/>
            <a:ext cx="192617"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353484" y="423333"/>
            <a:ext cx="192617"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1016000" y="840317"/>
            <a:ext cx="10454217" cy="0"/>
          </a:xfrm>
          <a:prstGeom prst="line">
            <a:avLst/>
          </a:prstGeom>
        </p:spPr>
        <p:style>
          <a:lnRef idx="1">
            <a:schemeClr val="dk1"/>
          </a:lnRef>
          <a:fillRef idx="0">
            <a:schemeClr val="dk1"/>
          </a:fillRef>
          <a:effectRef idx="0">
            <a:schemeClr val="dk1"/>
          </a:effectRef>
          <a:fontRef idx="minor">
            <a:schemeClr val="tx1"/>
          </a:fontRef>
        </p:style>
      </p:cxnSp>
      <p:grpSp>
        <p:nvGrpSpPr>
          <p:cNvPr id="18439" name="组合 13"/>
          <p:cNvGrpSpPr/>
          <p:nvPr/>
        </p:nvGrpSpPr>
        <p:grpSpPr>
          <a:xfrm>
            <a:off x="4078808" y="933442"/>
            <a:ext cx="1515533" cy="1515533"/>
            <a:chOff x="4535479" y="2578091"/>
            <a:chExt cx="1514475" cy="1516063"/>
          </a:xfrm>
        </p:grpSpPr>
        <p:sp>
          <p:nvSpPr>
            <p:cNvPr id="18449" name="任意多边形 15"/>
            <p:cNvSpPr/>
            <p:nvPr/>
          </p:nvSpPr>
          <p:spPr>
            <a:xfrm rot="-5400000" flipH="1">
              <a:off x="4534685" y="2578885"/>
              <a:ext cx="1514475" cy="1512887"/>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1"/>
                </a:cxn>
                <a:cxn ang="0">
                  <a:pos x="198631" y="833961"/>
                </a:cxn>
                <a:cxn ang="0">
                  <a:pos x="0" y="636161"/>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noFill/>
            </a:ln>
          </p:spPr>
          <p:txBody>
            <a:bodyPr/>
            <a:lstStyle/>
            <a:p>
              <a:endParaRPr lang="zh-CN" altLang="en-US" sz="100" dirty="0">
                <a:latin typeface="Arial" panose="020B0604020202020204" pitchFamily="34" charset="0"/>
              </a:endParaRPr>
            </a:p>
          </p:txBody>
        </p:sp>
        <p:sp>
          <p:nvSpPr>
            <p:cNvPr id="18450" name="矩形 16"/>
            <p:cNvSpPr/>
            <p:nvPr/>
          </p:nvSpPr>
          <p:spPr>
            <a:xfrm rot="-5400000" flipH="1">
              <a:off x="4895841" y="2940041"/>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sp>
          <p:nvSpPr>
            <p:cNvPr id="18451" name="文本框 13"/>
            <p:cNvSpPr txBox="1"/>
            <p:nvPr/>
          </p:nvSpPr>
          <p:spPr>
            <a:xfrm>
              <a:off x="5025552" y="3057797"/>
              <a:ext cx="860459" cy="912179"/>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起止</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时间</a:t>
              </a:r>
            </a:p>
          </p:txBody>
        </p:sp>
      </p:grpSp>
      <p:grpSp>
        <p:nvGrpSpPr>
          <p:cNvPr id="18440" name="组合 19"/>
          <p:cNvGrpSpPr/>
          <p:nvPr/>
        </p:nvGrpSpPr>
        <p:grpSpPr>
          <a:xfrm>
            <a:off x="5683251" y="954617"/>
            <a:ext cx="1526116" cy="1513416"/>
            <a:chOff x="6138251" y="2599440"/>
            <a:chExt cx="1527787" cy="1514475"/>
          </a:xfrm>
        </p:grpSpPr>
        <p:sp>
          <p:nvSpPr>
            <p:cNvPr id="18447" name="任意多边形 7"/>
            <p:cNvSpPr/>
            <p:nvPr/>
          </p:nvSpPr>
          <p:spPr>
            <a:xfrm rot="5400000">
              <a:off x="6152347" y="2600224"/>
              <a:ext cx="1514475" cy="1512888"/>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4"/>
                </a:cxn>
                <a:cxn ang="0">
                  <a:pos x="198631" y="833964"/>
                </a:cxn>
                <a:cxn ang="0">
                  <a:pos x="0" y="636164"/>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sz="100" dirty="0">
                <a:latin typeface="Arial" panose="020B0604020202020204" pitchFamily="34" charset="0"/>
              </a:endParaRPr>
            </a:p>
          </p:txBody>
        </p:sp>
        <p:sp>
          <p:nvSpPr>
            <p:cNvPr id="18448" name="矩形 8"/>
            <p:cNvSpPr/>
            <p:nvPr/>
          </p:nvSpPr>
          <p:spPr>
            <a:xfrm rot="5400000">
              <a:off x="6139035" y="2947043"/>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grpSp>
      <p:sp>
        <p:nvSpPr>
          <p:cNvPr id="18441" name="文本框 13"/>
          <p:cNvSpPr txBox="1"/>
          <p:nvPr/>
        </p:nvSpPr>
        <p:spPr>
          <a:xfrm>
            <a:off x="5770033" y="1411817"/>
            <a:ext cx="861060" cy="911860"/>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备查</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资料</a:t>
            </a:r>
            <a:endParaRPr lang="en-US" altLang="zh-CN" sz="2665" b="1" dirty="0">
              <a:solidFill>
                <a:schemeClr val="tx2"/>
              </a:solidFill>
              <a:latin typeface="微软雅黑" panose="020B0503020204020204" pitchFamily="34" charset="-122"/>
              <a:ea typeface="微软雅黑" panose="020B0503020204020204" pitchFamily="34" charset="-122"/>
            </a:endParaRPr>
          </a:p>
        </p:txBody>
      </p:sp>
      <p:sp>
        <p:nvSpPr>
          <p:cNvPr id="40" name="六边形 39"/>
          <p:cNvSpPr/>
          <p:nvPr/>
        </p:nvSpPr>
        <p:spPr>
          <a:xfrm>
            <a:off x="300567" y="933451"/>
            <a:ext cx="1454151" cy="1270000"/>
          </a:xfrm>
          <a:prstGeom prst="hexagon">
            <a:avLst/>
          </a:prstGeom>
          <a:solidFill>
            <a:schemeClr val="tx2"/>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84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10" name="直接连接符 9"/>
          <p:cNvCxnSpPr/>
          <p:nvPr/>
        </p:nvCxnSpPr>
        <p:spPr>
          <a:xfrm>
            <a:off x="5615517"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18444" name="矩形 10"/>
          <p:cNvSpPr/>
          <p:nvPr/>
        </p:nvSpPr>
        <p:spPr>
          <a:xfrm>
            <a:off x="239184" y="2631017"/>
            <a:ext cx="5350933" cy="1736090"/>
          </a:xfrm>
          <a:prstGeom prst="rect">
            <a:avLst/>
          </a:prstGeom>
          <a:noFill/>
          <a:ln w="9525">
            <a:noFill/>
          </a:ln>
        </p:spPr>
        <p:txBody>
          <a:bodyPr>
            <a:spAutoFit/>
          </a:bodyPr>
          <a:lstStyle/>
          <a:p>
            <a:endParaRPr lang="zh-CN" altLang="en-US" sz="2135" dirty="0">
              <a:latin typeface="Calibri" panose="020F0502020204030204" pitchFamily="34" charset="0"/>
            </a:endParaRPr>
          </a:p>
          <a:p>
            <a:r>
              <a:rPr lang="zh-CN" altLang="en-US" sz="2135" dirty="0">
                <a:latin typeface="Calibri" panose="020F0502020204030204" pitchFamily="34" charset="0"/>
              </a:rPr>
              <a:t>租赁合同（协议）约定的房屋租赁期开始的当月</a:t>
            </a:r>
            <a:r>
              <a:rPr lang="en-US" altLang="zh-CN" sz="2135" dirty="0">
                <a:latin typeface="Calibri" panose="020F0502020204030204" pitchFamily="34" charset="0"/>
              </a:rPr>
              <a:t>——</a:t>
            </a:r>
            <a:r>
              <a:rPr lang="zh-CN" altLang="en-US" sz="2135" dirty="0">
                <a:latin typeface="Calibri" panose="020F0502020204030204" pitchFamily="34" charset="0"/>
              </a:rPr>
              <a:t>租赁期结束的当月；</a:t>
            </a:r>
          </a:p>
          <a:p>
            <a:r>
              <a:rPr lang="zh-CN" altLang="en-US" sz="2135" dirty="0">
                <a:latin typeface="Calibri" panose="020F0502020204030204" pitchFamily="34" charset="0"/>
              </a:rPr>
              <a:t>提前终止合同（协议）的，以实际租赁行为终止的月份为准。</a:t>
            </a:r>
            <a:endParaRPr lang="zh-CN" altLang="zh-CN" sz="2135" dirty="0">
              <a:latin typeface="Calibri" panose="020F0502020204030204" pitchFamily="34" charset="0"/>
            </a:endParaRPr>
          </a:p>
        </p:txBody>
      </p:sp>
      <p:sp>
        <p:nvSpPr>
          <p:cNvPr id="18445" name="矩形 11"/>
          <p:cNvSpPr/>
          <p:nvPr/>
        </p:nvSpPr>
        <p:spPr>
          <a:xfrm>
            <a:off x="6316133" y="3678767"/>
            <a:ext cx="5376333" cy="420370"/>
          </a:xfrm>
          <a:prstGeom prst="rect">
            <a:avLst/>
          </a:prstGeom>
          <a:noFill/>
          <a:ln w="9525">
            <a:noFill/>
          </a:ln>
        </p:spPr>
        <p:txBody>
          <a:bodyPr>
            <a:spAutoFit/>
          </a:bodyPr>
          <a:lstStyle/>
          <a:p>
            <a:r>
              <a:rPr lang="zh-CN" altLang="zh-CN" sz="2135" dirty="0">
                <a:latin typeface="Calibri" panose="020F0502020204030204" pitchFamily="34" charset="0"/>
              </a:rPr>
              <a:t>住房租赁合同或协议等</a:t>
            </a:r>
          </a:p>
        </p:txBody>
      </p:sp>
      <p:sp>
        <p:nvSpPr>
          <p:cNvPr id="18446" name="文本框 67"/>
          <p:cNvSpPr txBox="1"/>
          <p:nvPr/>
        </p:nvSpPr>
        <p:spPr>
          <a:xfrm>
            <a:off x="393700" y="1028700"/>
            <a:ext cx="1284817" cy="987425"/>
          </a:xfrm>
          <a:prstGeom prst="rect">
            <a:avLst/>
          </a:prstGeom>
          <a:noFill/>
          <a:ln w="38100">
            <a:noFill/>
          </a:ln>
        </p:spPr>
        <p:txBody>
          <a:bodyPr>
            <a:spAutoFit/>
          </a:bodyPr>
          <a:lstStyle/>
          <a:p>
            <a:pPr algn="ctr" eaLnBrk="0" hangingPunct="0">
              <a:lnSpc>
                <a:spcPct val="120000"/>
              </a:lnSpc>
            </a:pPr>
            <a:r>
              <a:rPr lang="zh-CN" altLang="en-US" sz="3735" b="1" baseline="-3000" dirty="0">
                <a:solidFill>
                  <a:schemeClr val="bg1"/>
                </a:solidFill>
                <a:latin typeface="Calibri" panose="020F0502020204030204" pitchFamily="34" charset="0"/>
                <a:ea typeface="微软雅黑" panose="020B0503020204020204" pitchFamily="34" charset="-122"/>
              </a:rPr>
              <a:t>住房</a:t>
            </a:r>
            <a:endParaRPr lang="en-US" altLang="zh-CN" sz="3735" b="1" baseline="-3000" dirty="0">
              <a:solidFill>
                <a:schemeClr val="bg1"/>
              </a:solidFill>
              <a:latin typeface="Calibri" panose="020F0502020204030204" pitchFamily="34" charset="0"/>
              <a:ea typeface="微软雅黑" panose="020B0503020204020204" pitchFamily="34" charset="-122"/>
            </a:endParaRPr>
          </a:p>
          <a:p>
            <a:pPr algn="ctr" eaLnBrk="0" hangingPunct="0">
              <a:lnSpc>
                <a:spcPct val="120000"/>
              </a:lnSpc>
            </a:pPr>
            <a:r>
              <a:rPr lang="zh-CN" altLang="en-US" sz="3735" b="1" baseline="-3000" dirty="0">
                <a:solidFill>
                  <a:schemeClr val="bg1"/>
                </a:solidFill>
                <a:latin typeface="Calibri" panose="020F0502020204030204" pitchFamily="34" charset="0"/>
                <a:ea typeface="微软雅黑" panose="020B0503020204020204" pitchFamily="34" charset="-122"/>
              </a:rPr>
              <a:t>租金</a:t>
            </a: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000" y="266700"/>
            <a:ext cx="6297084"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总体情况</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专项附加扣除政策的条件和标准</a:t>
            </a:r>
            <a:endParaRPr kumimoji="0" lang="en-GB"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endParaRPr>
          </a:p>
        </p:txBody>
      </p:sp>
      <p:sp>
        <p:nvSpPr>
          <p:cNvPr id="4" name="L 形 3"/>
          <p:cNvSpPr/>
          <p:nvPr/>
        </p:nvSpPr>
        <p:spPr>
          <a:xfrm rot="13498344">
            <a:off x="533400" y="423333"/>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713317" y="423333"/>
            <a:ext cx="192617"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353484" y="423333"/>
            <a:ext cx="192617"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1016000" y="840317"/>
            <a:ext cx="10454217" cy="0"/>
          </a:xfrm>
          <a:prstGeom prst="line">
            <a:avLst/>
          </a:prstGeom>
        </p:spPr>
        <p:style>
          <a:lnRef idx="1">
            <a:schemeClr val="dk1"/>
          </a:lnRef>
          <a:fillRef idx="0">
            <a:schemeClr val="dk1"/>
          </a:fillRef>
          <a:effectRef idx="0">
            <a:schemeClr val="dk1"/>
          </a:effectRef>
          <a:fontRef idx="minor">
            <a:schemeClr val="tx1"/>
          </a:fontRef>
        </p:style>
      </p:cxnSp>
      <p:grpSp>
        <p:nvGrpSpPr>
          <p:cNvPr id="19463" name="组合 13"/>
          <p:cNvGrpSpPr/>
          <p:nvPr/>
        </p:nvGrpSpPr>
        <p:grpSpPr>
          <a:xfrm>
            <a:off x="4078808" y="933442"/>
            <a:ext cx="1515533" cy="1515533"/>
            <a:chOff x="4535479" y="2578091"/>
            <a:chExt cx="1514475" cy="1516063"/>
          </a:xfrm>
        </p:grpSpPr>
        <p:sp>
          <p:nvSpPr>
            <p:cNvPr id="19472" name="任意多边形 15"/>
            <p:cNvSpPr/>
            <p:nvPr/>
          </p:nvSpPr>
          <p:spPr>
            <a:xfrm rot="-5400000" flipH="1">
              <a:off x="4534685" y="2578885"/>
              <a:ext cx="1514475" cy="1512887"/>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1"/>
                </a:cxn>
                <a:cxn ang="0">
                  <a:pos x="198631" y="833961"/>
                </a:cxn>
                <a:cxn ang="0">
                  <a:pos x="0" y="636161"/>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noFill/>
            </a:ln>
          </p:spPr>
          <p:txBody>
            <a:bodyPr/>
            <a:lstStyle/>
            <a:p>
              <a:endParaRPr lang="zh-CN" altLang="en-US" sz="100" dirty="0">
                <a:latin typeface="Arial" panose="020B0604020202020204" pitchFamily="34" charset="0"/>
              </a:endParaRPr>
            </a:p>
          </p:txBody>
        </p:sp>
        <p:sp>
          <p:nvSpPr>
            <p:cNvPr id="19473" name="矩形 16"/>
            <p:cNvSpPr/>
            <p:nvPr/>
          </p:nvSpPr>
          <p:spPr>
            <a:xfrm rot="-5400000" flipH="1">
              <a:off x="4895841" y="2940041"/>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sp>
          <p:nvSpPr>
            <p:cNvPr id="19474" name="文本框 13"/>
            <p:cNvSpPr txBox="1"/>
            <p:nvPr/>
          </p:nvSpPr>
          <p:spPr>
            <a:xfrm>
              <a:off x="5025552" y="3057797"/>
              <a:ext cx="860459" cy="912179"/>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享受</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条件</a:t>
              </a:r>
            </a:p>
          </p:txBody>
        </p:sp>
      </p:grpSp>
      <p:grpSp>
        <p:nvGrpSpPr>
          <p:cNvPr id="19464" name="组合 19"/>
          <p:cNvGrpSpPr/>
          <p:nvPr/>
        </p:nvGrpSpPr>
        <p:grpSpPr>
          <a:xfrm>
            <a:off x="5683251" y="954617"/>
            <a:ext cx="1526116" cy="1513416"/>
            <a:chOff x="6138251" y="2599440"/>
            <a:chExt cx="1527787" cy="1514475"/>
          </a:xfrm>
        </p:grpSpPr>
        <p:sp>
          <p:nvSpPr>
            <p:cNvPr id="19470" name="任意多边形 7"/>
            <p:cNvSpPr/>
            <p:nvPr/>
          </p:nvSpPr>
          <p:spPr>
            <a:xfrm rot="5400000">
              <a:off x="6152347" y="2600224"/>
              <a:ext cx="1514475" cy="1512888"/>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4"/>
                </a:cxn>
                <a:cxn ang="0">
                  <a:pos x="198631" y="833964"/>
                </a:cxn>
                <a:cxn ang="0">
                  <a:pos x="0" y="636164"/>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sz="100" dirty="0">
                <a:latin typeface="Arial" panose="020B0604020202020204" pitchFamily="34" charset="0"/>
              </a:endParaRPr>
            </a:p>
          </p:txBody>
        </p:sp>
        <p:sp>
          <p:nvSpPr>
            <p:cNvPr id="19471" name="矩形 8"/>
            <p:cNvSpPr/>
            <p:nvPr/>
          </p:nvSpPr>
          <p:spPr>
            <a:xfrm rot="5400000">
              <a:off x="6139035" y="2947043"/>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grpSp>
      <p:sp>
        <p:nvSpPr>
          <p:cNvPr id="19465" name="文本框 13"/>
          <p:cNvSpPr txBox="1"/>
          <p:nvPr/>
        </p:nvSpPr>
        <p:spPr>
          <a:xfrm>
            <a:off x="5770033" y="1411817"/>
            <a:ext cx="861060" cy="911860"/>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标准</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方式</a:t>
            </a:r>
          </a:p>
        </p:txBody>
      </p:sp>
      <p:grpSp>
        <p:nvGrpSpPr>
          <p:cNvPr id="8" name="组合 38"/>
          <p:cNvGrpSpPr/>
          <p:nvPr/>
        </p:nvGrpSpPr>
        <p:grpSpPr>
          <a:xfrm>
            <a:off x="300243" y="932724"/>
            <a:ext cx="1453671" cy="127096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84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20012" y="4088306"/>
              <a:ext cx="1065085" cy="816969"/>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赡养</a:t>
              </a:r>
              <a:endParaRPr kumimoji="0" lang="en-US" altLang="zh-CN"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老人</a:t>
              </a:r>
            </a:p>
          </p:txBody>
        </p:sp>
      </p:grpSp>
      <p:cxnSp>
        <p:nvCxnSpPr>
          <p:cNvPr id="10" name="直接连接符 9"/>
          <p:cNvCxnSpPr/>
          <p:nvPr/>
        </p:nvCxnSpPr>
        <p:spPr>
          <a:xfrm>
            <a:off x="5615517"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19468" name="矩形 10"/>
          <p:cNvSpPr/>
          <p:nvPr/>
        </p:nvSpPr>
        <p:spPr>
          <a:xfrm>
            <a:off x="143933" y="2565400"/>
            <a:ext cx="5350933" cy="2065020"/>
          </a:xfrm>
          <a:prstGeom prst="rect">
            <a:avLst/>
          </a:prstGeom>
          <a:noFill/>
          <a:ln w="9525">
            <a:noFill/>
          </a:ln>
        </p:spPr>
        <p:txBody>
          <a:bodyPr>
            <a:spAutoFit/>
          </a:bodyPr>
          <a:lstStyle/>
          <a:p>
            <a:endParaRPr lang="zh-CN" altLang="en-US" sz="2135" dirty="0">
              <a:latin typeface="Calibri" panose="020F0502020204030204" pitchFamily="34" charset="0"/>
            </a:endParaRPr>
          </a:p>
          <a:p>
            <a:r>
              <a:rPr lang="zh-CN" altLang="en-US" sz="2135" dirty="0">
                <a:latin typeface="Calibri" panose="020F0502020204030204" pitchFamily="34" charset="0"/>
              </a:rPr>
              <a:t>被赡养人年满</a:t>
            </a:r>
            <a:r>
              <a:rPr lang="en-US" altLang="zh-CN" sz="2135" dirty="0">
                <a:latin typeface="Calibri" panose="020F0502020204030204" pitchFamily="34" charset="0"/>
              </a:rPr>
              <a:t>60</a:t>
            </a:r>
            <a:r>
              <a:rPr lang="zh-CN" altLang="en-US" sz="2135" dirty="0">
                <a:latin typeface="Calibri" panose="020F0502020204030204" pitchFamily="34" charset="0"/>
              </a:rPr>
              <a:t>周岁（含）</a:t>
            </a:r>
          </a:p>
          <a:p>
            <a:endParaRPr lang="zh-CN" altLang="en-US" sz="2135" dirty="0">
              <a:latin typeface="Calibri" panose="020F0502020204030204" pitchFamily="34" charset="0"/>
            </a:endParaRPr>
          </a:p>
          <a:p>
            <a:r>
              <a:rPr lang="zh-CN" altLang="en-US" sz="2135" dirty="0">
                <a:latin typeface="Calibri" panose="020F0502020204030204" pitchFamily="34" charset="0"/>
              </a:rPr>
              <a:t>被赡养人</a:t>
            </a:r>
            <a:r>
              <a:rPr lang="en-US" altLang="zh-CN" sz="2135" dirty="0">
                <a:latin typeface="Calibri" panose="020F0502020204030204" pitchFamily="34" charset="0"/>
              </a:rPr>
              <a:t>——</a:t>
            </a:r>
            <a:r>
              <a:rPr lang="zh-CN" altLang="en-US" sz="2135" dirty="0">
                <a:latin typeface="Calibri" panose="020F0502020204030204" pitchFamily="34" charset="0"/>
              </a:rPr>
              <a:t>父母（生父母、继父母、养父母），以及子女均已去世的祖父母、外祖父母。</a:t>
            </a:r>
          </a:p>
        </p:txBody>
      </p:sp>
      <p:sp>
        <p:nvSpPr>
          <p:cNvPr id="19469" name="矩形 11"/>
          <p:cNvSpPr/>
          <p:nvPr/>
        </p:nvSpPr>
        <p:spPr>
          <a:xfrm>
            <a:off x="5808133" y="2631017"/>
            <a:ext cx="6256867" cy="3380740"/>
          </a:xfrm>
          <a:prstGeom prst="rect">
            <a:avLst/>
          </a:prstGeom>
          <a:noFill/>
          <a:ln w="9525">
            <a:noFill/>
          </a:ln>
        </p:spPr>
        <p:txBody>
          <a:bodyPr>
            <a:spAutoFit/>
          </a:bodyPr>
          <a:lstStyle/>
          <a:p>
            <a:endParaRPr lang="en-US" altLang="zh-CN" sz="2135" dirty="0">
              <a:latin typeface="Calibri" panose="020F0502020204030204" pitchFamily="34" charset="0"/>
            </a:endParaRPr>
          </a:p>
          <a:p>
            <a:r>
              <a:rPr lang="zh-CN" altLang="en-US" sz="2135" dirty="0">
                <a:latin typeface="Calibri" panose="020F0502020204030204" pitchFamily="34" charset="0"/>
              </a:rPr>
              <a:t>纳税人为独生子女：每月</a:t>
            </a:r>
            <a:r>
              <a:rPr lang="en-US" altLang="zh-CN" sz="2135" dirty="0">
                <a:latin typeface="Calibri" panose="020F0502020204030204" pitchFamily="34" charset="0"/>
              </a:rPr>
              <a:t>2000</a:t>
            </a:r>
            <a:r>
              <a:rPr lang="zh-CN" altLang="en-US" sz="2135" dirty="0">
                <a:latin typeface="Calibri" panose="020F0502020204030204" pitchFamily="34" charset="0"/>
              </a:rPr>
              <a:t>元</a:t>
            </a:r>
            <a:endParaRPr lang="en-US" altLang="zh-CN" sz="2135" dirty="0">
              <a:latin typeface="Calibri" panose="020F0502020204030204" pitchFamily="34" charset="0"/>
            </a:endParaRPr>
          </a:p>
          <a:p>
            <a:endParaRPr lang="zh-CN" altLang="en-US" sz="2135" dirty="0">
              <a:latin typeface="Calibri" panose="020F0502020204030204" pitchFamily="34" charset="0"/>
            </a:endParaRPr>
          </a:p>
          <a:p>
            <a:r>
              <a:rPr lang="zh-CN" altLang="en-US" sz="2135" dirty="0">
                <a:latin typeface="Calibri" panose="020F0502020204030204" pitchFamily="34" charset="0"/>
              </a:rPr>
              <a:t>纳税人为非独生子女，可以兄弟姐妹分摊每月</a:t>
            </a:r>
            <a:r>
              <a:rPr lang="en-US" altLang="zh-CN" sz="2135" dirty="0">
                <a:latin typeface="Calibri" panose="020F0502020204030204" pitchFamily="34" charset="0"/>
              </a:rPr>
              <a:t>2000</a:t>
            </a:r>
            <a:r>
              <a:rPr lang="zh-CN" altLang="en-US" sz="2135" dirty="0">
                <a:latin typeface="Calibri" panose="020F0502020204030204" pitchFamily="34" charset="0"/>
              </a:rPr>
              <a:t>元的扣除额度，但每人分摊的额度不能超过每月</a:t>
            </a:r>
            <a:r>
              <a:rPr lang="en-US" altLang="zh-CN" sz="2135" dirty="0">
                <a:latin typeface="Calibri" panose="020F0502020204030204" pitchFamily="34" charset="0"/>
              </a:rPr>
              <a:t>1000</a:t>
            </a:r>
            <a:r>
              <a:rPr lang="zh-CN" altLang="en-US" sz="2135" dirty="0">
                <a:latin typeface="Calibri" panose="020F0502020204030204" pitchFamily="34" charset="0"/>
              </a:rPr>
              <a:t>元。</a:t>
            </a:r>
          </a:p>
          <a:p>
            <a:r>
              <a:rPr lang="zh-CN" altLang="en-US" sz="2135" dirty="0">
                <a:latin typeface="Calibri" panose="020F0502020204030204" pitchFamily="34" charset="0"/>
              </a:rPr>
              <a:t>具体分摊的方式：均摊、约定、指定分摊</a:t>
            </a:r>
          </a:p>
          <a:p>
            <a:endParaRPr lang="zh-CN" altLang="en-US" sz="2135" dirty="0">
              <a:latin typeface="Calibri" panose="020F0502020204030204" pitchFamily="34" charset="0"/>
            </a:endParaRPr>
          </a:p>
          <a:p>
            <a:r>
              <a:rPr lang="zh-CN" altLang="en-US" sz="2135" dirty="0">
                <a:latin typeface="Calibri" panose="020F0502020204030204" pitchFamily="34" charset="0"/>
              </a:rPr>
              <a:t>约定或指定分摊的，需签订书面分摊协议</a:t>
            </a:r>
          </a:p>
          <a:p>
            <a:r>
              <a:rPr lang="zh-CN" altLang="en-US" sz="2135" dirty="0">
                <a:latin typeface="Calibri" panose="020F0502020204030204" pitchFamily="34" charset="0"/>
              </a:rPr>
              <a:t>具体分摊方式和额度确定后，一个纳税年度不变</a:t>
            </a: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000" y="266700"/>
            <a:ext cx="6297084"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总体情况</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专项附加扣除政策的条件和标准</a:t>
            </a:r>
            <a:endParaRPr kumimoji="0" lang="en-GB"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endParaRPr>
          </a:p>
        </p:txBody>
      </p:sp>
      <p:sp>
        <p:nvSpPr>
          <p:cNvPr id="4" name="L 形 3"/>
          <p:cNvSpPr/>
          <p:nvPr/>
        </p:nvSpPr>
        <p:spPr>
          <a:xfrm rot="13498344">
            <a:off x="533400" y="423333"/>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713317" y="423333"/>
            <a:ext cx="192617"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353484" y="423333"/>
            <a:ext cx="192617"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1016000" y="840317"/>
            <a:ext cx="10454217" cy="0"/>
          </a:xfrm>
          <a:prstGeom prst="line">
            <a:avLst/>
          </a:prstGeom>
        </p:spPr>
        <p:style>
          <a:lnRef idx="1">
            <a:schemeClr val="dk1"/>
          </a:lnRef>
          <a:fillRef idx="0">
            <a:schemeClr val="dk1"/>
          </a:fillRef>
          <a:effectRef idx="0">
            <a:schemeClr val="dk1"/>
          </a:effectRef>
          <a:fontRef idx="minor">
            <a:schemeClr val="tx1"/>
          </a:fontRef>
        </p:style>
      </p:cxnSp>
      <p:grpSp>
        <p:nvGrpSpPr>
          <p:cNvPr id="20487" name="组合 13"/>
          <p:cNvGrpSpPr/>
          <p:nvPr/>
        </p:nvGrpSpPr>
        <p:grpSpPr>
          <a:xfrm>
            <a:off x="4078808" y="933442"/>
            <a:ext cx="1515533" cy="1515533"/>
            <a:chOff x="4535479" y="2578091"/>
            <a:chExt cx="1514475" cy="1516063"/>
          </a:xfrm>
        </p:grpSpPr>
        <p:sp>
          <p:nvSpPr>
            <p:cNvPr id="20497" name="任意多边形 15"/>
            <p:cNvSpPr/>
            <p:nvPr/>
          </p:nvSpPr>
          <p:spPr>
            <a:xfrm rot="-5400000" flipH="1">
              <a:off x="4534685" y="2578885"/>
              <a:ext cx="1514475" cy="1512887"/>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1"/>
                </a:cxn>
                <a:cxn ang="0">
                  <a:pos x="198631" y="833961"/>
                </a:cxn>
                <a:cxn ang="0">
                  <a:pos x="0" y="636161"/>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noFill/>
            </a:ln>
          </p:spPr>
          <p:txBody>
            <a:bodyPr/>
            <a:lstStyle/>
            <a:p>
              <a:endParaRPr lang="zh-CN" altLang="en-US" sz="100" dirty="0">
                <a:latin typeface="Arial" panose="020B0604020202020204" pitchFamily="34" charset="0"/>
              </a:endParaRPr>
            </a:p>
          </p:txBody>
        </p:sp>
        <p:sp>
          <p:nvSpPr>
            <p:cNvPr id="20498" name="矩形 16"/>
            <p:cNvSpPr/>
            <p:nvPr/>
          </p:nvSpPr>
          <p:spPr>
            <a:xfrm rot="-5400000" flipH="1">
              <a:off x="4895841" y="2940041"/>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sp>
          <p:nvSpPr>
            <p:cNvPr id="20499" name="文本框 13"/>
            <p:cNvSpPr txBox="1"/>
            <p:nvPr/>
          </p:nvSpPr>
          <p:spPr>
            <a:xfrm>
              <a:off x="5025552" y="3057797"/>
              <a:ext cx="860459" cy="912179"/>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起止</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时间</a:t>
              </a:r>
            </a:p>
          </p:txBody>
        </p:sp>
      </p:grpSp>
      <p:grpSp>
        <p:nvGrpSpPr>
          <p:cNvPr id="20488" name="组合 19"/>
          <p:cNvGrpSpPr/>
          <p:nvPr/>
        </p:nvGrpSpPr>
        <p:grpSpPr>
          <a:xfrm>
            <a:off x="5683251" y="954617"/>
            <a:ext cx="1526116" cy="1513416"/>
            <a:chOff x="6138251" y="2599440"/>
            <a:chExt cx="1527787" cy="1514475"/>
          </a:xfrm>
        </p:grpSpPr>
        <p:sp>
          <p:nvSpPr>
            <p:cNvPr id="20495" name="任意多边形 7"/>
            <p:cNvSpPr/>
            <p:nvPr/>
          </p:nvSpPr>
          <p:spPr>
            <a:xfrm rot="5400000">
              <a:off x="6152347" y="2600224"/>
              <a:ext cx="1514475" cy="1512888"/>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4"/>
                </a:cxn>
                <a:cxn ang="0">
                  <a:pos x="198631" y="833964"/>
                </a:cxn>
                <a:cxn ang="0">
                  <a:pos x="0" y="636164"/>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sz="100" dirty="0">
                <a:latin typeface="Arial" panose="020B0604020202020204" pitchFamily="34" charset="0"/>
              </a:endParaRPr>
            </a:p>
          </p:txBody>
        </p:sp>
        <p:sp>
          <p:nvSpPr>
            <p:cNvPr id="20496" name="矩形 8"/>
            <p:cNvSpPr/>
            <p:nvPr/>
          </p:nvSpPr>
          <p:spPr>
            <a:xfrm rot="5400000">
              <a:off x="6139035" y="2947043"/>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grpSp>
      <p:sp>
        <p:nvSpPr>
          <p:cNvPr id="20489" name="文本框 13"/>
          <p:cNvSpPr txBox="1"/>
          <p:nvPr/>
        </p:nvSpPr>
        <p:spPr>
          <a:xfrm>
            <a:off x="5770033" y="1411817"/>
            <a:ext cx="861060" cy="911860"/>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备查</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资料</a:t>
            </a:r>
            <a:endParaRPr lang="en-US" altLang="zh-CN" sz="2665" b="1" dirty="0">
              <a:solidFill>
                <a:schemeClr val="tx2"/>
              </a:solidFill>
              <a:latin typeface="微软雅黑" panose="020B0503020204020204" pitchFamily="34" charset="-122"/>
              <a:ea typeface="微软雅黑" panose="020B0503020204020204" pitchFamily="34" charset="-122"/>
            </a:endParaRPr>
          </a:p>
        </p:txBody>
      </p:sp>
      <p:sp>
        <p:nvSpPr>
          <p:cNvPr id="40" name="六边形 39"/>
          <p:cNvSpPr/>
          <p:nvPr/>
        </p:nvSpPr>
        <p:spPr>
          <a:xfrm>
            <a:off x="300567" y="933451"/>
            <a:ext cx="1454151" cy="1270000"/>
          </a:xfrm>
          <a:prstGeom prst="hexagon">
            <a:avLst/>
          </a:prstGeom>
          <a:solidFill>
            <a:schemeClr val="tx2"/>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84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10" name="直接连接符 9"/>
          <p:cNvCxnSpPr/>
          <p:nvPr/>
        </p:nvCxnSpPr>
        <p:spPr>
          <a:xfrm>
            <a:off x="5615517"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20492" name="矩形 10"/>
          <p:cNvSpPr/>
          <p:nvPr/>
        </p:nvSpPr>
        <p:spPr>
          <a:xfrm>
            <a:off x="493185" y="3244850"/>
            <a:ext cx="4776400" cy="761493"/>
          </a:xfrm>
          <a:prstGeom prst="rect">
            <a:avLst/>
          </a:prstGeom>
          <a:noFill/>
          <a:ln w="9525">
            <a:noFill/>
          </a:ln>
        </p:spPr>
        <p:txBody>
          <a:bodyPr wrap="square">
            <a:spAutoFit/>
          </a:bodyPr>
          <a:lstStyle/>
          <a:p>
            <a:r>
              <a:rPr lang="zh-CN" altLang="en-US" sz="2135" dirty="0">
                <a:latin typeface="Calibri" panose="020F0502020204030204" pitchFamily="34" charset="0"/>
              </a:rPr>
              <a:t>被赡养人年满</a:t>
            </a:r>
            <a:r>
              <a:rPr lang="en-US" altLang="zh-CN" sz="2135" dirty="0">
                <a:latin typeface="Calibri" panose="020F0502020204030204" pitchFamily="34" charset="0"/>
              </a:rPr>
              <a:t>60</a:t>
            </a:r>
            <a:r>
              <a:rPr lang="zh-CN" altLang="en-US" sz="2135" dirty="0">
                <a:latin typeface="Calibri" panose="020F0502020204030204" pitchFamily="34" charset="0"/>
              </a:rPr>
              <a:t>周岁的当月至赡养义务终止的年末。</a:t>
            </a:r>
            <a:endParaRPr lang="zh-CN" altLang="zh-CN" sz="2135" dirty="0">
              <a:latin typeface="Calibri" panose="020F0502020204030204" pitchFamily="34" charset="0"/>
            </a:endParaRPr>
          </a:p>
        </p:txBody>
      </p:sp>
      <p:sp>
        <p:nvSpPr>
          <p:cNvPr id="20493" name="矩形 11"/>
          <p:cNvSpPr/>
          <p:nvPr/>
        </p:nvSpPr>
        <p:spPr>
          <a:xfrm>
            <a:off x="6093884" y="3407833"/>
            <a:ext cx="5376333" cy="420370"/>
          </a:xfrm>
          <a:prstGeom prst="rect">
            <a:avLst/>
          </a:prstGeom>
          <a:noFill/>
          <a:ln w="9525">
            <a:noFill/>
          </a:ln>
        </p:spPr>
        <p:txBody>
          <a:bodyPr>
            <a:spAutoFit/>
          </a:bodyPr>
          <a:lstStyle/>
          <a:p>
            <a:r>
              <a:rPr lang="zh-CN" altLang="en-US" sz="2135" dirty="0">
                <a:latin typeface="Calibri" panose="020F0502020204030204" pitchFamily="34" charset="0"/>
              </a:rPr>
              <a:t>采取约定或指定分摊的，需留存分摊协议</a:t>
            </a:r>
            <a:endParaRPr lang="zh-CN" altLang="zh-CN" sz="2135" dirty="0">
              <a:latin typeface="Calibri" panose="020F0502020204030204" pitchFamily="34" charset="0"/>
            </a:endParaRPr>
          </a:p>
        </p:txBody>
      </p:sp>
      <p:sp>
        <p:nvSpPr>
          <p:cNvPr id="20494" name="文本框 67"/>
          <p:cNvSpPr txBox="1"/>
          <p:nvPr/>
        </p:nvSpPr>
        <p:spPr>
          <a:xfrm>
            <a:off x="393700" y="1028700"/>
            <a:ext cx="1284817" cy="987425"/>
          </a:xfrm>
          <a:prstGeom prst="rect">
            <a:avLst/>
          </a:prstGeom>
          <a:noFill/>
          <a:ln w="38100">
            <a:noFill/>
          </a:ln>
        </p:spPr>
        <p:txBody>
          <a:bodyPr>
            <a:spAutoFit/>
          </a:bodyPr>
          <a:lstStyle/>
          <a:p>
            <a:pPr algn="ctr" eaLnBrk="0" hangingPunct="0">
              <a:lnSpc>
                <a:spcPct val="120000"/>
              </a:lnSpc>
            </a:pPr>
            <a:r>
              <a:rPr lang="zh-CN" altLang="en-US" sz="3735" b="1" baseline="-3000" dirty="0">
                <a:solidFill>
                  <a:schemeClr val="bg1"/>
                </a:solidFill>
                <a:latin typeface="Calibri" panose="020F0502020204030204" pitchFamily="34" charset="0"/>
                <a:ea typeface="微软雅黑" panose="020B0503020204020204" pitchFamily="34" charset="-122"/>
              </a:rPr>
              <a:t>赡养</a:t>
            </a:r>
            <a:endParaRPr lang="en-US" altLang="zh-CN" sz="3735" b="1" baseline="-3000" dirty="0">
              <a:solidFill>
                <a:schemeClr val="bg1"/>
              </a:solidFill>
              <a:latin typeface="Calibri" panose="020F0502020204030204" pitchFamily="34" charset="0"/>
              <a:ea typeface="微软雅黑" panose="020B0503020204020204" pitchFamily="34" charset="-122"/>
            </a:endParaRPr>
          </a:p>
          <a:p>
            <a:pPr algn="ctr" eaLnBrk="0" hangingPunct="0">
              <a:lnSpc>
                <a:spcPct val="120000"/>
              </a:lnSpc>
            </a:pPr>
            <a:r>
              <a:rPr lang="zh-CN" altLang="en-US" sz="3735" b="1" baseline="-3000" dirty="0">
                <a:solidFill>
                  <a:schemeClr val="bg1"/>
                </a:solidFill>
                <a:latin typeface="Calibri" panose="020F0502020204030204" pitchFamily="34" charset="0"/>
                <a:ea typeface="微软雅黑" panose="020B0503020204020204" pitchFamily="34" charset="-122"/>
              </a:rPr>
              <a:t>老人</a:t>
            </a: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000" y="266700"/>
            <a:ext cx="6297084"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总体情况</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专项附加扣除政策的条件和标准</a:t>
            </a:r>
            <a:endParaRPr kumimoji="0" lang="en-GB"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endParaRPr>
          </a:p>
        </p:txBody>
      </p:sp>
      <p:sp>
        <p:nvSpPr>
          <p:cNvPr id="4" name="L 形 3"/>
          <p:cNvSpPr/>
          <p:nvPr/>
        </p:nvSpPr>
        <p:spPr>
          <a:xfrm rot="13498344">
            <a:off x="533400" y="423333"/>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713317" y="423333"/>
            <a:ext cx="192617"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353484" y="423333"/>
            <a:ext cx="192617"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1016000" y="840317"/>
            <a:ext cx="10454217" cy="0"/>
          </a:xfrm>
          <a:prstGeom prst="line">
            <a:avLst/>
          </a:prstGeom>
        </p:spPr>
        <p:style>
          <a:lnRef idx="1">
            <a:schemeClr val="dk1"/>
          </a:lnRef>
          <a:fillRef idx="0">
            <a:schemeClr val="dk1"/>
          </a:fillRef>
          <a:effectRef idx="0">
            <a:schemeClr val="dk1"/>
          </a:effectRef>
          <a:fontRef idx="minor">
            <a:schemeClr val="tx1"/>
          </a:fontRef>
        </p:style>
      </p:cxnSp>
      <p:grpSp>
        <p:nvGrpSpPr>
          <p:cNvPr id="21511" name="组合 13"/>
          <p:cNvGrpSpPr/>
          <p:nvPr/>
        </p:nvGrpSpPr>
        <p:grpSpPr>
          <a:xfrm>
            <a:off x="4078808" y="933442"/>
            <a:ext cx="1515533" cy="1515533"/>
            <a:chOff x="4535479" y="2578091"/>
            <a:chExt cx="1514475" cy="1516063"/>
          </a:xfrm>
        </p:grpSpPr>
        <p:sp>
          <p:nvSpPr>
            <p:cNvPr id="21520" name="任意多边形 15"/>
            <p:cNvSpPr/>
            <p:nvPr/>
          </p:nvSpPr>
          <p:spPr>
            <a:xfrm rot="-5400000" flipH="1">
              <a:off x="4534685" y="2578885"/>
              <a:ext cx="1514475" cy="1512887"/>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1"/>
                </a:cxn>
                <a:cxn ang="0">
                  <a:pos x="198631" y="833961"/>
                </a:cxn>
                <a:cxn ang="0">
                  <a:pos x="0" y="636161"/>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noFill/>
            </a:ln>
          </p:spPr>
          <p:txBody>
            <a:bodyPr/>
            <a:lstStyle/>
            <a:p>
              <a:endParaRPr lang="zh-CN" altLang="en-US" sz="100" dirty="0">
                <a:latin typeface="Arial" panose="020B0604020202020204" pitchFamily="34" charset="0"/>
              </a:endParaRPr>
            </a:p>
          </p:txBody>
        </p:sp>
        <p:sp>
          <p:nvSpPr>
            <p:cNvPr id="21521" name="矩形 16"/>
            <p:cNvSpPr/>
            <p:nvPr/>
          </p:nvSpPr>
          <p:spPr>
            <a:xfrm rot="-5400000" flipH="1">
              <a:off x="4895841" y="2940041"/>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sp>
          <p:nvSpPr>
            <p:cNvPr id="21522" name="文本框 13"/>
            <p:cNvSpPr txBox="1"/>
            <p:nvPr/>
          </p:nvSpPr>
          <p:spPr>
            <a:xfrm>
              <a:off x="5025552" y="3057797"/>
              <a:ext cx="860459" cy="912179"/>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享受</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条件</a:t>
              </a:r>
            </a:p>
          </p:txBody>
        </p:sp>
      </p:grpSp>
      <p:grpSp>
        <p:nvGrpSpPr>
          <p:cNvPr id="21512" name="组合 19"/>
          <p:cNvGrpSpPr/>
          <p:nvPr/>
        </p:nvGrpSpPr>
        <p:grpSpPr>
          <a:xfrm>
            <a:off x="5683251" y="954617"/>
            <a:ext cx="1526116" cy="1513416"/>
            <a:chOff x="6138251" y="2599440"/>
            <a:chExt cx="1527787" cy="1514475"/>
          </a:xfrm>
        </p:grpSpPr>
        <p:sp>
          <p:nvSpPr>
            <p:cNvPr id="21518" name="任意多边形 7"/>
            <p:cNvSpPr/>
            <p:nvPr/>
          </p:nvSpPr>
          <p:spPr>
            <a:xfrm rot="5400000">
              <a:off x="6152347" y="2600224"/>
              <a:ext cx="1514475" cy="1512888"/>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4"/>
                </a:cxn>
                <a:cxn ang="0">
                  <a:pos x="198631" y="833964"/>
                </a:cxn>
                <a:cxn ang="0">
                  <a:pos x="0" y="636164"/>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sz="100" dirty="0">
                <a:latin typeface="Arial" panose="020B0604020202020204" pitchFamily="34" charset="0"/>
              </a:endParaRPr>
            </a:p>
          </p:txBody>
        </p:sp>
        <p:sp>
          <p:nvSpPr>
            <p:cNvPr id="21519" name="矩形 8"/>
            <p:cNvSpPr/>
            <p:nvPr/>
          </p:nvSpPr>
          <p:spPr>
            <a:xfrm rot="5400000">
              <a:off x="6139035" y="2947043"/>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grpSp>
      <p:sp>
        <p:nvSpPr>
          <p:cNvPr id="21513" name="文本框 13"/>
          <p:cNvSpPr txBox="1"/>
          <p:nvPr/>
        </p:nvSpPr>
        <p:spPr>
          <a:xfrm>
            <a:off x="5770033" y="1411817"/>
            <a:ext cx="861060" cy="911860"/>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标准</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方式</a:t>
            </a:r>
          </a:p>
        </p:txBody>
      </p:sp>
      <p:grpSp>
        <p:nvGrpSpPr>
          <p:cNvPr id="8" name="组合 38"/>
          <p:cNvGrpSpPr/>
          <p:nvPr/>
        </p:nvGrpSpPr>
        <p:grpSpPr>
          <a:xfrm>
            <a:off x="300243" y="932724"/>
            <a:ext cx="1453671" cy="127096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84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20012" y="4088306"/>
              <a:ext cx="1065085" cy="816969"/>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大病</a:t>
              </a:r>
              <a:endParaRPr kumimoji="0" lang="en-US" altLang="zh-CN"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3735"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医疗</a:t>
              </a:r>
            </a:p>
          </p:txBody>
        </p:sp>
      </p:grpSp>
      <p:cxnSp>
        <p:nvCxnSpPr>
          <p:cNvPr id="10" name="直接连接符 9"/>
          <p:cNvCxnSpPr/>
          <p:nvPr/>
        </p:nvCxnSpPr>
        <p:spPr>
          <a:xfrm>
            <a:off x="5615517"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21516" name="矩形 10"/>
          <p:cNvSpPr/>
          <p:nvPr/>
        </p:nvSpPr>
        <p:spPr>
          <a:xfrm>
            <a:off x="239184" y="2565400"/>
            <a:ext cx="5350933" cy="2395220"/>
          </a:xfrm>
          <a:prstGeom prst="rect">
            <a:avLst/>
          </a:prstGeom>
          <a:noFill/>
          <a:ln w="9525">
            <a:noFill/>
          </a:ln>
        </p:spPr>
        <p:txBody>
          <a:bodyPr>
            <a:spAutoFit/>
          </a:bodyPr>
          <a:lstStyle/>
          <a:p>
            <a:endParaRPr lang="zh-CN" altLang="en-US" sz="2135" dirty="0">
              <a:latin typeface="Calibri" panose="020F0502020204030204" pitchFamily="34" charset="0"/>
            </a:endParaRPr>
          </a:p>
          <a:p>
            <a:pPr>
              <a:lnSpc>
                <a:spcPct val="150000"/>
              </a:lnSpc>
            </a:pPr>
            <a:r>
              <a:rPr lang="zh-CN" altLang="en-US" sz="2135" b="1" dirty="0">
                <a:solidFill>
                  <a:schemeClr val="tx2"/>
                </a:solidFill>
                <a:latin typeface="Calibri" panose="020F0502020204030204" pitchFamily="34" charset="0"/>
              </a:rPr>
              <a:t>一个纳税年度内，减除医保报销部分，对纳税人个人负担的医疗费用支出超过</a:t>
            </a:r>
            <a:r>
              <a:rPr lang="en-US" altLang="zh-CN" sz="2135" b="1" dirty="0">
                <a:solidFill>
                  <a:schemeClr val="tx2"/>
                </a:solidFill>
                <a:latin typeface="Calibri" panose="020F0502020204030204" pitchFamily="34" charset="0"/>
              </a:rPr>
              <a:t>15000</a:t>
            </a:r>
            <a:r>
              <a:rPr lang="zh-CN" altLang="en-US" sz="2135" b="1" dirty="0">
                <a:solidFill>
                  <a:schemeClr val="tx2"/>
                </a:solidFill>
                <a:latin typeface="Calibri" panose="020F0502020204030204" pitchFamily="34" charset="0"/>
              </a:rPr>
              <a:t>元的部分，由纳税人在办理年度汇算清缴时，在</a:t>
            </a:r>
            <a:r>
              <a:rPr lang="en-US" altLang="zh-CN" sz="2135" b="1" dirty="0">
                <a:solidFill>
                  <a:schemeClr val="tx2"/>
                </a:solidFill>
                <a:latin typeface="Calibri" panose="020F0502020204030204" pitchFamily="34" charset="0"/>
              </a:rPr>
              <a:t>80000</a:t>
            </a:r>
            <a:r>
              <a:rPr lang="zh-CN" altLang="en-US" sz="2135" b="1" dirty="0">
                <a:solidFill>
                  <a:schemeClr val="tx2"/>
                </a:solidFill>
                <a:latin typeface="Calibri" panose="020F0502020204030204" pitchFamily="34" charset="0"/>
              </a:rPr>
              <a:t>元限额内据实扣除。</a:t>
            </a:r>
          </a:p>
        </p:txBody>
      </p:sp>
      <p:sp>
        <p:nvSpPr>
          <p:cNvPr id="21517" name="矩形 11"/>
          <p:cNvSpPr/>
          <p:nvPr/>
        </p:nvSpPr>
        <p:spPr>
          <a:xfrm>
            <a:off x="5769610" y="2750185"/>
            <a:ext cx="6308090" cy="3053715"/>
          </a:xfrm>
          <a:prstGeom prst="rect">
            <a:avLst/>
          </a:prstGeom>
          <a:noFill/>
          <a:ln w="9525">
            <a:noFill/>
          </a:ln>
        </p:spPr>
        <p:txBody>
          <a:bodyPr wrap="square">
            <a:spAutoFit/>
          </a:bodyPr>
          <a:lstStyle/>
          <a:p>
            <a:pPr>
              <a:lnSpc>
                <a:spcPct val="150000"/>
              </a:lnSpc>
              <a:defRPr/>
            </a:pPr>
            <a:r>
              <a:rPr lang="zh-CN" altLang="en-US" sz="2135"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大病医疗的相关数额怎么填，有地方可以查询吗？</a:t>
            </a:r>
          </a:p>
          <a:p>
            <a:pPr>
              <a:lnSpc>
                <a:spcPct val="150000"/>
              </a:lnSpc>
              <a:defRPr/>
            </a:pPr>
            <a:r>
              <a:rPr lang="en-US" altLang="zh-CN" sz="2135"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sym typeface="+mn-ea"/>
              </a:rPr>
              <a:t>医疗保障部门会向纳税人提供在医疗保障信息系统记录的本人年度医药费用信息查询服务。您可通过手机下载“国家医保服务平台”注册后，通过首页的“个人所得税大病医疗专项附加扣除”模块查询。</a:t>
            </a:r>
            <a:endParaRPr lang="zh-CN" altLang="zh-CN" sz="2135" b="1" dirty="0">
              <a:solidFill>
                <a:schemeClr val="tx2"/>
              </a:solidFill>
              <a:latin typeface="Calibri" panose="020F0502020204030204" pitchFamily="34" charset="0"/>
            </a:endParaRPr>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000" y="266700"/>
            <a:ext cx="6297084"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总体情况</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rPr>
              <a:t>专项附加扣除政策的条件和标准</a:t>
            </a:r>
            <a:endParaRPr kumimoji="0" lang="en-GB"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sym typeface="+mn-ea"/>
            </a:endParaRPr>
          </a:p>
        </p:txBody>
      </p:sp>
      <p:sp>
        <p:nvSpPr>
          <p:cNvPr id="4" name="L 形 3"/>
          <p:cNvSpPr/>
          <p:nvPr/>
        </p:nvSpPr>
        <p:spPr>
          <a:xfrm rot="13498344">
            <a:off x="533400" y="423333"/>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713317" y="423333"/>
            <a:ext cx="192617"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353484" y="423333"/>
            <a:ext cx="192617"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1016000" y="840317"/>
            <a:ext cx="10454217" cy="0"/>
          </a:xfrm>
          <a:prstGeom prst="line">
            <a:avLst/>
          </a:prstGeom>
        </p:spPr>
        <p:style>
          <a:lnRef idx="1">
            <a:schemeClr val="dk1"/>
          </a:lnRef>
          <a:fillRef idx="0">
            <a:schemeClr val="dk1"/>
          </a:fillRef>
          <a:effectRef idx="0">
            <a:schemeClr val="dk1"/>
          </a:effectRef>
          <a:fontRef idx="minor">
            <a:schemeClr val="tx1"/>
          </a:fontRef>
        </p:style>
      </p:cxnSp>
      <p:grpSp>
        <p:nvGrpSpPr>
          <p:cNvPr id="22535" name="组合 13"/>
          <p:cNvGrpSpPr/>
          <p:nvPr/>
        </p:nvGrpSpPr>
        <p:grpSpPr>
          <a:xfrm>
            <a:off x="4078816" y="933450"/>
            <a:ext cx="1515533" cy="1515533"/>
            <a:chOff x="4535479" y="2578091"/>
            <a:chExt cx="1514475" cy="1516063"/>
          </a:xfrm>
        </p:grpSpPr>
        <p:sp>
          <p:nvSpPr>
            <p:cNvPr id="22545" name="任意多边形 15"/>
            <p:cNvSpPr/>
            <p:nvPr/>
          </p:nvSpPr>
          <p:spPr>
            <a:xfrm rot="-5400000" flipH="1">
              <a:off x="4534685" y="2578885"/>
              <a:ext cx="1514475" cy="1512887"/>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1"/>
                </a:cxn>
                <a:cxn ang="0">
                  <a:pos x="198631" y="833961"/>
                </a:cxn>
                <a:cxn ang="0">
                  <a:pos x="0" y="636161"/>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a:noFill/>
            </a:ln>
          </p:spPr>
          <p:txBody>
            <a:bodyPr/>
            <a:lstStyle/>
            <a:p>
              <a:endParaRPr lang="zh-CN" altLang="en-US" sz="100" dirty="0">
                <a:latin typeface="Arial" panose="020B0604020202020204" pitchFamily="34" charset="0"/>
              </a:endParaRPr>
            </a:p>
          </p:txBody>
        </p:sp>
        <p:sp>
          <p:nvSpPr>
            <p:cNvPr id="22546" name="矩形 16"/>
            <p:cNvSpPr/>
            <p:nvPr/>
          </p:nvSpPr>
          <p:spPr>
            <a:xfrm rot="-5400000" flipH="1">
              <a:off x="4895841" y="2940041"/>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sp>
          <p:nvSpPr>
            <p:cNvPr id="22547" name="文本框 13"/>
            <p:cNvSpPr txBox="1"/>
            <p:nvPr/>
          </p:nvSpPr>
          <p:spPr>
            <a:xfrm>
              <a:off x="5025552" y="3057797"/>
              <a:ext cx="860459" cy="912179"/>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其他</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规定</a:t>
              </a:r>
            </a:p>
          </p:txBody>
        </p:sp>
      </p:grpSp>
      <p:grpSp>
        <p:nvGrpSpPr>
          <p:cNvPr id="22536" name="组合 19"/>
          <p:cNvGrpSpPr/>
          <p:nvPr/>
        </p:nvGrpSpPr>
        <p:grpSpPr>
          <a:xfrm>
            <a:off x="5683251" y="954617"/>
            <a:ext cx="1526116" cy="1513416"/>
            <a:chOff x="6138251" y="2599440"/>
            <a:chExt cx="1527787" cy="1514475"/>
          </a:xfrm>
        </p:grpSpPr>
        <p:sp>
          <p:nvSpPr>
            <p:cNvPr id="22543" name="任意多边形 7"/>
            <p:cNvSpPr/>
            <p:nvPr/>
          </p:nvSpPr>
          <p:spPr>
            <a:xfrm rot="5400000">
              <a:off x="6152347" y="2600224"/>
              <a:ext cx="1514475" cy="1512888"/>
            </a:xfrm>
            <a:custGeom>
              <a:avLst/>
              <a:gdLst>
                <a:gd name="txL" fmla="*/ 0 w 1845129"/>
                <a:gd name="txT" fmla="*/ 0 h 1845129"/>
                <a:gd name="txR" fmla="*/ 1845129 w 1845129"/>
                <a:gd name="txB" fmla="*/ 1845129 h 1845129"/>
              </a:gdLst>
              <a:ahLst/>
              <a:cxnLst>
                <a:cxn ang="0">
                  <a:pos x="0" y="0"/>
                </a:cxn>
                <a:cxn ang="0">
                  <a:pos x="638836" y="0"/>
                </a:cxn>
                <a:cxn ang="0">
                  <a:pos x="837468" y="197800"/>
                </a:cxn>
                <a:cxn ang="0">
                  <a:pos x="837468" y="198831"/>
                </a:cxn>
                <a:cxn ang="0">
                  <a:pos x="199666" y="198831"/>
                </a:cxn>
                <a:cxn ang="0">
                  <a:pos x="199666" y="833964"/>
                </a:cxn>
                <a:cxn ang="0">
                  <a:pos x="198631" y="833964"/>
                </a:cxn>
                <a:cxn ang="0">
                  <a:pos x="0" y="636164"/>
                </a:cxn>
                <a:cxn ang="0">
                  <a:pos x="0" y="0"/>
                </a:cxn>
              </a:cxnLst>
              <a:rect l="txL" t="txT" r="txR" b="txB"/>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lnTo>
                    <a:pt x="0" y="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sz="100" dirty="0">
                <a:latin typeface="Arial" panose="020B0604020202020204" pitchFamily="34" charset="0"/>
              </a:endParaRPr>
            </a:p>
          </p:txBody>
        </p:sp>
        <p:sp>
          <p:nvSpPr>
            <p:cNvPr id="22544" name="矩形 8"/>
            <p:cNvSpPr/>
            <p:nvPr/>
          </p:nvSpPr>
          <p:spPr>
            <a:xfrm rot="5400000">
              <a:off x="6139035" y="2947043"/>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nchorCtr="0"/>
            <a:lstStyle/>
            <a:p>
              <a:pPr algn="ctr"/>
              <a:endParaRPr lang="zh-CN" altLang="zh-CN" sz="100" dirty="0">
                <a:solidFill>
                  <a:srgbClr val="FFFFFF"/>
                </a:solidFill>
                <a:latin typeface="宋体" panose="02010600030101010101" pitchFamily="2" charset="-122"/>
                <a:sym typeface="宋体" panose="02010600030101010101" pitchFamily="2" charset="-122"/>
              </a:endParaRPr>
            </a:p>
          </p:txBody>
        </p:sp>
      </p:grpSp>
      <p:sp>
        <p:nvSpPr>
          <p:cNvPr id="22537" name="文本框 13"/>
          <p:cNvSpPr txBox="1"/>
          <p:nvPr/>
        </p:nvSpPr>
        <p:spPr>
          <a:xfrm>
            <a:off x="5770033" y="1411817"/>
            <a:ext cx="861060" cy="911860"/>
          </a:xfrm>
          <a:prstGeom prst="rect">
            <a:avLst/>
          </a:prstGeom>
          <a:noFill/>
          <a:ln w="9525">
            <a:noFill/>
          </a:ln>
        </p:spPr>
        <p:txBody>
          <a:bodyPr wrap="none">
            <a:spAutoFit/>
          </a:bodyPr>
          <a:lstStyle/>
          <a:p>
            <a:r>
              <a:rPr lang="zh-CN" altLang="en-US" sz="2665" b="1" dirty="0">
                <a:solidFill>
                  <a:schemeClr val="tx2"/>
                </a:solidFill>
                <a:latin typeface="微软雅黑" panose="020B0503020204020204" pitchFamily="34" charset="-122"/>
                <a:ea typeface="微软雅黑" panose="020B0503020204020204" pitchFamily="34" charset="-122"/>
              </a:rPr>
              <a:t>备查</a:t>
            </a:r>
            <a:endParaRPr lang="en-US" altLang="zh-CN" sz="2665" b="1" dirty="0">
              <a:solidFill>
                <a:schemeClr val="tx2"/>
              </a:solidFill>
              <a:latin typeface="微软雅黑" panose="020B0503020204020204" pitchFamily="34" charset="-122"/>
              <a:ea typeface="微软雅黑" panose="020B0503020204020204" pitchFamily="34" charset="-122"/>
            </a:endParaRPr>
          </a:p>
          <a:p>
            <a:r>
              <a:rPr lang="zh-CN" altLang="en-US" sz="2665" b="1" dirty="0">
                <a:solidFill>
                  <a:schemeClr val="tx2"/>
                </a:solidFill>
                <a:latin typeface="微软雅黑" panose="020B0503020204020204" pitchFamily="34" charset="-122"/>
                <a:ea typeface="微软雅黑" panose="020B0503020204020204" pitchFamily="34" charset="-122"/>
              </a:rPr>
              <a:t>资料</a:t>
            </a:r>
            <a:endParaRPr lang="en-US" altLang="zh-CN" sz="2665" b="1" dirty="0">
              <a:solidFill>
                <a:schemeClr val="tx2"/>
              </a:solidFill>
              <a:latin typeface="微软雅黑" panose="020B0503020204020204" pitchFamily="34" charset="-122"/>
              <a:ea typeface="微软雅黑" panose="020B0503020204020204" pitchFamily="34" charset="-122"/>
            </a:endParaRPr>
          </a:p>
        </p:txBody>
      </p:sp>
      <p:sp>
        <p:nvSpPr>
          <p:cNvPr id="40" name="六边形 39"/>
          <p:cNvSpPr/>
          <p:nvPr/>
        </p:nvSpPr>
        <p:spPr>
          <a:xfrm>
            <a:off x="300567" y="933451"/>
            <a:ext cx="1454151" cy="1270000"/>
          </a:xfrm>
          <a:prstGeom prst="hexagon">
            <a:avLst/>
          </a:prstGeom>
          <a:solidFill>
            <a:schemeClr val="tx2"/>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84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10" name="直接连接符 9"/>
          <p:cNvCxnSpPr/>
          <p:nvPr/>
        </p:nvCxnSpPr>
        <p:spPr>
          <a:xfrm>
            <a:off x="5615517"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22540" name="矩形 10"/>
          <p:cNvSpPr/>
          <p:nvPr/>
        </p:nvSpPr>
        <p:spPr>
          <a:xfrm>
            <a:off x="241300" y="2891367"/>
            <a:ext cx="5350933" cy="2722880"/>
          </a:xfrm>
          <a:prstGeom prst="rect">
            <a:avLst/>
          </a:prstGeom>
          <a:noFill/>
          <a:ln w="9525">
            <a:noFill/>
          </a:ln>
        </p:spPr>
        <p:txBody>
          <a:bodyPr>
            <a:spAutoFit/>
          </a:bodyPr>
          <a:lstStyle/>
          <a:p>
            <a:r>
              <a:rPr lang="en-US" altLang="zh-CN" sz="2135" dirty="0">
                <a:latin typeface="Arial" panose="020B0604020202020204" pitchFamily="34" charset="0"/>
              </a:rPr>
              <a:t>1.</a:t>
            </a:r>
            <a:r>
              <a:rPr lang="zh-CN" altLang="en-US" sz="2135" dirty="0">
                <a:latin typeface="微软雅黑 Light" panose="020B0502040204020203"/>
                <a:ea typeface="微软雅黑 Light" panose="020B0502040204020203"/>
              </a:rPr>
              <a:t>纳税人发生的大病医疗支出由纳税人本人或其配偶一方扣除</a:t>
            </a:r>
            <a:r>
              <a:rPr lang="zh-CN" altLang="en-US" sz="1600" dirty="0">
                <a:latin typeface="微软雅黑 Light" panose="020B0502040204020203"/>
                <a:ea typeface="微软雅黑 Light" panose="020B0502040204020203"/>
              </a:rPr>
              <a:t>。</a:t>
            </a:r>
          </a:p>
          <a:p>
            <a:endParaRPr lang="en-US" altLang="zh-CN" sz="2135" dirty="0">
              <a:latin typeface="Arial" panose="020B0604020202020204" pitchFamily="34" charset="0"/>
            </a:endParaRPr>
          </a:p>
          <a:p>
            <a:r>
              <a:rPr lang="en-US" altLang="zh-CN" sz="2135" dirty="0">
                <a:latin typeface="Arial" panose="020B0604020202020204" pitchFamily="34" charset="0"/>
              </a:rPr>
              <a:t>2.</a:t>
            </a:r>
            <a:r>
              <a:rPr lang="zh-CN" altLang="en-US" sz="2135" dirty="0">
                <a:latin typeface="微软雅黑 Light" panose="020B0502040204020203"/>
                <a:ea typeface="微软雅黑 Light" panose="020B0502040204020203"/>
              </a:rPr>
              <a:t>未成年子女发生的医药费用支出可以选择由其父母一方扣除</a:t>
            </a:r>
            <a:endParaRPr lang="en-US" altLang="zh-CN" sz="2135" dirty="0">
              <a:latin typeface="微软雅黑 Light" panose="020B0502040204020203"/>
              <a:ea typeface="微软雅黑 Light" panose="020B0502040204020203"/>
            </a:endParaRPr>
          </a:p>
          <a:p>
            <a:endParaRPr lang="en-US" altLang="zh-CN" sz="2135" dirty="0">
              <a:latin typeface="微软雅黑 Light" panose="020B0502040204020203"/>
              <a:ea typeface="微软雅黑 Light" panose="020B0502040204020203"/>
            </a:endParaRPr>
          </a:p>
          <a:p>
            <a:r>
              <a:rPr lang="en-US" altLang="zh-CN" sz="2135" dirty="0">
                <a:latin typeface="微软雅黑 Light" panose="020B0502040204020203"/>
                <a:ea typeface="微软雅黑 Light" panose="020B0502040204020203"/>
              </a:rPr>
              <a:t>3.</a:t>
            </a:r>
            <a:r>
              <a:rPr lang="zh-CN" altLang="en-US" sz="2135" dirty="0">
                <a:latin typeface="微软雅黑 Light" panose="020B0502040204020203"/>
                <a:ea typeface="微软雅黑 Light" panose="020B0502040204020203"/>
              </a:rPr>
              <a:t>纳税人及其配偶、未成年子女发生的医药费用支出，分别计算扣除额</a:t>
            </a:r>
            <a:endParaRPr lang="en-US" altLang="zh-CN" sz="2135" dirty="0">
              <a:latin typeface="微软雅黑 Light" panose="020B0502040204020203"/>
              <a:ea typeface="微软雅黑 Light" panose="020B0502040204020203"/>
            </a:endParaRPr>
          </a:p>
        </p:txBody>
      </p:sp>
      <p:sp>
        <p:nvSpPr>
          <p:cNvPr id="22541" name="矩形 11"/>
          <p:cNvSpPr/>
          <p:nvPr/>
        </p:nvSpPr>
        <p:spPr>
          <a:xfrm>
            <a:off x="6093884" y="3475567"/>
            <a:ext cx="5376333" cy="1078230"/>
          </a:xfrm>
          <a:prstGeom prst="rect">
            <a:avLst/>
          </a:prstGeom>
          <a:noFill/>
          <a:ln w="9525">
            <a:noFill/>
          </a:ln>
        </p:spPr>
        <p:txBody>
          <a:bodyPr>
            <a:spAutoFit/>
          </a:bodyPr>
          <a:lstStyle/>
          <a:p>
            <a:r>
              <a:rPr lang="zh-CN" altLang="zh-CN" sz="2135" dirty="0">
                <a:latin typeface="Calibri" panose="020F0502020204030204" pitchFamily="34" charset="0"/>
              </a:rPr>
              <a:t>患者医药服务收费及医保报销相关票据原件或复印件</a:t>
            </a:r>
          </a:p>
          <a:p>
            <a:r>
              <a:rPr lang="zh-CN" altLang="zh-CN" sz="2135" dirty="0">
                <a:latin typeface="Calibri" panose="020F0502020204030204" pitchFamily="34" charset="0"/>
              </a:rPr>
              <a:t>或者医疗保障部门出具的医药费用清单等</a:t>
            </a:r>
          </a:p>
        </p:txBody>
      </p:sp>
      <p:sp>
        <p:nvSpPr>
          <p:cNvPr id="22542" name="文本框 67"/>
          <p:cNvSpPr txBox="1"/>
          <p:nvPr/>
        </p:nvSpPr>
        <p:spPr>
          <a:xfrm>
            <a:off x="393700" y="1028700"/>
            <a:ext cx="1284817" cy="987425"/>
          </a:xfrm>
          <a:prstGeom prst="rect">
            <a:avLst/>
          </a:prstGeom>
          <a:noFill/>
          <a:ln w="38100">
            <a:noFill/>
          </a:ln>
        </p:spPr>
        <p:txBody>
          <a:bodyPr>
            <a:spAutoFit/>
          </a:bodyPr>
          <a:lstStyle/>
          <a:p>
            <a:pPr algn="ctr" eaLnBrk="0" hangingPunct="0">
              <a:lnSpc>
                <a:spcPct val="120000"/>
              </a:lnSpc>
            </a:pPr>
            <a:r>
              <a:rPr lang="zh-CN" altLang="en-US" sz="3735" b="1" baseline="-3000" dirty="0">
                <a:solidFill>
                  <a:schemeClr val="bg1"/>
                </a:solidFill>
                <a:latin typeface="Calibri" panose="020F0502020204030204" pitchFamily="34" charset="0"/>
                <a:ea typeface="微软雅黑" panose="020B0503020204020204" pitchFamily="34" charset="-122"/>
              </a:rPr>
              <a:t>大病</a:t>
            </a:r>
            <a:endParaRPr lang="en-US" altLang="zh-CN" sz="3735" b="1" baseline="-3000" dirty="0">
              <a:solidFill>
                <a:schemeClr val="bg1"/>
              </a:solidFill>
              <a:latin typeface="Calibri" panose="020F0502020204030204" pitchFamily="34" charset="0"/>
              <a:ea typeface="微软雅黑" panose="020B0503020204020204" pitchFamily="34" charset="-122"/>
            </a:endParaRPr>
          </a:p>
          <a:p>
            <a:pPr algn="ctr" eaLnBrk="0" hangingPunct="0">
              <a:lnSpc>
                <a:spcPct val="120000"/>
              </a:lnSpc>
            </a:pPr>
            <a:r>
              <a:rPr lang="zh-CN" altLang="en-US" sz="3735" b="1" baseline="-3000" dirty="0">
                <a:solidFill>
                  <a:schemeClr val="bg1"/>
                </a:solidFill>
                <a:latin typeface="Calibri" panose="020F0502020204030204" pitchFamily="34" charset="0"/>
                <a:ea typeface="微软雅黑" panose="020B0503020204020204" pitchFamily="34" charset="-122"/>
              </a:rPr>
              <a:t>医疗</a:t>
            </a:r>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直接连接符 65"/>
          <p:cNvCxnSpPr/>
          <p:nvPr/>
        </p:nvCxnSpPr>
        <p:spPr>
          <a:xfrm flipV="1">
            <a:off x="1834283" y="5563263"/>
            <a:ext cx="0" cy="1308767"/>
          </a:xfrm>
          <a:prstGeom prst="line">
            <a:avLst/>
          </a:prstGeom>
        </p:spPr>
        <p:style>
          <a:lnRef idx="2">
            <a:schemeClr val="accent1"/>
          </a:lnRef>
          <a:fillRef idx="0">
            <a:schemeClr val="accent1"/>
          </a:fillRef>
          <a:effectRef idx="1">
            <a:schemeClr val="accent1"/>
          </a:effectRef>
          <a:fontRef idx="minor">
            <a:schemeClr val="tx1"/>
          </a:fontRef>
        </p:style>
      </p:cxnSp>
      <p:sp>
        <p:nvSpPr>
          <p:cNvPr id="24" name="空心弧 23"/>
          <p:cNvSpPr/>
          <p:nvPr/>
        </p:nvSpPr>
        <p:spPr>
          <a:xfrm rot="5400000">
            <a:off x="-264331" y="1564293"/>
            <a:ext cx="4191608" cy="3899111"/>
          </a:xfrm>
          <a:prstGeom prst="blockArc">
            <a:avLst>
              <a:gd name="adj1" fmla="val 10897210"/>
              <a:gd name="adj2" fmla="val 6953"/>
              <a:gd name="adj3" fmla="val 1246"/>
            </a:avLst>
          </a:prstGeom>
        </p:spPr>
        <p:style>
          <a:lnRef idx="2">
            <a:schemeClr val="accent1"/>
          </a:lnRef>
          <a:fillRef idx="1">
            <a:schemeClr val="lt1"/>
          </a:fillRef>
          <a:effectRef idx="0">
            <a:schemeClr val="accent1"/>
          </a:effectRef>
          <a:fontRef idx="minor">
            <a:schemeClr val="dk1"/>
          </a:fontRef>
        </p:style>
        <p:txBody>
          <a:bodyPr lIns="121904" tIns="60952" rIns="121904" bIns="60952" anchor="ctr"/>
          <a:lstStyle/>
          <a:p>
            <a:pPr algn="ctr" defTabSz="1218565" fontAlgn="auto">
              <a:spcBef>
                <a:spcPts val="0"/>
              </a:spcBef>
              <a:spcAft>
                <a:spcPts val="0"/>
              </a:spcAft>
              <a:defRPr/>
            </a:pPr>
            <a:endParaRPr lang="zh-CN" altLang="en-US" sz="330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5" name="直接连接符 24"/>
          <p:cNvCxnSpPr/>
          <p:nvPr/>
        </p:nvCxnSpPr>
        <p:spPr bwMode="auto">
          <a:xfrm>
            <a:off x="1962984" y="801772"/>
            <a:ext cx="192168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直接连接符 25"/>
          <p:cNvCxnSpPr/>
          <p:nvPr/>
        </p:nvCxnSpPr>
        <p:spPr bwMode="auto">
          <a:xfrm>
            <a:off x="1951355" y="6138271"/>
            <a:ext cx="191956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直接连接符 26"/>
          <p:cNvCxnSpPr/>
          <p:nvPr/>
        </p:nvCxnSpPr>
        <p:spPr bwMode="auto">
          <a:xfrm>
            <a:off x="3436275" y="2180599"/>
            <a:ext cx="177861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直接连接符 27"/>
          <p:cNvCxnSpPr>
            <a:endCxn id="54" idx="2"/>
          </p:cNvCxnSpPr>
          <p:nvPr/>
        </p:nvCxnSpPr>
        <p:spPr bwMode="auto">
          <a:xfrm>
            <a:off x="3224205" y="4817183"/>
            <a:ext cx="1920683"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矩形 28"/>
          <p:cNvSpPr/>
          <p:nvPr/>
        </p:nvSpPr>
        <p:spPr>
          <a:xfrm>
            <a:off x="5029793" y="441888"/>
            <a:ext cx="6394073" cy="735965"/>
          </a:xfrm>
          <a:prstGeom prst="rect">
            <a:avLst/>
          </a:prstGeom>
        </p:spPr>
        <p:txBody>
          <a:bodyPr wrap="square" lIns="121904" tIns="60952" rIns="121904" bIns="60952">
            <a:spAutoFit/>
          </a:bodyPr>
          <a:lstStyle/>
          <a:p>
            <a:r>
              <a:rPr lang="zh-CN" altLang="en-US" sz="2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个人所得税专项附加扣除额本年度扣除不完的，不能结转以后年度扣除。</a:t>
            </a:r>
          </a:p>
        </p:txBody>
      </p:sp>
      <p:sp>
        <p:nvSpPr>
          <p:cNvPr id="32" name="椭圆 31"/>
          <p:cNvSpPr/>
          <p:nvPr/>
        </p:nvSpPr>
        <p:spPr bwMode="auto">
          <a:xfrm>
            <a:off x="22120" y="2004520"/>
            <a:ext cx="3012465" cy="30135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135">
              <a:latin typeface="Arial" panose="020B0604020202020204" pitchFamily="34" charset="0"/>
              <a:ea typeface="微软雅黑" panose="020B0503020204020204" pitchFamily="34" charset="-122"/>
              <a:cs typeface="Arial" panose="020B0604020202020204" pitchFamily="34" charset="0"/>
            </a:endParaRPr>
          </a:p>
        </p:txBody>
      </p:sp>
      <p:sp>
        <p:nvSpPr>
          <p:cNvPr id="35" name="椭圆 34"/>
          <p:cNvSpPr/>
          <p:nvPr/>
        </p:nvSpPr>
        <p:spPr>
          <a:xfrm>
            <a:off x="3027385" y="1911325"/>
            <a:ext cx="497683" cy="497863"/>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6" tIns="60957" rIns="121916" bIns="60957" rtlCol="0" anchor="ctr"/>
          <a:lstStyle/>
          <a:p>
            <a:pPr algn="ctr"/>
            <a:r>
              <a:rPr lang="en-US" altLang="zh-CN" sz="135" b="1" dirty="0">
                <a:solidFill>
                  <a:srgbClr val="3C78D0"/>
                </a:solidFill>
              </a:rPr>
              <a:t>2</a:t>
            </a:r>
            <a:endParaRPr lang="zh-CN" altLang="en-US" sz="135" b="1" dirty="0">
              <a:solidFill>
                <a:srgbClr val="3C78D0"/>
              </a:solidFill>
            </a:endParaRPr>
          </a:p>
        </p:txBody>
      </p:sp>
      <p:sp>
        <p:nvSpPr>
          <p:cNvPr id="36" name="椭圆 35"/>
          <p:cNvSpPr/>
          <p:nvPr/>
        </p:nvSpPr>
        <p:spPr>
          <a:xfrm>
            <a:off x="2980020" y="4544439"/>
            <a:ext cx="497683" cy="497863"/>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6" tIns="60957" rIns="121916" bIns="60957" rtlCol="0" anchor="ctr"/>
          <a:lstStyle/>
          <a:p>
            <a:pPr algn="ctr"/>
            <a:r>
              <a:rPr lang="en-US" altLang="zh-CN" sz="135" b="1" dirty="0">
                <a:solidFill>
                  <a:srgbClr val="3C78D0"/>
                </a:solidFill>
              </a:rPr>
              <a:t>3</a:t>
            </a:r>
            <a:endParaRPr lang="zh-CN" altLang="en-US" sz="135" b="1" dirty="0">
              <a:solidFill>
                <a:srgbClr val="3C78D0"/>
              </a:solidFill>
            </a:endParaRPr>
          </a:p>
        </p:txBody>
      </p:sp>
      <p:sp>
        <p:nvSpPr>
          <p:cNvPr id="37" name="椭圆 36"/>
          <p:cNvSpPr/>
          <p:nvPr/>
        </p:nvSpPr>
        <p:spPr>
          <a:xfrm>
            <a:off x="1582305" y="5853408"/>
            <a:ext cx="497683" cy="497863"/>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6" tIns="60957" rIns="121916" bIns="60957" rtlCol="0" anchor="ctr"/>
          <a:lstStyle/>
          <a:p>
            <a:pPr algn="ctr"/>
            <a:r>
              <a:rPr lang="en-US" altLang="zh-CN" sz="135" b="1" dirty="0">
                <a:solidFill>
                  <a:srgbClr val="3C78D0"/>
                </a:solidFill>
              </a:rPr>
              <a:t>4</a:t>
            </a:r>
            <a:endParaRPr lang="zh-CN" altLang="en-US" sz="135" b="1" dirty="0">
              <a:solidFill>
                <a:srgbClr val="3C78D0"/>
              </a:solidFill>
            </a:endParaRPr>
          </a:p>
        </p:txBody>
      </p:sp>
      <p:grpSp>
        <p:nvGrpSpPr>
          <p:cNvPr id="38" name="组合 37"/>
          <p:cNvGrpSpPr/>
          <p:nvPr/>
        </p:nvGrpSpPr>
        <p:grpSpPr>
          <a:xfrm>
            <a:off x="3859675" y="231824"/>
            <a:ext cx="1145127" cy="1145540"/>
            <a:chOff x="3989630" y="984316"/>
            <a:chExt cx="858956" cy="858956"/>
          </a:xfrm>
        </p:grpSpPr>
        <p:grpSp>
          <p:nvGrpSpPr>
            <p:cNvPr id="39" name="组合 38"/>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43"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sp>
            <p:nvSpPr>
              <p:cNvPr id="44" name="椭圆 4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grpSp>
        <p:grpSp>
          <p:nvGrpSpPr>
            <p:cNvPr id="40" name="组合 54"/>
            <p:cNvGrpSpPr>
              <a:grpSpLocks noChangeAspect="1"/>
            </p:cNvGrpSpPr>
            <p:nvPr/>
          </p:nvGrpSpPr>
          <p:grpSpPr bwMode="auto">
            <a:xfrm>
              <a:off x="4230408" y="1145668"/>
              <a:ext cx="389996" cy="469766"/>
              <a:chOff x="3452849" y="2667439"/>
              <a:chExt cx="239345" cy="288607"/>
            </a:xfrm>
          </p:grpSpPr>
          <p:sp>
            <p:nvSpPr>
              <p:cNvPr id="41"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3C78D0"/>
              </a:solidFill>
              <a:ln>
                <a:noFill/>
              </a:ln>
            </p:spPr>
            <p:txBody>
              <a:bodyPr lIns="121920" tIns="60960" rIns="121920" bIns="60960"/>
              <a:lstStyle/>
              <a:p>
                <a:pPr defTabSz="1218565" fontAlgn="auto">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sp>
            <p:nvSpPr>
              <p:cNvPr id="42"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3C78D0"/>
              </a:solidFill>
              <a:ln>
                <a:noFill/>
              </a:ln>
            </p:spPr>
            <p:txBody>
              <a:bodyPr lIns="121920" tIns="60960" rIns="121920" bIns="60960"/>
              <a:lstStyle/>
              <a:p>
                <a:pPr defTabSz="1218565" fontAlgn="auto">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45" name="组合 44"/>
          <p:cNvGrpSpPr/>
          <p:nvPr/>
        </p:nvGrpSpPr>
        <p:grpSpPr>
          <a:xfrm>
            <a:off x="5097611" y="1526985"/>
            <a:ext cx="1145127" cy="1145540"/>
            <a:chOff x="4684712" y="1948340"/>
            <a:chExt cx="858956" cy="858956"/>
          </a:xfrm>
        </p:grpSpPr>
        <p:grpSp>
          <p:nvGrpSpPr>
            <p:cNvPr id="46" name="组合 45"/>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48" name="同心圆 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sp>
            <p:nvSpPr>
              <p:cNvPr id="49" name="椭圆 4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grpSp>
        <p:sp>
          <p:nvSpPr>
            <p:cNvPr id="47"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0070C0"/>
            </a:solidFill>
            <a:ln>
              <a:noFill/>
            </a:ln>
          </p:spPr>
          <p:txBody>
            <a:bodyPr lIns="121920" tIns="60960" rIns="121920" bIns="60960"/>
            <a:lstStyle/>
            <a:p>
              <a:pPr defTabSz="1218565" fontAlgn="auto">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50" name="组合 49"/>
          <p:cNvGrpSpPr/>
          <p:nvPr/>
        </p:nvGrpSpPr>
        <p:grpSpPr>
          <a:xfrm>
            <a:off x="5119896" y="4244412"/>
            <a:ext cx="1145127" cy="1145540"/>
            <a:chOff x="4716016" y="2993953"/>
            <a:chExt cx="858956" cy="858956"/>
          </a:xfrm>
        </p:grpSpPr>
        <p:grpSp>
          <p:nvGrpSpPr>
            <p:cNvPr id="51" name="组合 50"/>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53" name="同心圆 7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grpSp>
        <p:sp>
          <p:nvSpPr>
            <p:cNvPr id="52"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rgbClr val="3C78D0"/>
            </a:solidFill>
            <a:ln>
              <a:noFill/>
            </a:ln>
          </p:spPr>
          <p:txBody>
            <a:bodyPr lIns="121920" tIns="60960" rIns="121920" bIns="60960"/>
            <a:lstStyle/>
            <a:p>
              <a:pPr defTabSz="1218565" fontAlgn="auto">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55" name="组合 54"/>
          <p:cNvGrpSpPr/>
          <p:nvPr/>
        </p:nvGrpSpPr>
        <p:grpSpPr>
          <a:xfrm>
            <a:off x="3791476" y="5580691"/>
            <a:ext cx="1145127" cy="1145540"/>
            <a:chOff x="3996846" y="3864636"/>
            <a:chExt cx="858956" cy="858956"/>
          </a:xfrm>
        </p:grpSpPr>
        <p:grpSp>
          <p:nvGrpSpPr>
            <p:cNvPr id="56" name="组合 55"/>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58" name="同心圆 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sp>
            <p:nvSpPr>
              <p:cNvPr id="59" name="椭圆 5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grpSp>
        <p:sp>
          <p:nvSpPr>
            <p:cNvPr id="57"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3C78D0"/>
            </a:solidFill>
            <a:ln>
              <a:noFill/>
            </a:ln>
          </p:spPr>
          <p:txBody>
            <a:bodyPr lIns="121920" tIns="60960" rIns="121920" bIns="60960"/>
            <a:lstStyle/>
            <a:p>
              <a:pPr defTabSz="1218565" fontAlgn="auto">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grpSp>
      <p:sp>
        <p:nvSpPr>
          <p:cNvPr id="60" name="矩形 59"/>
          <p:cNvSpPr/>
          <p:nvPr/>
        </p:nvSpPr>
        <p:spPr>
          <a:xfrm>
            <a:off x="6242736" y="1336719"/>
            <a:ext cx="5333177" cy="1967230"/>
          </a:xfrm>
          <a:prstGeom prst="rect">
            <a:avLst/>
          </a:prstGeom>
        </p:spPr>
        <p:txBody>
          <a:bodyPr wrap="square" lIns="121904" tIns="60952" rIns="121904" bIns="60952">
            <a:spAutoFit/>
          </a:bodyPr>
          <a:lstStyle/>
          <a:p>
            <a:r>
              <a:rPr lang="zh-CN" altLang="en-US" sz="2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纳税人首次享受专项附加扣除，应当将相关信息提交扣缴义务人或者税务机关，扣缴义务人应及时将相关信息报送税务机关，纳税人对所提交信息的真实性、准确性、完整性负责。</a:t>
            </a:r>
          </a:p>
          <a:p>
            <a:r>
              <a:rPr lang="zh-CN" altLang="en-US" sz="2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专项附加扣除信息发生变化的，应当及时向扣缴义务人或者税务机关提供相关的信息。</a:t>
            </a:r>
          </a:p>
        </p:txBody>
      </p:sp>
      <p:sp>
        <p:nvSpPr>
          <p:cNvPr id="62" name="矩形 61"/>
          <p:cNvSpPr/>
          <p:nvPr/>
        </p:nvSpPr>
        <p:spPr>
          <a:xfrm>
            <a:off x="6388601" y="4219873"/>
            <a:ext cx="5035265" cy="1659255"/>
          </a:xfrm>
          <a:prstGeom prst="rect">
            <a:avLst/>
          </a:prstGeom>
        </p:spPr>
        <p:txBody>
          <a:bodyPr wrap="square" lIns="121904" tIns="60952" rIns="121904" bIns="60952">
            <a:spAutoFit/>
          </a:bodyPr>
          <a:lstStyle/>
          <a:p>
            <a:r>
              <a:rPr lang="zh-CN" altLang="en-US" sz="2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专项附加扣除相关信息，包括纳税人本人、配偶、子女、被赡养老人等个人身份信息，以及国务院税务主管部门规定的其他与专项附加扣除相关信息。</a:t>
            </a:r>
          </a:p>
          <a:p>
            <a:endParaRPr lang="zh-CN" altLang="en-US" sz="2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4" name="矩形 63"/>
          <p:cNvSpPr/>
          <p:nvPr/>
        </p:nvSpPr>
        <p:spPr>
          <a:xfrm>
            <a:off x="5004800" y="5938893"/>
            <a:ext cx="5742247" cy="427990"/>
          </a:xfrm>
          <a:prstGeom prst="rect">
            <a:avLst/>
          </a:prstGeom>
        </p:spPr>
        <p:txBody>
          <a:bodyPr wrap="square" lIns="121904" tIns="60952" rIns="121904" bIns="60952">
            <a:spAutoFit/>
          </a:bodyPr>
          <a:lstStyle/>
          <a:p>
            <a:r>
              <a:rPr lang="zh-CN" altLang="en-US" sz="2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纳税人需要留存备查的相关资料应当留存五年。</a:t>
            </a:r>
          </a:p>
        </p:txBody>
      </p:sp>
      <p:cxnSp>
        <p:nvCxnSpPr>
          <p:cNvPr id="6" name="直接连接符 5"/>
          <p:cNvCxnSpPr/>
          <p:nvPr/>
        </p:nvCxnSpPr>
        <p:spPr>
          <a:xfrm flipV="1">
            <a:off x="1890039" y="156831"/>
            <a:ext cx="0" cy="1308767"/>
          </a:xfrm>
          <a:prstGeom prst="line">
            <a:avLst/>
          </a:prstGeom>
        </p:spPr>
        <p:style>
          <a:lnRef idx="2">
            <a:schemeClr val="accent1"/>
          </a:lnRef>
          <a:fillRef idx="0">
            <a:schemeClr val="accent1"/>
          </a:fillRef>
          <a:effectRef idx="1">
            <a:schemeClr val="accent1"/>
          </a:effectRef>
          <a:fontRef idx="minor">
            <a:schemeClr val="tx1"/>
          </a:fontRef>
        </p:style>
      </p:cxnSp>
      <p:pic>
        <p:nvPicPr>
          <p:cNvPr id="67" name="图片 66"/>
          <p:cNvPicPr>
            <a:picLocks noChangeAspect="1"/>
          </p:cNvPicPr>
          <p:nvPr/>
        </p:nvPicPr>
        <p:blipFill rotWithShape="1">
          <a:blip r:embed="rId3"/>
          <a:srcRect l="24070" r="9524"/>
          <a:stretch>
            <a:fillRect/>
          </a:stretch>
        </p:blipFill>
        <p:spPr>
          <a:xfrm>
            <a:off x="88283" y="2071227"/>
            <a:ext cx="2880141" cy="2880141"/>
          </a:xfrm>
          <a:prstGeom prst="ellipse">
            <a:avLst/>
          </a:prstGeom>
          <a:solidFill>
            <a:srgbClr val="1FADA2"/>
          </a:solidFill>
          <a:ln w="19050">
            <a:noFill/>
          </a:ln>
          <a:effectLst>
            <a:innerShdw blurRad="127000">
              <a:prstClr val="black">
                <a:alpha val="20000"/>
              </a:prstClr>
            </a:innerShdw>
          </a:effectLst>
        </p:spPr>
      </p:pic>
      <p:sp>
        <p:nvSpPr>
          <p:cNvPr id="2" name="椭圆 1"/>
          <p:cNvSpPr/>
          <p:nvPr/>
        </p:nvSpPr>
        <p:spPr>
          <a:xfrm>
            <a:off x="1582305" y="553275"/>
            <a:ext cx="497683" cy="497863"/>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6" tIns="60957" rIns="121916" bIns="60957" rtlCol="0" anchor="ctr"/>
          <a:lstStyle/>
          <a:p>
            <a:pPr algn="ctr"/>
            <a:r>
              <a:rPr lang="en-US" altLang="zh-CN" sz="135" b="1" dirty="0">
                <a:solidFill>
                  <a:srgbClr val="3C78D0"/>
                </a:solidFill>
              </a:rPr>
              <a:t>4</a:t>
            </a:r>
            <a:endParaRPr lang="zh-CN" altLang="en-US" sz="135" b="1" dirty="0">
              <a:solidFill>
                <a:srgbClr val="3C78D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350"/>
                                            <p:tgtEl>
                                              <p:spTgt spid="2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ipe(up)">
                                          <p:cBhvr>
                                            <p:cTn id="15" dur="100"/>
                                            <p:tgtEl>
                                              <p:spTgt spid="6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p:stCondLst>
                                  <p:cond delay="2000"/>
                                </p:stCondLst>
                                <p:childTnLst>
                                  <p:par>
                                    <p:cTn id="21" presetID="2" presetClass="entr" presetSubtype="2" fill="hold" nodeType="afterEffect" p14:presetBounceEnd="40000">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14:bounceEnd="40000">
                                          <p:cBhvr additive="base">
                                            <p:cTn id="23" dur="500" fill="hold"/>
                                            <p:tgtEl>
                                              <p:spTgt spid="38"/>
                                            </p:tgtEl>
                                            <p:attrNameLst>
                                              <p:attrName>ppt_x</p:attrName>
                                            </p:attrNameLst>
                                          </p:cBhvr>
                                          <p:tavLst>
                                            <p:tav tm="0">
                                              <p:val>
                                                <p:strVal val="1+#ppt_w/2"/>
                                              </p:val>
                                            </p:tav>
                                            <p:tav tm="100000">
                                              <p:val>
                                                <p:strVal val="#ppt_x"/>
                                              </p:val>
                                            </p:tav>
                                          </p:tavLst>
                                        </p:anim>
                                        <p:anim calcmode="lin" valueType="num" p14:bounceEnd="40000">
                                          <p:cBhvr additive="base">
                                            <p:cTn id="24" dur="500" fill="hold"/>
                                            <p:tgtEl>
                                              <p:spTgt spid="38"/>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par>
                                    <p:cTn id="29" presetID="53" presetClass="entr" presetSubtype="16" fill="hold" grpId="0" nodeType="withEffect">
                                      <p:stCondLst>
                                        <p:cond delay="75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3500"/>
                                </p:stCondLst>
                                <p:childTnLst>
                                  <p:par>
                                    <p:cTn id="39" presetID="2" presetClass="entr" presetSubtype="2" fill="hold" nodeType="afterEffect" p14:presetBounceEnd="40000">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14:bounceEnd="40000">
                                          <p:cBhvr additive="base">
                                            <p:cTn id="41" dur="500" fill="hold"/>
                                            <p:tgtEl>
                                              <p:spTgt spid="45"/>
                                            </p:tgtEl>
                                            <p:attrNameLst>
                                              <p:attrName>ppt_x</p:attrName>
                                            </p:attrNameLst>
                                          </p:cBhvr>
                                          <p:tavLst>
                                            <p:tav tm="0">
                                              <p:val>
                                                <p:strVal val="1+#ppt_w/2"/>
                                              </p:val>
                                            </p:tav>
                                            <p:tav tm="100000">
                                              <p:val>
                                                <p:strVal val="#ppt_x"/>
                                              </p:val>
                                            </p:tav>
                                          </p:tavLst>
                                        </p:anim>
                                        <p:anim calcmode="lin" valueType="num" p14:bounceEnd="40000">
                                          <p:cBhvr additive="base">
                                            <p:cTn id="42" dur="500" fill="hold"/>
                                            <p:tgtEl>
                                              <p:spTgt spid="45"/>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wipe(left)">
                                          <p:cBhvr>
                                            <p:cTn id="46" dur="500"/>
                                            <p:tgtEl>
                                              <p:spTgt spid="60"/>
                                            </p:tgtEl>
                                          </p:cBhvr>
                                        </p:animEffect>
                                      </p:childTnLst>
                                    </p:cTn>
                                  </p:par>
                                  <p:par>
                                    <p:cTn id="47" presetID="53" presetClass="entr" presetSubtype="16" fill="hold" grpId="0" nodeType="withEffect">
                                      <p:stCondLst>
                                        <p:cond delay="75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5000"/>
                                </p:stCondLst>
                                <p:childTnLst>
                                  <p:par>
                                    <p:cTn id="57" presetID="2" presetClass="entr" presetSubtype="2" fill="hold" nodeType="afterEffect" p14:presetBounceEnd="40000">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14:bounceEnd="40000">
                                          <p:cBhvr additive="base">
                                            <p:cTn id="59" dur="500" fill="hold"/>
                                            <p:tgtEl>
                                              <p:spTgt spid="50"/>
                                            </p:tgtEl>
                                            <p:attrNameLst>
                                              <p:attrName>ppt_x</p:attrName>
                                            </p:attrNameLst>
                                          </p:cBhvr>
                                          <p:tavLst>
                                            <p:tav tm="0">
                                              <p:val>
                                                <p:strVal val="1+#ppt_w/2"/>
                                              </p:val>
                                            </p:tav>
                                            <p:tav tm="100000">
                                              <p:val>
                                                <p:strVal val="#ppt_x"/>
                                              </p:val>
                                            </p:tav>
                                          </p:tavLst>
                                        </p:anim>
                                        <p:anim calcmode="lin" valueType="num" p14:bounceEnd="40000">
                                          <p:cBhvr additive="base">
                                            <p:cTn id="60" dur="500" fill="hold"/>
                                            <p:tgtEl>
                                              <p:spTgt spid="50"/>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22" presetClass="entr" presetSubtype="8" fill="hold" grpId="0" nodeType="after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ipe(left)">
                                          <p:cBhvr>
                                            <p:cTn id="64" dur="500"/>
                                            <p:tgtEl>
                                              <p:spTgt spid="62"/>
                                            </p:tgtEl>
                                          </p:cBhvr>
                                        </p:animEffect>
                                      </p:childTnLst>
                                    </p:cTn>
                                  </p:par>
                                  <p:par>
                                    <p:cTn id="65" presetID="53" presetClass="entr" presetSubtype="16" fill="hold" grpId="0" nodeType="withEffect">
                                      <p:stCondLst>
                                        <p:cond delay="75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left)">
                                          <p:cBhvr>
                                            <p:cTn id="73" dur="500"/>
                                            <p:tgtEl>
                                              <p:spTgt spid="26"/>
                                            </p:tgtEl>
                                          </p:cBhvr>
                                        </p:animEffect>
                                      </p:childTnLst>
                                    </p:cTn>
                                  </p:par>
                                </p:childTnLst>
                              </p:cTn>
                            </p:par>
                            <p:par>
                              <p:cTn id="74" fill="hold">
                                <p:stCondLst>
                                  <p:cond delay="6500"/>
                                </p:stCondLst>
                                <p:childTnLst>
                                  <p:par>
                                    <p:cTn id="75" presetID="2" presetClass="entr" presetSubtype="2" fill="hold" nodeType="afterEffect" p14:presetBounceEnd="40000">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14:bounceEnd="40000">
                                          <p:cBhvr additive="base">
                                            <p:cTn id="77" dur="500" fill="hold"/>
                                            <p:tgtEl>
                                              <p:spTgt spid="55"/>
                                            </p:tgtEl>
                                            <p:attrNameLst>
                                              <p:attrName>ppt_x</p:attrName>
                                            </p:attrNameLst>
                                          </p:cBhvr>
                                          <p:tavLst>
                                            <p:tav tm="0">
                                              <p:val>
                                                <p:strVal val="1+#ppt_w/2"/>
                                              </p:val>
                                            </p:tav>
                                            <p:tav tm="100000">
                                              <p:val>
                                                <p:strVal val="#ppt_x"/>
                                              </p:val>
                                            </p:tav>
                                          </p:tavLst>
                                        </p:anim>
                                        <p:anim calcmode="lin" valueType="num" p14:bounceEnd="40000">
                                          <p:cBhvr additive="base">
                                            <p:cTn id="78" dur="500" fill="hold"/>
                                            <p:tgtEl>
                                              <p:spTgt spid="55"/>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wipe(left)">
                                          <p:cBhvr>
                                            <p:cTn id="8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bldLvl="0" animBg="1"/>
          <p:bldP spid="36" grpId="0" bldLvl="0" animBg="1"/>
          <p:bldP spid="37" grpId="0" bldLvl="0" animBg="1"/>
          <p:bldP spid="60" grpId="0"/>
          <p:bldP spid="62" grpId="0"/>
          <p:bldP spid="6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350"/>
                                            <p:tgtEl>
                                              <p:spTgt spid="2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ipe(up)">
                                          <p:cBhvr>
                                            <p:cTn id="15" dur="100"/>
                                            <p:tgtEl>
                                              <p:spTgt spid="6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1+#ppt_w/2"/>
                                              </p:val>
                                            </p:tav>
                                            <p:tav tm="100000">
                                              <p:val>
                                                <p:strVal val="#ppt_x"/>
                                              </p:val>
                                            </p:tav>
                                          </p:tavLst>
                                        </p:anim>
                                        <p:anim calcmode="lin" valueType="num">
                                          <p:cBhvr additive="base">
                                            <p:cTn id="24" dur="500" fill="hold"/>
                                            <p:tgtEl>
                                              <p:spTgt spid="38"/>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par>
                                    <p:cTn id="29" presetID="53" presetClass="entr" presetSubtype="16" fill="hold" grpId="0" nodeType="withEffect">
                                      <p:stCondLst>
                                        <p:cond delay="75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fill="hold"/>
                                            <p:tgtEl>
                                              <p:spTgt spid="45"/>
                                            </p:tgtEl>
                                            <p:attrNameLst>
                                              <p:attrName>ppt_x</p:attrName>
                                            </p:attrNameLst>
                                          </p:cBhvr>
                                          <p:tavLst>
                                            <p:tav tm="0">
                                              <p:val>
                                                <p:strVal val="1+#ppt_w/2"/>
                                              </p:val>
                                            </p:tav>
                                            <p:tav tm="100000">
                                              <p:val>
                                                <p:strVal val="#ppt_x"/>
                                              </p:val>
                                            </p:tav>
                                          </p:tavLst>
                                        </p:anim>
                                        <p:anim calcmode="lin" valueType="num">
                                          <p:cBhvr additive="base">
                                            <p:cTn id="42" dur="500" fill="hold"/>
                                            <p:tgtEl>
                                              <p:spTgt spid="45"/>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wipe(left)">
                                          <p:cBhvr>
                                            <p:cTn id="46" dur="500"/>
                                            <p:tgtEl>
                                              <p:spTgt spid="60"/>
                                            </p:tgtEl>
                                          </p:cBhvr>
                                        </p:animEffect>
                                      </p:childTnLst>
                                    </p:cTn>
                                  </p:par>
                                  <p:par>
                                    <p:cTn id="47" presetID="53" presetClass="entr" presetSubtype="16" fill="hold" grpId="0" nodeType="withEffect">
                                      <p:stCondLst>
                                        <p:cond delay="75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1+#ppt_w/2"/>
                                              </p:val>
                                            </p:tav>
                                            <p:tav tm="100000">
                                              <p:val>
                                                <p:strVal val="#ppt_x"/>
                                              </p:val>
                                            </p:tav>
                                          </p:tavLst>
                                        </p:anim>
                                        <p:anim calcmode="lin" valueType="num">
                                          <p:cBhvr additive="base">
                                            <p:cTn id="60" dur="500" fill="hold"/>
                                            <p:tgtEl>
                                              <p:spTgt spid="50"/>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22" presetClass="entr" presetSubtype="8" fill="hold" grpId="0" nodeType="after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ipe(left)">
                                          <p:cBhvr>
                                            <p:cTn id="64" dur="500"/>
                                            <p:tgtEl>
                                              <p:spTgt spid="62"/>
                                            </p:tgtEl>
                                          </p:cBhvr>
                                        </p:animEffect>
                                      </p:childTnLst>
                                    </p:cTn>
                                  </p:par>
                                  <p:par>
                                    <p:cTn id="65" presetID="53" presetClass="entr" presetSubtype="16" fill="hold" grpId="0" nodeType="withEffect">
                                      <p:stCondLst>
                                        <p:cond delay="75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left)">
                                          <p:cBhvr>
                                            <p:cTn id="73" dur="500"/>
                                            <p:tgtEl>
                                              <p:spTgt spid="26"/>
                                            </p:tgtEl>
                                          </p:cBhvr>
                                        </p:animEffect>
                                      </p:childTnLst>
                                    </p:cTn>
                                  </p:par>
                                </p:childTnLst>
                              </p:cTn>
                            </p:par>
                            <p:par>
                              <p:cTn id="74" fill="hold">
                                <p:stCondLst>
                                  <p:cond delay="6500"/>
                                </p:stCondLst>
                                <p:childTnLst>
                                  <p:par>
                                    <p:cTn id="75" presetID="2" presetClass="entr" presetSubtype="2" fill="hold" nodeType="afterEffect">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cBhvr additive="base">
                                            <p:cTn id="77" dur="500" fill="hold"/>
                                            <p:tgtEl>
                                              <p:spTgt spid="55"/>
                                            </p:tgtEl>
                                            <p:attrNameLst>
                                              <p:attrName>ppt_x</p:attrName>
                                            </p:attrNameLst>
                                          </p:cBhvr>
                                          <p:tavLst>
                                            <p:tav tm="0">
                                              <p:val>
                                                <p:strVal val="1+#ppt_w/2"/>
                                              </p:val>
                                            </p:tav>
                                            <p:tav tm="100000">
                                              <p:val>
                                                <p:strVal val="#ppt_x"/>
                                              </p:val>
                                            </p:tav>
                                          </p:tavLst>
                                        </p:anim>
                                        <p:anim calcmode="lin" valueType="num">
                                          <p:cBhvr additive="base">
                                            <p:cTn id="78" dur="500" fill="hold"/>
                                            <p:tgtEl>
                                              <p:spTgt spid="55"/>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wipe(left)">
                                          <p:cBhvr>
                                            <p:cTn id="8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bldLvl="0" animBg="1"/>
          <p:bldP spid="36" grpId="0" bldLvl="0" animBg="1"/>
          <p:bldP spid="37" grpId="0" bldLvl="0" animBg="1"/>
          <p:bldP spid="60" grpId="0"/>
          <p:bldP spid="62" grpId="0"/>
          <p:bldP spid="64" grpId="0"/>
        </p:bldLst>
      </p:timing>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object 2"/>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77826" name="object 3"/>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4" name="object 4"/>
          <p:cNvSpPr txBox="1">
            <a:spLocks noGrp="1"/>
          </p:cNvSpPr>
          <p:nvPr>
            <p:ph type="title"/>
          </p:nvPr>
        </p:nvSpPr>
        <p:spPr>
          <a:xfrm>
            <a:off x="866038" y="250901"/>
            <a:ext cx="2768600" cy="561340"/>
          </a:xfrm>
        </p:spPr>
        <p:txBody>
          <a:bodyPr vert="horz" wrap="square" lIns="0" tIns="12700" rIns="0" bIns="0" rtlCol="0">
            <a:spAutoFit/>
            <a:scene3d>
              <a:camera prst="orthographicFront"/>
              <a:lightRig rig="threePt" dir="t"/>
            </a:scene3d>
          </a:bodyPr>
          <a:lstStyle/>
          <a:p>
            <a:pPr marL="12700">
              <a:spcBef>
                <a:spcPts val="100"/>
              </a:spcBef>
              <a:defRPr/>
            </a:pPr>
            <a:r>
              <a:rPr lang="zh-CN" sz="3600" b="1" spc="-5" dirty="0">
                <a:solidFill>
                  <a:schemeClr val="accent1"/>
                </a:solidFill>
                <a:effectLst>
                  <a:outerShdw blurRad="38100" dist="25400" dir="5400000" algn="ctr" rotWithShape="0">
                    <a:srgbClr val="6E747A">
                      <a:alpha val="43000"/>
                    </a:srgbClr>
                  </a:outerShdw>
                </a:effectLst>
              </a:rPr>
              <a:t>问答</a:t>
            </a:r>
          </a:p>
        </p:txBody>
      </p:sp>
      <p:sp>
        <p:nvSpPr>
          <p:cNvPr id="77828" name="object 5"/>
          <p:cNvSpPr/>
          <p:nvPr/>
        </p:nvSpPr>
        <p:spPr bwMode="auto">
          <a:xfrm>
            <a:off x="527050" y="5372100"/>
            <a:ext cx="850900" cy="784225"/>
          </a:xfrm>
          <a:custGeom>
            <a:avLst/>
            <a:gdLst/>
            <a:ahLst/>
            <a:cxnLst>
              <a:cxn ang="0">
                <a:pos x="292608" y="455409"/>
              </a:cxn>
              <a:cxn ang="0">
                <a:pos x="91440" y="455409"/>
              </a:cxn>
              <a:cxn ang="0">
                <a:pos x="182880" y="784860"/>
              </a:cxn>
              <a:cxn ang="0">
                <a:pos x="402336" y="784860"/>
              </a:cxn>
              <a:cxn ang="0">
                <a:pos x="402336" y="678268"/>
              </a:cxn>
              <a:cxn ang="0">
                <a:pos x="356616" y="678268"/>
              </a:cxn>
              <a:cxn ang="0">
                <a:pos x="292608" y="455409"/>
              </a:cxn>
              <a:cxn ang="0">
                <a:pos x="658368" y="0"/>
              </a:cxn>
              <a:cxn ang="0">
                <a:pos x="448056" y="155066"/>
              </a:cxn>
              <a:cxn ang="0">
                <a:pos x="411480" y="184150"/>
              </a:cxn>
              <a:cxn ang="0">
                <a:pos x="27432" y="184150"/>
              </a:cxn>
              <a:cxn ang="0">
                <a:pos x="12192" y="227778"/>
              </a:cxn>
              <a:cxn ang="0">
                <a:pos x="3048" y="271683"/>
              </a:cxn>
              <a:cxn ang="0">
                <a:pos x="0" y="316131"/>
              </a:cxn>
              <a:cxn ang="0">
                <a:pos x="3048" y="361390"/>
              </a:cxn>
              <a:cxn ang="0">
                <a:pos x="12192" y="407727"/>
              </a:cxn>
              <a:cxn ang="0">
                <a:pos x="27432" y="455409"/>
              </a:cxn>
              <a:cxn ang="0">
                <a:pos x="411480" y="455409"/>
              </a:cxn>
              <a:cxn ang="0">
                <a:pos x="448056" y="474789"/>
              </a:cxn>
              <a:cxn ang="0">
                <a:pos x="658368" y="639521"/>
              </a:cxn>
              <a:cxn ang="0">
                <a:pos x="658368" y="0"/>
              </a:cxn>
              <a:cxn ang="0">
                <a:pos x="411480" y="474789"/>
              </a:cxn>
              <a:cxn ang="0">
                <a:pos x="329184" y="474789"/>
              </a:cxn>
              <a:cxn ang="0">
                <a:pos x="356616" y="591070"/>
              </a:cxn>
              <a:cxn ang="0">
                <a:pos x="384048" y="591070"/>
              </a:cxn>
              <a:cxn ang="0">
                <a:pos x="384048" y="552310"/>
              </a:cxn>
              <a:cxn ang="0">
                <a:pos x="411480" y="474789"/>
              </a:cxn>
              <a:cxn ang="0">
                <a:pos x="786384" y="0"/>
              </a:cxn>
              <a:cxn ang="0">
                <a:pos x="704088" y="0"/>
              </a:cxn>
              <a:cxn ang="0">
                <a:pos x="704088" y="639521"/>
              </a:cxn>
              <a:cxn ang="0">
                <a:pos x="786384" y="639521"/>
              </a:cxn>
              <a:cxn ang="0">
                <a:pos x="786384" y="416648"/>
              </a:cxn>
              <a:cxn ang="0">
                <a:pos x="811815" y="404235"/>
              </a:cxn>
              <a:cxn ang="0">
                <a:pos x="832104" y="382739"/>
              </a:cxn>
              <a:cxn ang="0">
                <a:pos x="845534" y="353976"/>
              </a:cxn>
              <a:cxn ang="0">
                <a:pos x="850392" y="319760"/>
              </a:cxn>
              <a:cxn ang="0">
                <a:pos x="845534" y="285542"/>
              </a:cxn>
              <a:cxn ang="0">
                <a:pos x="832104" y="256774"/>
              </a:cxn>
              <a:cxn ang="0">
                <a:pos x="811815" y="235275"/>
              </a:cxn>
              <a:cxn ang="0">
                <a:pos x="786384" y="222859"/>
              </a:cxn>
              <a:cxn ang="0">
                <a:pos x="786384" y="0"/>
              </a:cxn>
            </a:cxnLst>
            <a:rect l="0" t="0" r="r" b="b"/>
            <a:pathLst>
              <a:path w="850900" h="784860">
                <a:moveTo>
                  <a:pt x="292608" y="455409"/>
                </a:moveTo>
                <a:lnTo>
                  <a:pt x="91440" y="455409"/>
                </a:lnTo>
                <a:lnTo>
                  <a:pt x="182880" y="784860"/>
                </a:lnTo>
                <a:lnTo>
                  <a:pt x="402336" y="784860"/>
                </a:lnTo>
                <a:lnTo>
                  <a:pt x="402336" y="678268"/>
                </a:lnTo>
                <a:lnTo>
                  <a:pt x="356616" y="678268"/>
                </a:lnTo>
                <a:lnTo>
                  <a:pt x="292608" y="455409"/>
                </a:lnTo>
                <a:close/>
              </a:path>
              <a:path w="850900" h="784860">
                <a:moveTo>
                  <a:pt x="658368" y="0"/>
                </a:moveTo>
                <a:lnTo>
                  <a:pt x="448056" y="155066"/>
                </a:lnTo>
                <a:lnTo>
                  <a:pt x="411480" y="184150"/>
                </a:lnTo>
                <a:lnTo>
                  <a:pt x="27432" y="184150"/>
                </a:lnTo>
                <a:lnTo>
                  <a:pt x="12192" y="227778"/>
                </a:lnTo>
                <a:lnTo>
                  <a:pt x="3048" y="271683"/>
                </a:lnTo>
                <a:lnTo>
                  <a:pt x="0" y="316131"/>
                </a:lnTo>
                <a:lnTo>
                  <a:pt x="3048" y="361390"/>
                </a:lnTo>
                <a:lnTo>
                  <a:pt x="12192" y="407727"/>
                </a:lnTo>
                <a:lnTo>
                  <a:pt x="27432" y="455409"/>
                </a:lnTo>
                <a:lnTo>
                  <a:pt x="411480" y="455409"/>
                </a:lnTo>
                <a:lnTo>
                  <a:pt x="448056" y="474789"/>
                </a:lnTo>
                <a:lnTo>
                  <a:pt x="658368" y="639521"/>
                </a:lnTo>
                <a:lnTo>
                  <a:pt x="658368" y="0"/>
                </a:lnTo>
                <a:close/>
              </a:path>
              <a:path w="850900" h="784860">
                <a:moveTo>
                  <a:pt x="411480" y="474789"/>
                </a:moveTo>
                <a:lnTo>
                  <a:pt x="329184" y="474789"/>
                </a:lnTo>
                <a:lnTo>
                  <a:pt x="356616" y="591070"/>
                </a:lnTo>
                <a:lnTo>
                  <a:pt x="384048" y="591070"/>
                </a:lnTo>
                <a:lnTo>
                  <a:pt x="384048" y="552310"/>
                </a:lnTo>
                <a:lnTo>
                  <a:pt x="411480" y="474789"/>
                </a:lnTo>
                <a:close/>
              </a:path>
              <a:path w="850900" h="784860">
                <a:moveTo>
                  <a:pt x="786384" y="0"/>
                </a:moveTo>
                <a:lnTo>
                  <a:pt x="704088" y="0"/>
                </a:lnTo>
                <a:lnTo>
                  <a:pt x="704088" y="639521"/>
                </a:lnTo>
                <a:lnTo>
                  <a:pt x="786384" y="639521"/>
                </a:lnTo>
                <a:lnTo>
                  <a:pt x="786384" y="416648"/>
                </a:lnTo>
                <a:lnTo>
                  <a:pt x="811815" y="404235"/>
                </a:lnTo>
                <a:lnTo>
                  <a:pt x="832104" y="382739"/>
                </a:lnTo>
                <a:lnTo>
                  <a:pt x="845534" y="353976"/>
                </a:lnTo>
                <a:lnTo>
                  <a:pt x="850392" y="319760"/>
                </a:lnTo>
                <a:lnTo>
                  <a:pt x="845534" y="285542"/>
                </a:lnTo>
                <a:lnTo>
                  <a:pt x="832104" y="256774"/>
                </a:lnTo>
                <a:lnTo>
                  <a:pt x="811815" y="235275"/>
                </a:lnTo>
                <a:lnTo>
                  <a:pt x="786384" y="222859"/>
                </a:lnTo>
                <a:lnTo>
                  <a:pt x="786384" y="0"/>
                </a:lnTo>
                <a:close/>
              </a:path>
            </a:pathLst>
          </a:custGeom>
          <a:solidFill>
            <a:srgbClr val="F1F1F1"/>
          </a:solidFill>
          <a:ln w="9525">
            <a:noFill/>
            <a:round/>
          </a:ln>
        </p:spPr>
        <p:txBody>
          <a:bodyPr lIns="0" tIns="0" rIns="0" bIns="0"/>
          <a:lstStyle/>
          <a:p>
            <a:endParaRPr lang="zh-CN" altLang="en-US"/>
          </a:p>
        </p:txBody>
      </p:sp>
      <p:sp>
        <p:nvSpPr>
          <p:cNvPr id="7" name="文本框 6"/>
          <p:cNvSpPr txBox="1"/>
          <p:nvPr/>
        </p:nvSpPr>
        <p:spPr>
          <a:xfrm>
            <a:off x="739775" y="1184275"/>
            <a:ext cx="9718675" cy="4206875"/>
          </a:xfrm>
          <a:prstGeom prst="rect">
            <a:avLst/>
          </a:prstGeom>
          <a:noFill/>
        </p:spPr>
        <p:txBody>
          <a:bodyPr>
            <a:spAutoFit/>
          </a:bodyPr>
          <a:lstStyle/>
          <a:p>
            <a:pPr>
              <a:lnSpc>
                <a:spcPct val="150000"/>
              </a:lnSpc>
              <a:defRPr/>
            </a:pPr>
            <a:r>
              <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一、单位为职工个人购买商业健康保险是否属于工资薪金？</a:t>
            </a:r>
          </a:p>
          <a:p>
            <a:pPr>
              <a:lnSpc>
                <a:spcPct val="150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答：单位统一为员工购买符合规定的税收优惠型商业健康保险产品的支出，应计入员工个人工资薪金，视同个人购买，允许在当年（月）计算应纳税所得额时予以税前扣除，扣除限额为2400元/年（200元/月）。</a:t>
            </a:r>
          </a:p>
          <a:p>
            <a:pPr>
              <a:lnSpc>
                <a:spcPct val="150000"/>
              </a:lnSpc>
              <a:defRPr/>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二、超比例缴付的“三险一金”是否要并入当期工资薪金计算缴纳个人所得税？</a:t>
            </a:r>
          </a:p>
          <a:p>
            <a:pPr>
              <a:lnSpc>
                <a:spcPct val="150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答：单位和个人超过规定比例和标准缴付“三险一金”的，超过部分应并入个人当期的工资、薪金收入，计征个人所得税。</a:t>
            </a:r>
          </a:p>
          <a:p>
            <a:pPr>
              <a:lnSpc>
                <a:spcPct val="150000"/>
              </a:lnSpc>
              <a:defRPr/>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blinds(horizontal)">
                                      <p:cBhvr>
                                        <p:cTn id="1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object 2"/>
          <p:cNvSpPr/>
          <p:nvPr/>
        </p:nvSpPr>
        <p:spPr bwMode="auto">
          <a:xfrm>
            <a:off x="0" y="0"/>
            <a:ext cx="12192000" cy="6858000"/>
          </a:xfrm>
          <a:custGeom>
            <a:avLst/>
            <a:gdLst/>
            <a:ahLst/>
            <a:cxnLst>
              <a:cxn ang="0">
                <a:pos x="0" y="6858000"/>
              </a:cxn>
              <a:cxn ang="0">
                <a:pos x="12192000" y="6858000"/>
              </a:cxn>
              <a:cxn ang="0">
                <a:pos x="12192000" y="0"/>
              </a:cxn>
              <a:cxn ang="0">
                <a:pos x="0" y="0"/>
              </a:cxn>
              <a:cxn ang="0">
                <a:pos x="0" y="6858000"/>
              </a:cxn>
            </a:cxnLst>
            <a:rect l="0" t="0" r="r" b="b"/>
            <a:pathLst>
              <a:path w="12192000" h="6858000">
                <a:moveTo>
                  <a:pt x="0" y="6858000"/>
                </a:moveTo>
                <a:lnTo>
                  <a:pt x="12192000" y="6858000"/>
                </a:lnTo>
                <a:lnTo>
                  <a:pt x="12192000" y="0"/>
                </a:lnTo>
                <a:lnTo>
                  <a:pt x="0" y="0"/>
                </a:lnTo>
                <a:lnTo>
                  <a:pt x="0" y="6858000"/>
                </a:lnTo>
                <a:close/>
              </a:path>
            </a:pathLst>
          </a:custGeom>
          <a:solidFill>
            <a:srgbClr val="F1F1F1"/>
          </a:solidFill>
          <a:ln w="9525">
            <a:noFill/>
            <a:round/>
          </a:ln>
        </p:spPr>
        <p:txBody>
          <a:bodyPr lIns="0" tIns="0" rIns="0" bIns="0"/>
          <a:lstStyle/>
          <a:p>
            <a:endParaRPr lang="zh-CN" altLang="en-US"/>
          </a:p>
        </p:txBody>
      </p:sp>
      <p:sp>
        <p:nvSpPr>
          <p:cNvPr id="52226" name="object 3"/>
          <p:cNvSpPr/>
          <p:nvPr/>
        </p:nvSpPr>
        <p:spPr bwMode="auto">
          <a:xfrm>
            <a:off x="695325" y="741363"/>
            <a:ext cx="10872788" cy="60325"/>
          </a:xfrm>
          <a:custGeom>
            <a:avLst/>
            <a:gdLst/>
            <a:ahLst/>
            <a:cxnLst>
              <a:cxn ang="0">
                <a:pos x="10873740" y="0"/>
              </a:cxn>
              <a:cxn ang="0">
                <a:pos x="0" y="0"/>
              </a:cxn>
              <a:cxn ang="0">
                <a:pos x="15367" y="60960"/>
              </a:cxn>
              <a:cxn ang="0">
                <a:pos x="10873740" y="60960"/>
              </a:cxn>
              <a:cxn ang="0">
                <a:pos x="10873740" y="0"/>
              </a:cxn>
            </a:cxnLst>
            <a:rect l="0" t="0" r="r" b="b"/>
            <a:pathLst>
              <a:path w="10873740" h="60959">
                <a:moveTo>
                  <a:pt x="10873740" y="0"/>
                </a:moveTo>
                <a:lnTo>
                  <a:pt x="0" y="0"/>
                </a:lnTo>
                <a:lnTo>
                  <a:pt x="15367" y="60960"/>
                </a:lnTo>
                <a:lnTo>
                  <a:pt x="10873740" y="60960"/>
                </a:lnTo>
                <a:lnTo>
                  <a:pt x="10873740" y="0"/>
                </a:lnTo>
                <a:close/>
              </a:path>
            </a:pathLst>
          </a:custGeom>
          <a:solidFill>
            <a:srgbClr val="1F4E79"/>
          </a:solidFill>
          <a:ln w="9525">
            <a:noFill/>
            <a:round/>
          </a:ln>
        </p:spPr>
        <p:txBody>
          <a:bodyPr lIns="0" tIns="0" rIns="0" bIns="0"/>
          <a:lstStyle/>
          <a:p>
            <a:endParaRPr lang="zh-CN" altLang="en-US"/>
          </a:p>
        </p:txBody>
      </p:sp>
      <p:sp>
        <p:nvSpPr>
          <p:cNvPr id="4" name="object 4"/>
          <p:cNvSpPr txBox="1">
            <a:spLocks noGrp="1"/>
          </p:cNvSpPr>
          <p:nvPr>
            <p:ph type="title"/>
          </p:nvPr>
        </p:nvSpPr>
        <p:spPr>
          <a:xfrm>
            <a:off x="509588" y="174625"/>
            <a:ext cx="6121400" cy="504825"/>
          </a:xfrm>
        </p:spPr>
        <p:txBody>
          <a:bodyPr tIns="12700"/>
          <a:lstStyle/>
          <a:p>
            <a:pPr marL="12700" eaLnBrk="1" hangingPunct="1">
              <a:spcBef>
                <a:spcPts val="100"/>
              </a:spcBef>
            </a:pPr>
            <a:r>
              <a:rPr lang="zh-CN" altLang="en-US" sz="3200">
                <a:solidFill>
                  <a:srgbClr val="2D75B6"/>
                </a:solidFill>
                <a:ea typeface="微软雅黑" panose="020B0503020204020204" pitchFamily="34" charset="-122"/>
              </a:rPr>
              <a:t>综合所得个人所得税汇算清缴</a:t>
            </a:r>
            <a:endParaRPr lang="zh-CN" altLang="en-US" sz="3200">
              <a:ea typeface="微软雅黑" panose="020B0503020204020204" pitchFamily="34" charset="-122"/>
            </a:endParaRPr>
          </a:p>
        </p:txBody>
      </p:sp>
      <p:sp>
        <p:nvSpPr>
          <p:cNvPr id="52228" name="object 5"/>
          <p:cNvSpPr>
            <a:spLocks noChangeArrowheads="1"/>
          </p:cNvSpPr>
          <p:nvPr/>
        </p:nvSpPr>
        <p:spPr bwMode="auto">
          <a:xfrm>
            <a:off x="7253288" y="2593975"/>
            <a:ext cx="4005262" cy="3711575"/>
          </a:xfrm>
          <a:prstGeom prst="rect">
            <a:avLst/>
          </a:prstGeom>
          <a:blipFill dpi="0" rotWithShape="1">
            <a:blip r:embed="rId2"/>
            <a:srcRect/>
            <a:stretch>
              <a:fillRect/>
            </a:stretch>
          </a:blipFill>
          <a:ln w="9525">
            <a:noFill/>
            <a:miter lim="800000"/>
          </a:ln>
        </p:spPr>
        <p:txBody>
          <a:bodyPr lIns="0" tIns="0" rIns="0" bIns="0"/>
          <a:lstStyle/>
          <a:p>
            <a:endParaRPr lang="zh-CN" altLang="en-US"/>
          </a:p>
        </p:txBody>
      </p:sp>
      <p:sp>
        <p:nvSpPr>
          <p:cNvPr id="52229" name="object 6"/>
          <p:cNvSpPr/>
          <p:nvPr/>
        </p:nvSpPr>
        <p:spPr bwMode="auto">
          <a:xfrm>
            <a:off x="9393238" y="3802063"/>
            <a:ext cx="328612" cy="2427287"/>
          </a:xfrm>
          <a:custGeom>
            <a:avLst/>
            <a:gdLst/>
            <a:ahLst/>
            <a:cxnLst>
              <a:cxn ang="0">
                <a:pos x="0" y="2426208"/>
              </a:cxn>
              <a:cxn ang="0">
                <a:pos x="327659" y="2426208"/>
              </a:cxn>
              <a:cxn ang="0">
                <a:pos x="327659" y="0"/>
              </a:cxn>
              <a:cxn ang="0">
                <a:pos x="0" y="0"/>
              </a:cxn>
              <a:cxn ang="0">
                <a:pos x="0" y="2426208"/>
              </a:cxn>
            </a:cxnLst>
            <a:rect l="0" t="0" r="r" b="b"/>
            <a:pathLst>
              <a:path w="327659" h="2426335">
                <a:moveTo>
                  <a:pt x="0" y="2426208"/>
                </a:moveTo>
                <a:lnTo>
                  <a:pt x="327659" y="2426208"/>
                </a:lnTo>
                <a:lnTo>
                  <a:pt x="327659" y="0"/>
                </a:lnTo>
                <a:lnTo>
                  <a:pt x="0" y="0"/>
                </a:lnTo>
                <a:lnTo>
                  <a:pt x="0" y="2426208"/>
                </a:lnTo>
                <a:close/>
              </a:path>
            </a:pathLst>
          </a:custGeom>
          <a:solidFill>
            <a:srgbClr val="538235"/>
          </a:solidFill>
          <a:ln w="9525">
            <a:noFill/>
            <a:round/>
          </a:ln>
        </p:spPr>
        <p:txBody>
          <a:bodyPr lIns="0" tIns="0" rIns="0" bIns="0"/>
          <a:lstStyle/>
          <a:p>
            <a:endParaRPr lang="zh-CN" altLang="en-US"/>
          </a:p>
        </p:txBody>
      </p:sp>
      <p:sp>
        <p:nvSpPr>
          <p:cNvPr id="52230" name="object 7"/>
          <p:cNvSpPr/>
          <p:nvPr/>
        </p:nvSpPr>
        <p:spPr bwMode="auto">
          <a:xfrm>
            <a:off x="9721850" y="3802063"/>
            <a:ext cx="328613" cy="2427287"/>
          </a:xfrm>
          <a:custGeom>
            <a:avLst/>
            <a:gdLst/>
            <a:ahLst/>
            <a:cxnLst>
              <a:cxn ang="0">
                <a:pos x="0" y="2426208"/>
              </a:cxn>
              <a:cxn ang="0">
                <a:pos x="329183" y="2426208"/>
              </a:cxn>
              <a:cxn ang="0">
                <a:pos x="329183" y="0"/>
              </a:cxn>
              <a:cxn ang="0">
                <a:pos x="0" y="0"/>
              </a:cxn>
              <a:cxn ang="0">
                <a:pos x="0" y="2426208"/>
              </a:cxn>
            </a:cxnLst>
            <a:rect l="0" t="0" r="r" b="b"/>
            <a:pathLst>
              <a:path w="329565" h="2426335">
                <a:moveTo>
                  <a:pt x="0" y="2426208"/>
                </a:moveTo>
                <a:lnTo>
                  <a:pt x="329183" y="2426208"/>
                </a:lnTo>
                <a:lnTo>
                  <a:pt x="329183" y="0"/>
                </a:lnTo>
                <a:lnTo>
                  <a:pt x="0" y="0"/>
                </a:lnTo>
                <a:lnTo>
                  <a:pt x="0" y="2426208"/>
                </a:lnTo>
                <a:close/>
              </a:path>
            </a:pathLst>
          </a:custGeom>
          <a:solidFill>
            <a:srgbClr val="6FAC46"/>
          </a:solidFill>
          <a:ln w="9525">
            <a:noFill/>
            <a:round/>
          </a:ln>
        </p:spPr>
        <p:txBody>
          <a:bodyPr lIns="0" tIns="0" rIns="0" bIns="0"/>
          <a:lstStyle/>
          <a:p>
            <a:endParaRPr lang="zh-CN" altLang="en-US"/>
          </a:p>
        </p:txBody>
      </p:sp>
      <p:sp>
        <p:nvSpPr>
          <p:cNvPr id="52231" name="object 8"/>
          <p:cNvSpPr/>
          <p:nvPr/>
        </p:nvSpPr>
        <p:spPr bwMode="auto">
          <a:xfrm>
            <a:off x="8407400" y="4265613"/>
            <a:ext cx="330200" cy="1963737"/>
          </a:xfrm>
          <a:custGeom>
            <a:avLst/>
            <a:gdLst/>
            <a:ahLst/>
            <a:cxnLst>
              <a:cxn ang="0">
                <a:pos x="0" y="1962912"/>
              </a:cxn>
              <a:cxn ang="0">
                <a:pos x="329183" y="1962912"/>
              </a:cxn>
              <a:cxn ang="0">
                <a:pos x="329183" y="0"/>
              </a:cxn>
              <a:cxn ang="0">
                <a:pos x="0" y="0"/>
              </a:cxn>
              <a:cxn ang="0">
                <a:pos x="0" y="1962912"/>
              </a:cxn>
            </a:cxnLst>
            <a:rect l="0" t="0" r="r" b="b"/>
            <a:pathLst>
              <a:path w="329565" h="1963420">
                <a:moveTo>
                  <a:pt x="0" y="1962912"/>
                </a:moveTo>
                <a:lnTo>
                  <a:pt x="329183" y="1962912"/>
                </a:lnTo>
                <a:lnTo>
                  <a:pt x="329183" y="0"/>
                </a:lnTo>
                <a:lnTo>
                  <a:pt x="0" y="0"/>
                </a:lnTo>
                <a:lnTo>
                  <a:pt x="0" y="1962912"/>
                </a:lnTo>
                <a:close/>
              </a:path>
            </a:pathLst>
          </a:custGeom>
          <a:solidFill>
            <a:srgbClr val="A72936"/>
          </a:solidFill>
          <a:ln w="9525">
            <a:noFill/>
            <a:round/>
          </a:ln>
        </p:spPr>
        <p:txBody>
          <a:bodyPr lIns="0" tIns="0" rIns="0" bIns="0"/>
          <a:lstStyle/>
          <a:p>
            <a:endParaRPr lang="zh-CN" altLang="en-US"/>
          </a:p>
        </p:txBody>
      </p:sp>
      <p:sp>
        <p:nvSpPr>
          <p:cNvPr id="52232" name="object 9"/>
          <p:cNvSpPr/>
          <p:nvPr/>
        </p:nvSpPr>
        <p:spPr bwMode="auto">
          <a:xfrm>
            <a:off x="8737600" y="4265613"/>
            <a:ext cx="327025" cy="1963737"/>
          </a:xfrm>
          <a:custGeom>
            <a:avLst/>
            <a:gdLst/>
            <a:ahLst/>
            <a:cxnLst>
              <a:cxn ang="0">
                <a:pos x="0" y="1962912"/>
              </a:cxn>
              <a:cxn ang="0">
                <a:pos x="327659" y="1962912"/>
              </a:cxn>
              <a:cxn ang="0">
                <a:pos x="327659" y="0"/>
              </a:cxn>
              <a:cxn ang="0">
                <a:pos x="0" y="0"/>
              </a:cxn>
              <a:cxn ang="0">
                <a:pos x="0" y="1962912"/>
              </a:cxn>
            </a:cxnLst>
            <a:rect l="0" t="0" r="r" b="b"/>
            <a:pathLst>
              <a:path w="327659" h="1963420">
                <a:moveTo>
                  <a:pt x="0" y="1962912"/>
                </a:moveTo>
                <a:lnTo>
                  <a:pt x="327659" y="1962912"/>
                </a:lnTo>
                <a:lnTo>
                  <a:pt x="327659" y="0"/>
                </a:lnTo>
                <a:lnTo>
                  <a:pt x="0" y="0"/>
                </a:lnTo>
                <a:lnTo>
                  <a:pt x="0" y="1962912"/>
                </a:lnTo>
                <a:close/>
              </a:path>
            </a:pathLst>
          </a:custGeom>
          <a:solidFill>
            <a:srgbClr val="D14552"/>
          </a:solidFill>
          <a:ln w="9525">
            <a:noFill/>
            <a:round/>
          </a:ln>
        </p:spPr>
        <p:txBody>
          <a:bodyPr lIns="0" tIns="0" rIns="0" bIns="0"/>
          <a:lstStyle/>
          <a:p>
            <a:endParaRPr lang="zh-CN" altLang="en-US"/>
          </a:p>
        </p:txBody>
      </p:sp>
      <p:sp>
        <p:nvSpPr>
          <p:cNvPr id="52233" name="object 10"/>
          <p:cNvSpPr/>
          <p:nvPr/>
        </p:nvSpPr>
        <p:spPr bwMode="auto">
          <a:xfrm>
            <a:off x="7413625" y="4806950"/>
            <a:ext cx="330200" cy="1422400"/>
          </a:xfrm>
          <a:custGeom>
            <a:avLst/>
            <a:gdLst/>
            <a:ahLst/>
            <a:cxnLst>
              <a:cxn ang="0">
                <a:pos x="0" y="1421891"/>
              </a:cxn>
              <a:cxn ang="0">
                <a:pos x="329183" y="1421891"/>
              </a:cxn>
              <a:cxn ang="0">
                <a:pos x="329183" y="0"/>
              </a:cxn>
              <a:cxn ang="0">
                <a:pos x="0" y="0"/>
              </a:cxn>
              <a:cxn ang="0">
                <a:pos x="0" y="1421891"/>
              </a:cxn>
            </a:cxnLst>
            <a:rect l="0" t="0" r="r" b="b"/>
            <a:pathLst>
              <a:path w="329565" h="1422400">
                <a:moveTo>
                  <a:pt x="0" y="1421891"/>
                </a:moveTo>
                <a:lnTo>
                  <a:pt x="329183" y="1421891"/>
                </a:lnTo>
                <a:lnTo>
                  <a:pt x="329183" y="0"/>
                </a:lnTo>
                <a:lnTo>
                  <a:pt x="0" y="0"/>
                </a:lnTo>
                <a:lnTo>
                  <a:pt x="0" y="1421891"/>
                </a:lnTo>
                <a:close/>
              </a:path>
            </a:pathLst>
          </a:custGeom>
          <a:solidFill>
            <a:srgbClr val="7B7B7B"/>
          </a:solidFill>
          <a:ln w="9525">
            <a:noFill/>
            <a:round/>
          </a:ln>
        </p:spPr>
        <p:txBody>
          <a:bodyPr lIns="0" tIns="0" rIns="0" bIns="0"/>
          <a:lstStyle/>
          <a:p>
            <a:endParaRPr lang="zh-CN" altLang="en-US"/>
          </a:p>
        </p:txBody>
      </p:sp>
      <p:sp>
        <p:nvSpPr>
          <p:cNvPr id="52234" name="object 11"/>
          <p:cNvSpPr/>
          <p:nvPr/>
        </p:nvSpPr>
        <p:spPr bwMode="auto">
          <a:xfrm>
            <a:off x="7743825" y="4806950"/>
            <a:ext cx="327025" cy="1422400"/>
          </a:xfrm>
          <a:custGeom>
            <a:avLst/>
            <a:gdLst/>
            <a:ahLst/>
            <a:cxnLst>
              <a:cxn ang="0">
                <a:pos x="0" y="1421891"/>
              </a:cxn>
              <a:cxn ang="0">
                <a:pos x="327659" y="1421891"/>
              </a:cxn>
              <a:cxn ang="0">
                <a:pos x="327659" y="0"/>
              </a:cxn>
              <a:cxn ang="0">
                <a:pos x="0" y="0"/>
              </a:cxn>
              <a:cxn ang="0">
                <a:pos x="0" y="1421891"/>
              </a:cxn>
            </a:cxnLst>
            <a:rect l="0" t="0" r="r" b="b"/>
            <a:pathLst>
              <a:path w="327659" h="1422400">
                <a:moveTo>
                  <a:pt x="0" y="1421891"/>
                </a:moveTo>
                <a:lnTo>
                  <a:pt x="327659" y="1421891"/>
                </a:lnTo>
                <a:lnTo>
                  <a:pt x="327659" y="0"/>
                </a:lnTo>
                <a:lnTo>
                  <a:pt x="0" y="0"/>
                </a:lnTo>
                <a:lnTo>
                  <a:pt x="0" y="1421891"/>
                </a:lnTo>
                <a:close/>
              </a:path>
            </a:pathLst>
          </a:custGeom>
          <a:solidFill>
            <a:srgbClr val="A4A4A4"/>
          </a:solidFill>
          <a:ln w="9525">
            <a:noFill/>
            <a:round/>
          </a:ln>
        </p:spPr>
        <p:txBody>
          <a:bodyPr lIns="0" tIns="0" rIns="0" bIns="0"/>
          <a:lstStyle/>
          <a:p>
            <a:endParaRPr lang="zh-CN" altLang="en-US"/>
          </a:p>
        </p:txBody>
      </p:sp>
      <p:sp>
        <p:nvSpPr>
          <p:cNvPr id="52235" name="object 12"/>
          <p:cNvSpPr/>
          <p:nvPr/>
        </p:nvSpPr>
        <p:spPr bwMode="auto">
          <a:xfrm>
            <a:off x="10387013" y="3390900"/>
            <a:ext cx="328612" cy="2838450"/>
          </a:xfrm>
          <a:custGeom>
            <a:avLst/>
            <a:gdLst/>
            <a:ahLst/>
            <a:cxnLst>
              <a:cxn ang="0">
                <a:pos x="0" y="2837688"/>
              </a:cxn>
              <a:cxn ang="0">
                <a:pos x="327659" y="2837688"/>
              </a:cxn>
              <a:cxn ang="0">
                <a:pos x="327659" y="0"/>
              </a:cxn>
              <a:cxn ang="0">
                <a:pos x="0" y="0"/>
              </a:cxn>
              <a:cxn ang="0">
                <a:pos x="0" y="2837688"/>
              </a:cxn>
            </a:cxnLst>
            <a:rect l="0" t="0" r="r" b="b"/>
            <a:pathLst>
              <a:path w="327659" h="2837815">
                <a:moveTo>
                  <a:pt x="0" y="2837688"/>
                </a:moveTo>
                <a:lnTo>
                  <a:pt x="327659" y="2837688"/>
                </a:lnTo>
                <a:lnTo>
                  <a:pt x="327659" y="0"/>
                </a:lnTo>
                <a:lnTo>
                  <a:pt x="0" y="0"/>
                </a:lnTo>
                <a:lnTo>
                  <a:pt x="0" y="2837688"/>
                </a:lnTo>
                <a:close/>
              </a:path>
            </a:pathLst>
          </a:custGeom>
          <a:solidFill>
            <a:srgbClr val="333E50"/>
          </a:solidFill>
          <a:ln w="9525">
            <a:noFill/>
            <a:round/>
          </a:ln>
        </p:spPr>
        <p:txBody>
          <a:bodyPr lIns="0" tIns="0" rIns="0" bIns="0"/>
          <a:lstStyle/>
          <a:p>
            <a:endParaRPr lang="zh-CN" altLang="en-US"/>
          </a:p>
        </p:txBody>
      </p:sp>
      <p:sp>
        <p:nvSpPr>
          <p:cNvPr id="52236" name="object 13"/>
          <p:cNvSpPr/>
          <p:nvPr/>
        </p:nvSpPr>
        <p:spPr bwMode="auto">
          <a:xfrm>
            <a:off x="10715625" y="3390900"/>
            <a:ext cx="328613" cy="2838450"/>
          </a:xfrm>
          <a:custGeom>
            <a:avLst/>
            <a:gdLst/>
            <a:ahLst/>
            <a:cxnLst>
              <a:cxn ang="0">
                <a:pos x="0" y="2837688"/>
              </a:cxn>
              <a:cxn ang="0">
                <a:pos x="329183" y="2837688"/>
              </a:cxn>
              <a:cxn ang="0">
                <a:pos x="329183" y="0"/>
              </a:cxn>
              <a:cxn ang="0">
                <a:pos x="0" y="0"/>
              </a:cxn>
              <a:cxn ang="0">
                <a:pos x="0" y="2837688"/>
              </a:cxn>
            </a:cxnLst>
            <a:rect l="0" t="0" r="r" b="b"/>
            <a:pathLst>
              <a:path w="329565" h="2837815">
                <a:moveTo>
                  <a:pt x="0" y="2837688"/>
                </a:moveTo>
                <a:lnTo>
                  <a:pt x="329183" y="2837688"/>
                </a:lnTo>
                <a:lnTo>
                  <a:pt x="329183" y="0"/>
                </a:lnTo>
                <a:lnTo>
                  <a:pt x="0" y="0"/>
                </a:lnTo>
                <a:lnTo>
                  <a:pt x="0" y="2837688"/>
                </a:lnTo>
                <a:close/>
              </a:path>
            </a:pathLst>
          </a:custGeom>
          <a:solidFill>
            <a:srgbClr val="44536B"/>
          </a:solidFill>
          <a:ln w="9525">
            <a:noFill/>
            <a:round/>
          </a:ln>
        </p:spPr>
        <p:txBody>
          <a:bodyPr lIns="0" tIns="0" rIns="0" bIns="0"/>
          <a:lstStyle/>
          <a:p>
            <a:endParaRPr lang="zh-CN" altLang="en-US"/>
          </a:p>
        </p:txBody>
      </p:sp>
      <p:sp>
        <p:nvSpPr>
          <p:cNvPr id="52237" name="object 14"/>
          <p:cNvSpPr/>
          <p:nvPr/>
        </p:nvSpPr>
        <p:spPr bwMode="auto">
          <a:xfrm>
            <a:off x="10248900" y="2619375"/>
            <a:ext cx="935038" cy="952500"/>
          </a:xfrm>
          <a:custGeom>
            <a:avLst/>
            <a:gdLst/>
            <a:ahLst/>
            <a:cxnLst>
              <a:cxn ang="0">
                <a:pos x="419353" y="2458"/>
              </a:cxn>
              <a:cxn ang="0">
                <a:pos x="328217" y="21411"/>
              </a:cxn>
              <a:cxn ang="0">
                <a:pos x="244472" y="57482"/>
              </a:cxn>
              <a:cxn ang="0">
                <a:pos x="169999" y="108755"/>
              </a:cxn>
              <a:cxn ang="0">
                <a:pos x="106676" y="173314"/>
              </a:cxn>
              <a:cxn ang="0">
                <a:pos x="56384" y="249244"/>
              </a:cxn>
              <a:cxn ang="0">
                <a:pos x="21003" y="334631"/>
              </a:cxn>
              <a:cxn ang="0">
                <a:pos x="2412" y="427557"/>
              </a:cxn>
              <a:cxn ang="0">
                <a:pos x="2412" y="524942"/>
              </a:cxn>
              <a:cxn ang="0">
                <a:pos x="21003" y="617868"/>
              </a:cxn>
              <a:cxn ang="0">
                <a:pos x="56384" y="703255"/>
              </a:cxn>
              <a:cxn ang="0">
                <a:pos x="106676" y="779185"/>
              </a:cxn>
              <a:cxn ang="0">
                <a:pos x="169999" y="843744"/>
              </a:cxn>
              <a:cxn ang="0">
                <a:pos x="244472" y="895017"/>
              </a:cxn>
              <a:cxn ang="0">
                <a:pos x="328217" y="931088"/>
              </a:cxn>
              <a:cxn ang="0">
                <a:pos x="419353" y="950041"/>
              </a:cxn>
              <a:cxn ang="0">
                <a:pos x="514858" y="950041"/>
              </a:cxn>
              <a:cxn ang="0">
                <a:pos x="605994" y="931088"/>
              </a:cxn>
              <a:cxn ang="0">
                <a:pos x="689739" y="895017"/>
              </a:cxn>
              <a:cxn ang="0">
                <a:pos x="764212" y="843744"/>
              </a:cxn>
              <a:cxn ang="0">
                <a:pos x="827535" y="779185"/>
              </a:cxn>
              <a:cxn ang="0">
                <a:pos x="877827" y="703255"/>
              </a:cxn>
              <a:cxn ang="0">
                <a:pos x="913208" y="617868"/>
              </a:cxn>
              <a:cxn ang="0">
                <a:pos x="931799" y="524942"/>
              </a:cxn>
              <a:cxn ang="0">
                <a:pos x="931799" y="427557"/>
              </a:cxn>
              <a:cxn ang="0">
                <a:pos x="913208" y="334631"/>
              </a:cxn>
              <a:cxn ang="0">
                <a:pos x="877827" y="249244"/>
              </a:cxn>
              <a:cxn ang="0">
                <a:pos x="827535" y="173314"/>
              </a:cxn>
              <a:cxn ang="0">
                <a:pos x="764212" y="108755"/>
              </a:cxn>
              <a:cxn ang="0">
                <a:pos x="689739" y="57482"/>
              </a:cxn>
              <a:cxn ang="0">
                <a:pos x="605994" y="21411"/>
              </a:cxn>
              <a:cxn ang="0">
                <a:pos x="514858" y="2458"/>
              </a:cxn>
            </a:cxnLst>
            <a:rect l="0" t="0" r="r" b="b"/>
            <a:pathLst>
              <a:path w="934720" h="952500">
                <a:moveTo>
                  <a:pt x="467105" y="0"/>
                </a:moveTo>
                <a:lnTo>
                  <a:pt x="419353" y="2458"/>
                </a:lnTo>
                <a:lnTo>
                  <a:pt x="372978" y="9676"/>
                </a:lnTo>
                <a:lnTo>
                  <a:pt x="328217" y="21411"/>
                </a:lnTo>
                <a:lnTo>
                  <a:pt x="285303" y="37427"/>
                </a:lnTo>
                <a:lnTo>
                  <a:pt x="244472" y="57482"/>
                </a:lnTo>
                <a:lnTo>
                  <a:pt x="205959" y="81338"/>
                </a:lnTo>
                <a:lnTo>
                  <a:pt x="169999" y="108755"/>
                </a:lnTo>
                <a:lnTo>
                  <a:pt x="136826" y="139493"/>
                </a:lnTo>
                <a:lnTo>
                  <a:pt x="106676" y="173314"/>
                </a:lnTo>
                <a:lnTo>
                  <a:pt x="79784" y="209977"/>
                </a:lnTo>
                <a:lnTo>
                  <a:pt x="56384" y="249244"/>
                </a:lnTo>
                <a:lnTo>
                  <a:pt x="36712" y="290875"/>
                </a:lnTo>
                <a:lnTo>
                  <a:pt x="21003" y="334631"/>
                </a:lnTo>
                <a:lnTo>
                  <a:pt x="9491" y="380271"/>
                </a:lnTo>
                <a:lnTo>
                  <a:pt x="2412" y="427557"/>
                </a:lnTo>
                <a:lnTo>
                  <a:pt x="0" y="476250"/>
                </a:lnTo>
                <a:lnTo>
                  <a:pt x="2412" y="524942"/>
                </a:lnTo>
                <a:lnTo>
                  <a:pt x="9491" y="572228"/>
                </a:lnTo>
                <a:lnTo>
                  <a:pt x="21003" y="617868"/>
                </a:lnTo>
                <a:lnTo>
                  <a:pt x="36712" y="661624"/>
                </a:lnTo>
                <a:lnTo>
                  <a:pt x="56384" y="703255"/>
                </a:lnTo>
                <a:lnTo>
                  <a:pt x="79784" y="742522"/>
                </a:lnTo>
                <a:lnTo>
                  <a:pt x="106676" y="779185"/>
                </a:lnTo>
                <a:lnTo>
                  <a:pt x="136826" y="813006"/>
                </a:lnTo>
                <a:lnTo>
                  <a:pt x="169999" y="843744"/>
                </a:lnTo>
                <a:lnTo>
                  <a:pt x="205959" y="871161"/>
                </a:lnTo>
                <a:lnTo>
                  <a:pt x="244472" y="895017"/>
                </a:lnTo>
                <a:lnTo>
                  <a:pt x="285303" y="915072"/>
                </a:lnTo>
                <a:lnTo>
                  <a:pt x="328217" y="931088"/>
                </a:lnTo>
                <a:lnTo>
                  <a:pt x="372978" y="942823"/>
                </a:lnTo>
                <a:lnTo>
                  <a:pt x="419353" y="950041"/>
                </a:lnTo>
                <a:lnTo>
                  <a:pt x="467105" y="952500"/>
                </a:lnTo>
                <a:lnTo>
                  <a:pt x="514858" y="950041"/>
                </a:lnTo>
                <a:lnTo>
                  <a:pt x="561233" y="942823"/>
                </a:lnTo>
                <a:lnTo>
                  <a:pt x="605994" y="931088"/>
                </a:lnTo>
                <a:lnTo>
                  <a:pt x="648908" y="915072"/>
                </a:lnTo>
                <a:lnTo>
                  <a:pt x="689739" y="895017"/>
                </a:lnTo>
                <a:lnTo>
                  <a:pt x="728252" y="871161"/>
                </a:lnTo>
                <a:lnTo>
                  <a:pt x="764212" y="843744"/>
                </a:lnTo>
                <a:lnTo>
                  <a:pt x="797385" y="813006"/>
                </a:lnTo>
                <a:lnTo>
                  <a:pt x="827535" y="779185"/>
                </a:lnTo>
                <a:lnTo>
                  <a:pt x="854427" y="742522"/>
                </a:lnTo>
                <a:lnTo>
                  <a:pt x="877827" y="703255"/>
                </a:lnTo>
                <a:lnTo>
                  <a:pt x="897499" y="661624"/>
                </a:lnTo>
                <a:lnTo>
                  <a:pt x="913208" y="617868"/>
                </a:lnTo>
                <a:lnTo>
                  <a:pt x="924720" y="572228"/>
                </a:lnTo>
                <a:lnTo>
                  <a:pt x="931799" y="524942"/>
                </a:lnTo>
                <a:lnTo>
                  <a:pt x="934211" y="476250"/>
                </a:lnTo>
                <a:lnTo>
                  <a:pt x="931799" y="427557"/>
                </a:lnTo>
                <a:lnTo>
                  <a:pt x="924720" y="380271"/>
                </a:lnTo>
                <a:lnTo>
                  <a:pt x="913208" y="334631"/>
                </a:lnTo>
                <a:lnTo>
                  <a:pt x="897499" y="290875"/>
                </a:lnTo>
                <a:lnTo>
                  <a:pt x="877827" y="249244"/>
                </a:lnTo>
                <a:lnTo>
                  <a:pt x="854427" y="209977"/>
                </a:lnTo>
                <a:lnTo>
                  <a:pt x="827535" y="173314"/>
                </a:lnTo>
                <a:lnTo>
                  <a:pt x="797385" y="139493"/>
                </a:lnTo>
                <a:lnTo>
                  <a:pt x="764212" y="108755"/>
                </a:lnTo>
                <a:lnTo>
                  <a:pt x="728252" y="81338"/>
                </a:lnTo>
                <a:lnTo>
                  <a:pt x="689739" y="57482"/>
                </a:lnTo>
                <a:lnTo>
                  <a:pt x="648908" y="37427"/>
                </a:lnTo>
                <a:lnTo>
                  <a:pt x="605994" y="21411"/>
                </a:lnTo>
                <a:lnTo>
                  <a:pt x="561233" y="9676"/>
                </a:lnTo>
                <a:lnTo>
                  <a:pt x="514858" y="2458"/>
                </a:lnTo>
                <a:lnTo>
                  <a:pt x="467105" y="0"/>
                </a:lnTo>
                <a:close/>
              </a:path>
            </a:pathLst>
          </a:custGeom>
          <a:solidFill>
            <a:srgbClr val="44536B"/>
          </a:solidFill>
          <a:ln w="9525">
            <a:noFill/>
            <a:round/>
          </a:ln>
        </p:spPr>
        <p:txBody>
          <a:bodyPr lIns="0" tIns="0" rIns="0" bIns="0"/>
          <a:lstStyle/>
          <a:p>
            <a:endParaRPr lang="zh-CN" altLang="en-US"/>
          </a:p>
        </p:txBody>
      </p:sp>
      <p:sp>
        <p:nvSpPr>
          <p:cNvPr id="52238" name="object 15"/>
          <p:cNvSpPr/>
          <p:nvPr/>
        </p:nvSpPr>
        <p:spPr bwMode="auto">
          <a:xfrm>
            <a:off x="10302875" y="2674938"/>
            <a:ext cx="827088" cy="842962"/>
          </a:xfrm>
          <a:custGeom>
            <a:avLst/>
            <a:gdLst/>
            <a:ahLst/>
            <a:cxnLst>
              <a:cxn ang="0">
                <a:pos x="413765" y="0"/>
              </a:cxn>
              <a:cxn ang="0">
                <a:pos x="365520" y="2835"/>
              </a:cxn>
              <a:cxn ang="0">
                <a:pos x="318906" y="11132"/>
              </a:cxn>
              <a:cxn ang="0">
                <a:pos x="274237" y="24572"/>
              </a:cxn>
              <a:cxn ang="0">
                <a:pos x="231821" y="42840"/>
              </a:cxn>
              <a:cxn ang="0">
                <a:pos x="191970" y="65619"/>
              </a:cxn>
              <a:cxn ang="0">
                <a:pos x="154994" y="92592"/>
              </a:cxn>
              <a:cxn ang="0">
                <a:pos x="121205" y="123444"/>
              </a:cxn>
              <a:cxn ang="0">
                <a:pos x="90913" y="157856"/>
              </a:cxn>
              <a:cxn ang="0">
                <a:pos x="64429" y="195512"/>
              </a:cxn>
              <a:cxn ang="0">
                <a:pos x="42063" y="236097"/>
              </a:cxn>
              <a:cxn ang="0">
                <a:pos x="24126" y="279294"/>
              </a:cxn>
              <a:cxn ang="0">
                <a:pos x="10930" y="324785"/>
              </a:cxn>
              <a:cxn ang="0">
                <a:pos x="2784" y="372254"/>
              </a:cxn>
              <a:cxn ang="0">
                <a:pos x="0" y="421385"/>
              </a:cxn>
              <a:cxn ang="0">
                <a:pos x="2784" y="470517"/>
              </a:cxn>
              <a:cxn ang="0">
                <a:pos x="10930" y="517986"/>
              </a:cxn>
              <a:cxn ang="0">
                <a:pos x="24126" y="563477"/>
              </a:cxn>
              <a:cxn ang="0">
                <a:pos x="42063" y="606674"/>
              </a:cxn>
              <a:cxn ang="0">
                <a:pos x="64429" y="647259"/>
              </a:cxn>
              <a:cxn ang="0">
                <a:pos x="90913" y="684915"/>
              </a:cxn>
              <a:cxn ang="0">
                <a:pos x="121205" y="719327"/>
              </a:cxn>
              <a:cxn ang="0">
                <a:pos x="154994" y="750179"/>
              </a:cxn>
              <a:cxn ang="0">
                <a:pos x="191970" y="777152"/>
              </a:cxn>
              <a:cxn ang="0">
                <a:pos x="231821" y="799931"/>
              </a:cxn>
              <a:cxn ang="0">
                <a:pos x="274237" y="818199"/>
              </a:cxn>
              <a:cxn ang="0">
                <a:pos x="318906" y="831639"/>
              </a:cxn>
              <a:cxn ang="0">
                <a:pos x="365520" y="839936"/>
              </a:cxn>
              <a:cxn ang="0">
                <a:pos x="413765" y="842771"/>
              </a:cxn>
              <a:cxn ang="0">
                <a:pos x="462011" y="839936"/>
              </a:cxn>
              <a:cxn ang="0">
                <a:pos x="508625" y="831639"/>
              </a:cxn>
              <a:cxn ang="0">
                <a:pos x="553294" y="818199"/>
              </a:cxn>
              <a:cxn ang="0">
                <a:pos x="595710" y="799931"/>
              </a:cxn>
              <a:cxn ang="0">
                <a:pos x="635561" y="777152"/>
              </a:cxn>
              <a:cxn ang="0">
                <a:pos x="672537" y="750179"/>
              </a:cxn>
              <a:cxn ang="0">
                <a:pos x="706326" y="719327"/>
              </a:cxn>
              <a:cxn ang="0">
                <a:pos x="736618" y="684915"/>
              </a:cxn>
              <a:cxn ang="0">
                <a:pos x="763102" y="647259"/>
              </a:cxn>
              <a:cxn ang="0">
                <a:pos x="785468" y="606674"/>
              </a:cxn>
              <a:cxn ang="0">
                <a:pos x="803405" y="563477"/>
              </a:cxn>
              <a:cxn ang="0">
                <a:pos x="816601" y="517986"/>
              </a:cxn>
              <a:cxn ang="0">
                <a:pos x="824747" y="470517"/>
              </a:cxn>
              <a:cxn ang="0">
                <a:pos x="827531" y="421385"/>
              </a:cxn>
              <a:cxn ang="0">
                <a:pos x="824747" y="372254"/>
              </a:cxn>
              <a:cxn ang="0">
                <a:pos x="816601" y="324785"/>
              </a:cxn>
              <a:cxn ang="0">
                <a:pos x="803405" y="279294"/>
              </a:cxn>
              <a:cxn ang="0">
                <a:pos x="785468" y="236097"/>
              </a:cxn>
              <a:cxn ang="0">
                <a:pos x="763102" y="195512"/>
              </a:cxn>
              <a:cxn ang="0">
                <a:pos x="736618" y="157856"/>
              </a:cxn>
              <a:cxn ang="0">
                <a:pos x="706326" y="123444"/>
              </a:cxn>
              <a:cxn ang="0">
                <a:pos x="672537" y="92592"/>
              </a:cxn>
              <a:cxn ang="0">
                <a:pos x="635561" y="65619"/>
              </a:cxn>
              <a:cxn ang="0">
                <a:pos x="595710" y="42840"/>
              </a:cxn>
              <a:cxn ang="0">
                <a:pos x="553294" y="24572"/>
              </a:cxn>
              <a:cxn ang="0">
                <a:pos x="508625" y="11132"/>
              </a:cxn>
              <a:cxn ang="0">
                <a:pos x="462011" y="2835"/>
              </a:cxn>
              <a:cxn ang="0">
                <a:pos x="413765" y="0"/>
              </a:cxn>
            </a:cxnLst>
            <a:rect l="0" t="0" r="r" b="b"/>
            <a:pathLst>
              <a:path w="828040" h="843279">
                <a:moveTo>
                  <a:pt x="413765" y="0"/>
                </a:moveTo>
                <a:lnTo>
                  <a:pt x="365520" y="2835"/>
                </a:lnTo>
                <a:lnTo>
                  <a:pt x="318906" y="11132"/>
                </a:lnTo>
                <a:lnTo>
                  <a:pt x="274237" y="24572"/>
                </a:lnTo>
                <a:lnTo>
                  <a:pt x="231821" y="42840"/>
                </a:lnTo>
                <a:lnTo>
                  <a:pt x="191970" y="65619"/>
                </a:lnTo>
                <a:lnTo>
                  <a:pt x="154994" y="92592"/>
                </a:lnTo>
                <a:lnTo>
                  <a:pt x="121205" y="123444"/>
                </a:lnTo>
                <a:lnTo>
                  <a:pt x="90913" y="157856"/>
                </a:lnTo>
                <a:lnTo>
                  <a:pt x="64429" y="195512"/>
                </a:lnTo>
                <a:lnTo>
                  <a:pt x="42063" y="236097"/>
                </a:lnTo>
                <a:lnTo>
                  <a:pt x="24126" y="279294"/>
                </a:lnTo>
                <a:lnTo>
                  <a:pt x="10930" y="324785"/>
                </a:lnTo>
                <a:lnTo>
                  <a:pt x="2784" y="372254"/>
                </a:lnTo>
                <a:lnTo>
                  <a:pt x="0" y="421385"/>
                </a:lnTo>
                <a:lnTo>
                  <a:pt x="2784" y="470517"/>
                </a:lnTo>
                <a:lnTo>
                  <a:pt x="10930" y="517986"/>
                </a:lnTo>
                <a:lnTo>
                  <a:pt x="24126" y="563477"/>
                </a:lnTo>
                <a:lnTo>
                  <a:pt x="42063" y="606674"/>
                </a:lnTo>
                <a:lnTo>
                  <a:pt x="64429" y="647259"/>
                </a:lnTo>
                <a:lnTo>
                  <a:pt x="90913" y="684915"/>
                </a:lnTo>
                <a:lnTo>
                  <a:pt x="121205" y="719327"/>
                </a:lnTo>
                <a:lnTo>
                  <a:pt x="154994" y="750179"/>
                </a:lnTo>
                <a:lnTo>
                  <a:pt x="191970" y="777152"/>
                </a:lnTo>
                <a:lnTo>
                  <a:pt x="231821" y="799931"/>
                </a:lnTo>
                <a:lnTo>
                  <a:pt x="274237" y="818199"/>
                </a:lnTo>
                <a:lnTo>
                  <a:pt x="318906" y="831639"/>
                </a:lnTo>
                <a:lnTo>
                  <a:pt x="365520" y="839936"/>
                </a:lnTo>
                <a:lnTo>
                  <a:pt x="413765" y="842771"/>
                </a:lnTo>
                <a:lnTo>
                  <a:pt x="462011" y="839936"/>
                </a:lnTo>
                <a:lnTo>
                  <a:pt x="508625" y="831639"/>
                </a:lnTo>
                <a:lnTo>
                  <a:pt x="553294" y="818199"/>
                </a:lnTo>
                <a:lnTo>
                  <a:pt x="595710" y="799931"/>
                </a:lnTo>
                <a:lnTo>
                  <a:pt x="635561" y="777152"/>
                </a:lnTo>
                <a:lnTo>
                  <a:pt x="672537" y="750179"/>
                </a:lnTo>
                <a:lnTo>
                  <a:pt x="706326" y="719327"/>
                </a:lnTo>
                <a:lnTo>
                  <a:pt x="736618" y="684915"/>
                </a:lnTo>
                <a:lnTo>
                  <a:pt x="763102" y="647259"/>
                </a:lnTo>
                <a:lnTo>
                  <a:pt x="785468" y="606674"/>
                </a:lnTo>
                <a:lnTo>
                  <a:pt x="803405" y="563477"/>
                </a:lnTo>
                <a:lnTo>
                  <a:pt x="816601" y="517986"/>
                </a:lnTo>
                <a:lnTo>
                  <a:pt x="824747" y="470517"/>
                </a:lnTo>
                <a:lnTo>
                  <a:pt x="827531" y="421385"/>
                </a:lnTo>
                <a:lnTo>
                  <a:pt x="824747" y="372254"/>
                </a:lnTo>
                <a:lnTo>
                  <a:pt x="816601" y="324785"/>
                </a:lnTo>
                <a:lnTo>
                  <a:pt x="803405" y="279294"/>
                </a:lnTo>
                <a:lnTo>
                  <a:pt x="785468" y="236097"/>
                </a:lnTo>
                <a:lnTo>
                  <a:pt x="763102" y="195512"/>
                </a:lnTo>
                <a:lnTo>
                  <a:pt x="736618" y="157856"/>
                </a:lnTo>
                <a:lnTo>
                  <a:pt x="706326" y="123444"/>
                </a:lnTo>
                <a:lnTo>
                  <a:pt x="672537" y="92592"/>
                </a:lnTo>
                <a:lnTo>
                  <a:pt x="635561" y="65619"/>
                </a:lnTo>
                <a:lnTo>
                  <a:pt x="595710" y="42840"/>
                </a:lnTo>
                <a:lnTo>
                  <a:pt x="553294" y="24572"/>
                </a:lnTo>
                <a:lnTo>
                  <a:pt x="508625" y="11132"/>
                </a:lnTo>
                <a:lnTo>
                  <a:pt x="462011" y="2835"/>
                </a:lnTo>
                <a:lnTo>
                  <a:pt x="413765" y="0"/>
                </a:lnTo>
                <a:close/>
              </a:path>
            </a:pathLst>
          </a:custGeom>
          <a:solidFill>
            <a:srgbClr val="F1F1F1"/>
          </a:solidFill>
          <a:ln w="9525">
            <a:noFill/>
            <a:round/>
          </a:ln>
        </p:spPr>
        <p:txBody>
          <a:bodyPr lIns="0" tIns="0" rIns="0" bIns="0"/>
          <a:lstStyle/>
          <a:p>
            <a:endParaRPr lang="zh-CN" altLang="en-US"/>
          </a:p>
        </p:txBody>
      </p:sp>
      <p:sp>
        <p:nvSpPr>
          <p:cNvPr id="52239" name="object 16"/>
          <p:cNvSpPr/>
          <p:nvPr/>
        </p:nvSpPr>
        <p:spPr bwMode="auto">
          <a:xfrm>
            <a:off x="10439400" y="2814638"/>
            <a:ext cx="554038" cy="563562"/>
          </a:xfrm>
          <a:custGeom>
            <a:avLst/>
            <a:gdLst/>
            <a:ahLst/>
            <a:cxnLst>
              <a:cxn ang="0">
                <a:pos x="276605" y="0"/>
              </a:cxn>
              <a:cxn ang="0">
                <a:pos x="231735" y="3679"/>
              </a:cxn>
              <a:cxn ang="0">
                <a:pos x="189171" y="14331"/>
              </a:cxn>
              <a:cxn ang="0">
                <a:pos x="149482" y="31378"/>
              </a:cxn>
              <a:cxn ang="0">
                <a:pos x="113239" y="54242"/>
              </a:cxn>
              <a:cxn ang="0">
                <a:pos x="81010" y="82343"/>
              </a:cxn>
              <a:cxn ang="0">
                <a:pos x="53364" y="115104"/>
              </a:cxn>
              <a:cxn ang="0">
                <a:pos x="30871" y="151946"/>
              </a:cxn>
              <a:cxn ang="0">
                <a:pos x="14100" y="192292"/>
              </a:cxn>
              <a:cxn ang="0">
                <a:pos x="3619" y="235562"/>
              </a:cxn>
              <a:cxn ang="0">
                <a:pos x="0" y="281177"/>
              </a:cxn>
              <a:cxn ang="0">
                <a:pos x="3619" y="326793"/>
              </a:cxn>
              <a:cxn ang="0">
                <a:pos x="14100" y="370063"/>
              </a:cxn>
              <a:cxn ang="0">
                <a:pos x="30871" y="410409"/>
              </a:cxn>
              <a:cxn ang="0">
                <a:pos x="53364" y="447251"/>
              </a:cxn>
              <a:cxn ang="0">
                <a:pos x="81010" y="480012"/>
              </a:cxn>
              <a:cxn ang="0">
                <a:pos x="113239" y="508113"/>
              </a:cxn>
              <a:cxn ang="0">
                <a:pos x="149482" y="530977"/>
              </a:cxn>
              <a:cxn ang="0">
                <a:pos x="189171" y="548024"/>
              </a:cxn>
              <a:cxn ang="0">
                <a:pos x="231735" y="558676"/>
              </a:cxn>
              <a:cxn ang="0">
                <a:pos x="276605" y="562356"/>
              </a:cxn>
              <a:cxn ang="0">
                <a:pos x="321476" y="558676"/>
              </a:cxn>
              <a:cxn ang="0">
                <a:pos x="364040" y="548024"/>
              </a:cxn>
              <a:cxn ang="0">
                <a:pos x="403729" y="530977"/>
              </a:cxn>
              <a:cxn ang="0">
                <a:pos x="439972" y="508113"/>
              </a:cxn>
              <a:cxn ang="0">
                <a:pos x="472201" y="480012"/>
              </a:cxn>
              <a:cxn ang="0">
                <a:pos x="499847" y="447251"/>
              </a:cxn>
              <a:cxn ang="0">
                <a:pos x="522340" y="410409"/>
              </a:cxn>
              <a:cxn ang="0">
                <a:pos x="539111" y="370063"/>
              </a:cxn>
              <a:cxn ang="0">
                <a:pos x="549592" y="326793"/>
              </a:cxn>
              <a:cxn ang="0">
                <a:pos x="553211" y="281177"/>
              </a:cxn>
              <a:cxn ang="0">
                <a:pos x="549592" y="235562"/>
              </a:cxn>
              <a:cxn ang="0">
                <a:pos x="539111" y="192292"/>
              </a:cxn>
              <a:cxn ang="0">
                <a:pos x="522340" y="151946"/>
              </a:cxn>
              <a:cxn ang="0">
                <a:pos x="499847" y="115104"/>
              </a:cxn>
              <a:cxn ang="0">
                <a:pos x="472201" y="82343"/>
              </a:cxn>
              <a:cxn ang="0">
                <a:pos x="439972" y="54242"/>
              </a:cxn>
              <a:cxn ang="0">
                <a:pos x="403729" y="31378"/>
              </a:cxn>
              <a:cxn ang="0">
                <a:pos x="364040" y="14331"/>
              </a:cxn>
              <a:cxn ang="0">
                <a:pos x="321476" y="3679"/>
              </a:cxn>
              <a:cxn ang="0">
                <a:pos x="276605" y="0"/>
              </a:cxn>
            </a:cxnLst>
            <a:rect l="0" t="0" r="r" b="b"/>
            <a:pathLst>
              <a:path w="553720" h="562610">
                <a:moveTo>
                  <a:pt x="276605" y="0"/>
                </a:moveTo>
                <a:lnTo>
                  <a:pt x="231735" y="3679"/>
                </a:lnTo>
                <a:lnTo>
                  <a:pt x="189171" y="14331"/>
                </a:lnTo>
                <a:lnTo>
                  <a:pt x="149482" y="31378"/>
                </a:lnTo>
                <a:lnTo>
                  <a:pt x="113239" y="54242"/>
                </a:lnTo>
                <a:lnTo>
                  <a:pt x="81010" y="82343"/>
                </a:lnTo>
                <a:lnTo>
                  <a:pt x="53364" y="115104"/>
                </a:lnTo>
                <a:lnTo>
                  <a:pt x="30871" y="151946"/>
                </a:lnTo>
                <a:lnTo>
                  <a:pt x="14100" y="192292"/>
                </a:lnTo>
                <a:lnTo>
                  <a:pt x="3619" y="235562"/>
                </a:lnTo>
                <a:lnTo>
                  <a:pt x="0" y="281177"/>
                </a:lnTo>
                <a:lnTo>
                  <a:pt x="3619" y="326793"/>
                </a:lnTo>
                <a:lnTo>
                  <a:pt x="14100" y="370063"/>
                </a:lnTo>
                <a:lnTo>
                  <a:pt x="30871" y="410409"/>
                </a:lnTo>
                <a:lnTo>
                  <a:pt x="53364" y="447251"/>
                </a:lnTo>
                <a:lnTo>
                  <a:pt x="81010" y="480012"/>
                </a:lnTo>
                <a:lnTo>
                  <a:pt x="113239" y="508113"/>
                </a:lnTo>
                <a:lnTo>
                  <a:pt x="149482" y="530977"/>
                </a:lnTo>
                <a:lnTo>
                  <a:pt x="189171" y="548024"/>
                </a:lnTo>
                <a:lnTo>
                  <a:pt x="231735" y="558676"/>
                </a:lnTo>
                <a:lnTo>
                  <a:pt x="276605" y="562356"/>
                </a:lnTo>
                <a:lnTo>
                  <a:pt x="321476" y="558676"/>
                </a:lnTo>
                <a:lnTo>
                  <a:pt x="364040" y="548024"/>
                </a:lnTo>
                <a:lnTo>
                  <a:pt x="403729" y="530977"/>
                </a:lnTo>
                <a:lnTo>
                  <a:pt x="439972" y="508113"/>
                </a:lnTo>
                <a:lnTo>
                  <a:pt x="472201" y="480012"/>
                </a:lnTo>
                <a:lnTo>
                  <a:pt x="499847" y="447251"/>
                </a:lnTo>
                <a:lnTo>
                  <a:pt x="522340" y="410409"/>
                </a:lnTo>
                <a:lnTo>
                  <a:pt x="539111" y="370063"/>
                </a:lnTo>
                <a:lnTo>
                  <a:pt x="549592" y="326793"/>
                </a:lnTo>
                <a:lnTo>
                  <a:pt x="553211" y="281177"/>
                </a:lnTo>
                <a:lnTo>
                  <a:pt x="549592" y="235562"/>
                </a:lnTo>
                <a:lnTo>
                  <a:pt x="539111" y="192292"/>
                </a:lnTo>
                <a:lnTo>
                  <a:pt x="522340" y="151946"/>
                </a:lnTo>
                <a:lnTo>
                  <a:pt x="499847" y="115104"/>
                </a:lnTo>
                <a:lnTo>
                  <a:pt x="472201" y="82343"/>
                </a:lnTo>
                <a:lnTo>
                  <a:pt x="439972" y="54242"/>
                </a:lnTo>
                <a:lnTo>
                  <a:pt x="403729" y="31378"/>
                </a:lnTo>
                <a:lnTo>
                  <a:pt x="364040" y="14331"/>
                </a:lnTo>
                <a:lnTo>
                  <a:pt x="321476" y="3679"/>
                </a:lnTo>
                <a:lnTo>
                  <a:pt x="276605" y="0"/>
                </a:lnTo>
                <a:close/>
              </a:path>
            </a:pathLst>
          </a:custGeom>
          <a:solidFill>
            <a:srgbClr val="44536B"/>
          </a:solidFill>
          <a:ln w="9525">
            <a:noFill/>
            <a:round/>
          </a:ln>
        </p:spPr>
        <p:txBody>
          <a:bodyPr lIns="0" tIns="0" rIns="0" bIns="0"/>
          <a:lstStyle/>
          <a:p>
            <a:endParaRPr lang="zh-CN" altLang="en-US"/>
          </a:p>
        </p:txBody>
      </p:sp>
      <p:sp>
        <p:nvSpPr>
          <p:cNvPr id="52240" name="object 17"/>
          <p:cNvSpPr txBox="1">
            <a:spLocks noChangeArrowheads="1"/>
          </p:cNvSpPr>
          <p:nvPr/>
        </p:nvSpPr>
        <p:spPr bwMode="auto">
          <a:xfrm>
            <a:off x="10618788" y="2892425"/>
            <a:ext cx="195262" cy="392113"/>
          </a:xfrm>
          <a:prstGeom prst="rect">
            <a:avLst/>
          </a:prstGeom>
          <a:noFill/>
          <a:ln w="9525">
            <a:noFill/>
            <a:miter lim="800000"/>
          </a:ln>
        </p:spPr>
        <p:txBody>
          <a:bodyPr lIns="0" tIns="12700" rIns="0" bIns="0">
            <a:spAutoFit/>
          </a:bodyPr>
          <a:lstStyle/>
          <a:p>
            <a:pPr marL="12700">
              <a:spcBef>
                <a:spcPts val="100"/>
              </a:spcBef>
            </a:pPr>
            <a:r>
              <a:rPr lang="en-US" altLang="zh-CN" sz="2400">
                <a:solidFill>
                  <a:srgbClr val="F1F1F1"/>
                </a:solidFill>
                <a:cs typeface="Arial" panose="020B0604020202020204" pitchFamily="34" charset="0"/>
              </a:rPr>
              <a:t>4</a:t>
            </a:r>
            <a:endParaRPr lang="en-US" altLang="zh-CN" sz="2400">
              <a:cs typeface="Arial" panose="020B0604020202020204" pitchFamily="34" charset="0"/>
            </a:endParaRPr>
          </a:p>
        </p:txBody>
      </p:sp>
      <p:sp>
        <p:nvSpPr>
          <p:cNvPr id="52241" name="object 18"/>
          <p:cNvSpPr/>
          <p:nvPr/>
        </p:nvSpPr>
        <p:spPr bwMode="auto">
          <a:xfrm>
            <a:off x="9259888" y="3041650"/>
            <a:ext cx="935037" cy="952500"/>
          </a:xfrm>
          <a:custGeom>
            <a:avLst/>
            <a:gdLst/>
            <a:ahLst/>
            <a:cxnLst>
              <a:cxn ang="0">
                <a:pos x="419353" y="2458"/>
              </a:cxn>
              <a:cxn ang="0">
                <a:pos x="328217" y="21411"/>
              </a:cxn>
              <a:cxn ang="0">
                <a:pos x="244472" y="57482"/>
              </a:cxn>
              <a:cxn ang="0">
                <a:pos x="169999" y="108755"/>
              </a:cxn>
              <a:cxn ang="0">
                <a:pos x="106676" y="173314"/>
              </a:cxn>
              <a:cxn ang="0">
                <a:pos x="56384" y="249244"/>
              </a:cxn>
              <a:cxn ang="0">
                <a:pos x="21003" y="334631"/>
              </a:cxn>
              <a:cxn ang="0">
                <a:pos x="2412" y="427557"/>
              </a:cxn>
              <a:cxn ang="0">
                <a:pos x="2412" y="524942"/>
              </a:cxn>
              <a:cxn ang="0">
                <a:pos x="21003" y="617868"/>
              </a:cxn>
              <a:cxn ang="0">
                <a:pos x="56384" y="703255"/>
              </a:cxn>
              <a:cxn ang="0">
                <a:pos x="106676" y="779185"/>
              </a:cxn>
              <a:cxn ang="0">
                <a:pos x="169999" y="843744"/>
              </a:cxn>
              <a:cxn ang="0">
                <a:pos x="244472" y="895017"/>
              </a:cxn>
              <a:cxn ang="0">
                <a:pos x="328217" y="931088"/>
              </a:cxn>
              <a:cxn ang="0">
                <a:pos x="419353" y="950041"/>
              </a:cxn>
              <a:cxn ang="0">
                <a:pos x="514858" y="950041"/>
              </a:cxn>
              <a:cxn ang="0">
                <a:pos x="605994" y="931088"/>
              </a:cxn>
              <a:cxn ang="0">
                <a:pos x="689739" y="895017"/>
              </a:cxn>
              <a:cxn ang="0">
                <a:pos x="764212" y="843744"/>
              </a:cxn>
              <a:cxn ang="0">
                <a:pos x="827535" y="779185"/>
              </a:cxn>
              <a:cxn ang="0">
                <a:pos x="877827" y="703255"/>
              </a:cxn>
              <a:cxn ang="0">
                <a:pos x="913208" y="617868"/>
              </a:cxn>
              <a:cxn ang="0">
                <a:pos x="931799" y="524942"/>
              </a:cxn>
              <a:cxn ang="0">
                <a:pos x="931799" y="427557"/>
              </a:cxn>
              <a:cxn ang="0">
                <a:pos x="913208" y="334631"/>
              </a:cxn>
              <a:cxn ang="0">
                <a:pos x="877827" y="249244"/>
              </a:cxn>
              <a:cxn ang="0">
                <a:pos x="827535" y="173314"/>
              </a:cxn>
              <a:cxn ang="0">
                <a:pos x="764212" y="108755"/>
              </a:cxn>
              <a:cxn ang="0">
                <a:pos x="689739" y="57482"/>
              </a:cxn>
              <a:cxn ang="0">
                <a:pos x="605994" y="21411"/>
              </a:cxn>
              <a:cxn ang="0">
                <a:pos x="514858" y="2458"/>
              </a:cxn>
            </a:cxnLst>
            <a:rect l="0" t="0" r="r" b="b"/>
            <a:pathLst>
              <a:path w="934720" h="952500">
                <a:moveTo>
                  <a:pt x="467105" y="0"/>
                </a:moveTo>
                <a:lnTo>
                  <a:pt x="419353" y="2458"/>
                </a:lnTo>
                <a:lnTo>
                  <a:pt x="372978" y="9676"/>
                </a:lnTo>
                <a:lnTo>
                  <a:pt x="328217" y="21411"/>
                </a:lnTo>
                <a:lnTo>
                  <a:pt x="285303" y="37427"/>
                </a:lnTo>
                <a:lnTo>
                  <a:pt x="244472" y="57482"/>
                </a:lnTo>
                <a:lnTo>
                  <a:pt x="205959" y="81338"/>
                </a:lnTo>
                <a:lnTo>
                  <a:pt x="169999" y="108755"/>
                </a:lnTo>
                <a:lnTo>
                  <a:pt x="136826" y="139493"/>
                </a:lnTo>
                <a:lnTo>
                  <a:pt x="106676" y="173314"/>
                </a:lnTo>
                <a:lnTo>
                  <a:pt x="79784" y="209977"/>
                </a:lnTo>
                <a:lnTo>
                  <a:pt x="56384" y="249244"/>
                </a:lnTo>
                <a:lnTo>
                  <a:pt x="36712" y="290875"/>
                </a:lnTo>
                <a:lnTo>
                  <a:pt x="21003" y="334631"/>
                </a:lnTo>
                <a:lnTo>
                  <a:pt x="9491" y="380271"/>
                </a:lnTo>
                <a:lnTo>
                  <a:pt x="2412" y="427557"/>
                </a:lnTo>
                <a:lnTo>
                  <a:pt x="0" y="476250"/>
                </a:lnTo>
                <a:lnTo>
                  <a:pt x="2412" y="524942"/>
                </a:lnTo>
                <a:lnTo>
                  <a:pt x="9491" y="572228"/>
                </a:lnTo>
                <a:lnTo>
                  <a:pt x="21003" y="617868"/>
                </a:lnTo>
                <a:lnTo>
                  <a:pt x="36712" y="661624"/>
                </a:lnTo>
                <a:lnTo>
                  <a:pt x="56384" y="703255"/>
                </a:lnTo>
                <a:lnTo>
                  <a:pt x="79784" y="742522"/>
                </a:lnTo>
                <a:lnTo>
                  <a:pt x="106676" y="779185"/>
                </a:lnTo>
                <a:lnTo>
                  <a:pt x="136826" y="813006"/>
                </a:lnTo>
                <a:lnTo>
                  <a:pt x="169999" y="843744"/>
                </a:lnTo>
                <a:lnTo>
                  <a:pt x="205959" y="871161"/>
                </a:lnTo>
                <a:lnTo>
                  <a:pt x="244472" y="895017"/>
                </a:lnTo>
                <a:lnTo>
                  <a:pt x="285303" y="915072"/>
                </a:lnTo>
                <a:lnTo>
                  <a:pt x="328217" y="931088"/>
                </a:lnTo>
                <a:lnTo>
                  <a:pt x="372978" y="942823"/>
                </a:lnTo>
                <a:lnTo>
                  <a:pt x="419353" y="950041"/>
                </a:lnTo>
                <a:lnTo>
                  <a:pt x="467105" y="952500"/>
                </a:lnTo>
                <a:lnTo>
                  <a:pt x="514858" y="950041"/>
                </a:lnTo>
                <a:lnTo>
                  <a:pt x="561233" y="942823"/>
                </a:lnTo>
                <a:lnTo>
                  <a:pt x="605994" y="931088"/>
                </a:lnTo>
                <a:lnTo>
                  <a:pt x="648908" y="915072"/>
                </a:lnTo>
                <a:lnTo>
                  <a:pt x="689739" y="895017"/>
                </a:lnTo>
                <a:lnTo>
                  <a:pt x="728252" y="871161"/>
                </a:lnTo>
                <a:lnTo>
                  <a:pt x="764212" y="843744"/>
                </a:lnTo>
                <a:lnTo>
                  <a:pt x="797385" y="813006"/>
                </a:lnTo>
                <a:lnTo>
                  <a:pt x="827535" y="779185"/>
                </a:lnTo>
                <a:lnTo>
                  <a:pt x="854427" y="742522"/>
                </a:lnTo>
                <a:lnTo>
                  <a:pt x="877827" y="703255"/>
                </a:lnTo>
                <a:lnTo>
                  <a:pt x="897499" y="661624"/>
                </a:lnTo>
                <a:lnTo>
                  <a:pt x="913208" y="617868"/>
                </a:lnTo>
                <a:lnTo>
                  <a:pt x="924720" y="572228"/>
                </a:lnTo>
                <a:lnTo>
                  <a:pt x="931799" y="524942"/>
                </a:lnTo>
                <a:lnTo>
                  <a:pt x="934211" y="476250"/>
                </a:lnTo>
                <a:lnTo>
                  <a:pt x="931799" y="427557"/>
                </a:lnTo>
                <a:lnTo>
                  <a:pt x="924720" y="380271"/>
                </a:lnTo>
                <a:lnTo>
                  <a:pt x="913208" y="334631"/>
                </a:lnTo>
                <a:lnTo>
                  <a:pt x="897499" y="290875"/>
                </a:lnTo>
                <a:lnTo>
                  <a:pt x="877827" y="249244"/>
                </a:lnTo>
                <a:lnTo>
                  <a:pt x="854427" y="209977"/>
                </a:lnTo>
                <a:lnTo>
                  <a:pt x="827535" y="173314"/>
                </a:lnTo>
                <a:lnTo>
                  <a:pt x="797385" y="139493"/>
                </a:lnTo>
                <a:lnTo>
                  <a:pt x="764212" y="108755"/>
                </a:lnTo>
                <a:lnTo>
                  <a:pt x="728252" y="81338"/>
                </a:lnTo>
                <a:lnTo>
                  <a:pt x="689739" y="57482"/>
                </a:lnTo>
                <a:lnTo>
                  <a:pt x="648908" y="37427"/>
                </a:lnTo>
                <a:lnTo>
                  <a:pt x="605994" y="21411"/>
                </a:lnTo>
                <a:lnTo>
                  <a:pt x="561233" y="9676"/>
                </a:lnTo>
                <a:lnTo>
                  <a:pt x="514858" y="2458"/>
                </a:lnTo>
                <a:lnTo>
                  <a:pt x="467105" y="0"/>
                </a:lnTo>
                <a:close/>
              </a:path>
            </a:pathLst>
          </a:custGeom>
          <a:solidFill>
            <a:srgbClr val="6FAC46"/>
          </a:solidFill>
          <a:ln w="9525">
            <a:noFill/>
            <a:round/>
          </a:ln>
        </p:spPr>
        <p:txBody>
          <a:bodyPr lIns="0" tIns="0" rIns="0" bIns="0"/>
          <a:lstStyle/>
          <a:p>
            <a:endParaRPr lang="zh-CN" altLang="en-US"/>
          </a:p>
        </p:txBody>
      </p:sp>
      <p:sp>
        <p:nvSpPr>
          <p:cNvPr id="52242" name="object 19"/>
          <p:cNvSpPr/>
          <p:nvPr/>
        </p:nvSpPr>
        <p:spPr bwMode="auto">
          <a:xfrm>
            <a:off x="9313863" y="3095625"/>
            <a:ext cx="827087" cy="844550"/>
          </a:xfrm>
          <a:custGeom>
            <a:avLst/>
            <a:gdLst/>
            <a:ahLst/>
            <a:cxnLst>
              <a:cxn ang="0">
                <a:pos x="413765" y="0"/>
              </a:cxn>
              <a:cxn ang="0">
                <a:pos x="365520" y="2839"/>
              </a:cxn>
              <a:cxn ang="0">
                <a:pos x="318906" y="11147"/>
              </a:cxn>
              <a:cxn ang="0">
                <a:pos x="274237" y="24607"/>
              </a:cxn>
              <a:cxn ang="0">
                <a:pos x="231821" y="42903"/>
              </a:cxn>
              <a:cxn ang="0">
                <a:pos x="191970" y="65716"/>
              </a:cxn>
              <a:cxn ang="0">
                <a:pos x="154994" y="92732"/>
              </a:cxn>
              <a:cxn ang="0">
                <a:pos x="121205" y="123634"/>
              </a:cxn>
              <a:cxn ang="0">
                <a:pos x="90913" y="158105"/>
              </a:cxn>
              <a:cxn ang="0">
                <a:pos x="64429" y="195827"/>
              </a:cxn>
              <a:cxn ang="0">
                <a:pos x="42063" y="236486"/>
              </a:cxn>
              <a:cxn ang="0">
                <a:pos x="24126" y="279764"/>
              </a:cxn>
              <a:cxn ang="0">
                <a:pos x="10930" y="325345"/>
              </a:cxn>
              <a:cxn ang="0">
                <a:pos x="2784" y="372911"/>
              </a:cxn>
              <a:cxn ang="0">
                <a:pos x="0" y="422147"/>
              </a:cxn>
              <a:cxn ang="0">
                <a:pos x="2784" y="471384"/>
              </a:cxn>
              <a:cxn ang="0">
                <a:pos x="10930" y="518950"/>
              </a:cxn>
              <a:cxn ang="0">
                <a:pos x="24126" y="564531"/>
              </a:cxn>
              <a:cxn ang="0">
                <a:pos x="42063" y="607809"/>
              </a:cxn>
              <a:cxn ang="0">
                <a:pos x="64429" y="648468"/>
              </a:cxn>
              <a:cxn ang="0">
                <a:pos x="90913" y="686190"/>
              </a:cxn>
              <a:cxn ang="0">
                <a:pos x="121205" y="720661"/>
              </a:cxn>
              <a:cxn ang="0">
                <a:pos x="154994" y="751563"/>
              </a:cxn>
              <a:cxn ang="0">
                <a:pos x="191970" y="778579"/>
              </a:cxn>
              <a:cxn ang="0">
                <a:pos x="231821" y="801392"/>
              </a:cxn>
              <a:cxn ang="0">
                <a:pos x="274237" y="819688"/>
              </a:cxn>
              <a:cxn ang="0">
                <a:pos x="318906" y="833148"/>
              </a:cxn>
              <a:cxn ang="0">
                <a:pos x="365520" y="841456"/>
              </a:cxn>
              <a:cxn ang="0">
                <a:pos x="413765" y="844295"/>
              </a:cxn>
              <a:cxn ang="0">
                <a:pos x="462011" y="841456"/>
              </a:cxn>
              <a:cxn ang="0">
                <a:pos x="508625" y="833148"/>
              </a:cxn>
              <a:cxn ang="0">
                <a:pos x="553294" y="819688"/>
              </a:cxn>
              <a:cxn ang="0">
                <a:pos x="595710" y="801392"/>
              </a:cxn>
              <a:cxn ang="0">
                <a:pos x="635561" y="778579"/>
              </a:cxn>
              <a:cxn ang="0">
                <a:pos x="672537" y="751563"/>
              </a:cxn>
              <a:cxn ang="0">
                <a:pos x="706326" y="720661"/>
              </a:cxn>
              <a:cxn ang="0">
                <a:pos x="736618" y="686190"/>
              </a:cxn>
              <a:cxn ang="0">
                <a:pos x="763102" y="648468"/>
              </a:cxn>
              <a:cxn ang="0">
                <a:pos x="785468" y="607809"/>
              </a:cxn>
              <a:cxn ang="0">
                <a:pos x="803405" y="564531"/>
              </a:cxn>
              <a:cxn ang="0">
                <a:pos x="816601" y="518950"/>
              </a:cxn>
              <a:cxn ang="0">
                <a:pos x="824747" y="471384"/>
              </a:cxn>
              <a:cxn ang="0">
                <a:pos x="827531" y="422147"/>
              </a:cxn>
              <a:cxn ang="0">
                <a:pos x="824747" y="372911"/>
              </a:cxn>
              <a:cxn ang="0">
                <a:pos x="816601" y="325345"/>
              </a:cxn>
              <a:cxn ang="0">
                <a:pos x="803405" y="279764"/>
              </a:cxn>
              <a:cxn ang="0">
                <a:pos x="785468" y="236486"/>
              </a:cxn>
              <a:cxn ang="0">
                <a:pos x="763102" y="195827"/>
              </a:cxn>
              <a:cxn ang="0">
                <a:pos x="736618" y="158105"/>
              </a:cxn>
              <a:cxn ang="0">
                <a:pos x="706326" y="123634"/>
              </a:cxn>
              <a:cxn ang="0">
                <a:pos x="672537" y="92732"/>
              </a:cxn>
              <a:cxn ang="0">
                <a:pos x="635561" y="65716"/>
              </a:cxn>
              <a:cxn ang="0">
                <a:pos x="595710" y="42903"/>
              </a:cxn>
              <a:cxn ang="0">
                <a:pos x="553294" y="24607"/>
              </a:cxn>
              <a:cxn ang="0">
                <a:pos x="508625" y="11147"/>
              </a:cxn>
              <a:cxn ang="0">
                <a:pos x="462011" y="2839"/>
              </a:cxn>
              <a:cxn ang="0">
                <a:pos x="413765" y="0"/>
              </a:cxn>
            </a:cxnLst>
            <a:rect l="0" t="0" r="r" b="b"/>
            <a:pathLst>
              <a:path w="828040" h="844550">
                <a:moveTo>
                  <a:pt x="413765" y="0"/>
                </a:moveTo>
                <a:lnTo>
                  <a:pt x="365520" y="2839"/>
                </a:lnTo>
                <a:lnTo>
                  <a:pt x="318906" y="11147"/>
                </a:lnTo>
                <a:lnTo>
                  <a:pt x="274237" y="24607"/>
                </a:lnTo>
                <a:lnTo>
                  <a:pt x="231821" y="42903"/>
                </a:lnTo>
                <a:lnTo>
                  <a:pt x="191970" y="65716"/>
                </a:lnTo>
                <a:lnTo>
                  <a:pt x="154994" y="92732"/>
                </a:lnTo>
                <a:lnTo>
                  <a:pt x="121205" y="123634"/>
                </a:lnTo>
                <a:lnTo>
                  <a:pt x="90913" y="158105"/>
                </a:lnTo>
                <a:lnTo>
                  <a:pt x="64429" y="195827"/>
                </a:lnTo>
                <a:lnTo>
                  <a:pt x="42063" y="236486"/>
                </a:lnTo>
                <a:lnTo>
                  <a:pt x="24126" y="279764"/>
                </a:lnTo>
                <a:lnTo>
                  <a:pt x="10930" y="325345"/>
                </a:lnTo>
                <a:lnTo>
                  <a:pt x="2784" y="372911"/>
                </a:lnTo>
                <a:lnTo>
                  <a:pt x="0" y="422147"/>
                </a:lnTo>
                <a:lnTo>
                  <a:pt x="2784" y="471384"/>
                </a:lnTo>
                <a:lnTo>
                  <a:pt x="10930" y="518950"/>
                </a:lnTo>
                <a:lnTo>
                  <a:pt x="24126" y="564531"/>
                </a:lnTo>
                <a:lnTo>
                  <a:pt x="42063" y="607809"/>
                </a:lnTo>
                <a:lnTo>
                  <a:pt x="64429" y="648468"/>
                </a:lnTo>
                <a:lnTo>
                  <a:pt x="90913" y="686190"/>
                </a:lnTo>
                <a:lnTo>
                  <a:pt x="121205" y="720661"/>
                </a:lnTo>
                <a:lnTo>
                  <a:pt x="154994" y="751563"/>
                </a:lnTo>
                <a:lnTo>
                  <a:pt x="191970" y="778579"/>
                </a:lnTo>
                <a:lnTo>
                  <a:pt x="231821" y="801392"/>
                </a:lnTo>
                <a:lnTo>
                  <a:pt x="274237" y="819688"/>
                </a:lnTo>
                <a:lnTo>
                  <a:pt x="318906" y="833148"/>
                </a:lnTo>
                <a:lnTo>
                  <a:pt x="365520" y="841456"/>
                </a:lnTo>
                <a:lnTo>
                  <a:pt x="413765" y="844295"/>
                </a:lnTo>
                <a:lnTo>
                  <a:pt x="462011" y="841456"/>
                </a:lnTo>
                <a:lnTo>
                  <a:pt x="508625" y="833148"/>
                </a:lnTo>
                <a:lnTo>
                  <a:pt x="553294" y="819688"/>
                </a:lnTo>
                <a:lnTo>
                  <a:pt x="595710" y="801392"/>
                </a:lnTo>
                <a:lnTo>
                  <a:pt x="635561" y="778579"/>
                </a:lnTo>
                <a:lnTo>
                  <a:pt x="672537" y="751563"/>
                </a:lnTo>
                <a:lnTo>
                  <a:pt x="706326" y="720661"/>
                </a:lnTo>
                <a:lnTo>
                  <a:pt x="736618" y="686190"/>
                </a:lnTo>
                <a:lnTo>
                  <a:pt x="763102" y="648468"/>
                </a:lnTo>
                <a:lnTo>
                  <a:pt x="785468" y="607809"/>
                </a:lnTo>
                <a:lnTo>
                  <a:pt x="803405" y="564531"/>
                </a:lnTo>
                <a:lnTo>
                  <a:pt x="816601" y="518950"/>
                </a:lnTo>
                <a:lnTo>
                  <a:pt x="824747" y="471384"/>
                </a:lnTo>
                <a:lnTo>
                  <a:pt x="827531" y="422147"/>
                </a:lnTo>
                <a:lnTo>
                  <a:pt x="824747" y="372911"/>
                </a:lnTo>
                <a:lnTo>
                  <a:pt x="816601" y="325345"/>
                </a:lnTo>
                <a:lnTo>
                  <a:pt x="803405" y="279764"/>
                </a:lnTo>
                <a:lnTo>
                  <a:pt x="785468" y="236486"/>
                </a:lnTo>
                <a:lnTo>
                  <a:pt x="763102" y="195827"/>
                </a:lnTo>
                <a:lnTo>
                  <a:pt x="736618" y="158105"/>
                </a:lnTo>
                <a:lnTo>
                  <a:pt x="706326" y="123634"/>
                </a:lnTo>
                <a:lnTo>
                  <a:pt x="672537" y="92732"/>
                </a:lnTo>
                <a:lnTo>
                  <a:pt x="635561" y="65716"/>
                </a:lnTo>
                <a:lnTo>
                  <a:pt x="595710" y="42903"/>
                </a:lnTo>
                <a:lnTo>
                  <a:pt x="553294" y="24607"/>
                </a:lnTo>
                <a:lnTo>
                  <a:pt x="508625" y="11147"/>
                </a:lnTo>
                <a:lnTo>
                  <a:pt x="462011" y="2839"/>
                </a:lnTo>
                <a:lnTo>
                  <a:pt x="413765" y="0"/>
                </a:lnTo>
                <a:close/>
              </a:path>
            </a:pathLst>
          </a:custGeom>
          <a:solidFill>
            <a:srgbClr val="F1F1F1"/>
          </a:solidFill>
          <a:ln w="9525">
            <a:noFill/>
            <a:round/>
          </a:ln>
        </p:spPr>
        <p:txBody>
          <a:bodyPr lIns="0" tIns="0" rIns="0" bIns="0"/>
          <a:lstStyle/>
          <a:p>
            <a:endParaRPr lang="zh-CN" altLang="en-US"/>
          </a:p>
        </p:txBody>
      </p:sp>
      <p:sp>
        <p:nvSpPr>
          <p:cNvPr id="52243" name="object 20"/>
          <p:cNvSpPr/>
          <p:nvPr/>
        </p:nvSpPr>
        <p:spPr bwMode="auto">
          <a:xfrm>
            <a:off x="9450388" y="3235325"/>
            <a:ext cx="554037" cy="563563"/>
          </a:xfrm>
          <a:custGeom>
            <a:avLst/>
            <a:gdLst/>
            <a:ahLst/>
            <a:cxnLst>
              <a:cxn ang="0">
                <a:pos x="276605" y="0"/>
              </a:cxn>
              <a:cxn ang="0">
                <a:pos x="231735" y="3690"/>
              </a:cxn>
              <a:cxn ang="0">
                <a:pos x="189171" y="14374"/>
              </a:cxn>
              <a:cxn ang="0">
                <a:pos x="149482" y="31471"/>
              </a:cxn>
              <a:cxn ang="0">
                <a:pos x="113239" y="54400"/>
              </a:cxn>
              <a:cxn ang="0">
                <a:pos x="81010" y="82581"/>
              </a:cxn>
              <a:cxn ang="0">
                <a:pos x="53364" y="115433"/>
              </a:cxn>
              <a:cxn ang="0">
                <a:pos x="30871" y="152376"/>
              </a:cxn>
              <a:cxn ang="0">
                <a:pos x="14100" y="192828"/>
              </a:cxn>
              <a:cxn ang="0">
                <a:pos x="3619" y="236210"/>
              </a:cxn>
              <a:cxn ang="0">
                <a:pos x="0" y="281939"/>
              </a:cxn>
              <a:cxn ang="0">
                <a:pos x="3619" y="327669"/>
              </a:cxn>
              <a:cxn ang="0">
                <a:pos x="14100" y="371051"/>
              </a:cxn>
              <a:cxn ang="0">
                <a:pos x="30871" y="411503"/>
              </a:cxn>
              <a:cxn ang="0">
                <a:pos x="53364" y="448446"/>
              </a:cxn>
              <a:cxn ang="0">
                <a:pos x="81010" y="481298"/>
              </a:cxn>
              <a:cxn ang="0">
                <a:pos x="113239" y="509479"/>
              </a:cxn>
              <a:cxn ang="0">
                <a:pos x="149482" y="532408"/>
              </a:cxn>
              <a:cxn ang="0">
                <a:pos x="189171" y="549505"/>
              </a:cxn>
              <a:cxn ang="0">
                <a:pos x="231735" y="560189"/>
              </a:cxn>
              <a:cxn ang="0">
                <a:pos x="276605" y="563880"/>
              </a:cxn>
              <a:cxn ang="0">
                <a:pos x="321476" y="560189"/>
              </a:cxn>
              <a:cxn ang="0">
                <a:pos x="364040" y="549505"/>
              </a:cxn>
              <a:cxn ang="0">
                <a:pos x="403729" y="532408"/>
              </a:cxn>
              <a:cxn ang="0">
                <a:pos x="439972" y="509479"/>
              </a:cxn>
              <a:cxn ang="0">
                <a:pos x="472201" y="481298"/>
              </a:cxn>
              <a:cxn ang="0">
                <a:pos x="499847" y="448446"/>
              </a:cxn>
              <a:cxn ang="0">
                <a:pos x="522340" y="411503"/>
              </a:cxn>
              <a:cxn ang="0">
                <a:pos x="539111" y="371051"/>
              </a:cxn>
              <a:cxn ang="0">
                <a:pos x="549592" y="327669"/>
              </a:cxn>
              <a:cxn ang="0">
                <a:pos x="553211" y="281939"/>
              </a:cxn>
              <a:cxn ang="0">
                <a:pos x="549592" y="236210"/>
              </a:cxn>
              <a:cxn ang="0">
                <a:pos x="539111" y="192828"/>
              </a:cxn>
              <a:cxn ang="0">
                <a:pos x="522340" y="152376"/>
              </a:cxn>
              <a:cxn ang="0">
                <a:pos x="499847" y="115433"/>
              </a:cxn>
              <a:cxn ang="0">
                <a:pos x="472201" y="82581"/>
              </a:cxn>
              <a:cxn ang="0">
                <a:pos x="439972" y="54400"/>
              </a:cxn>
              <a:cxn ang="0">
                <a:pos x="403729" y="31471"/>
              </a:cxn>
              <a:cxn ang="0">
                <a:pos x="364040" y="14374"/>
              </a:cxn>
              <a:cxn ang="0">
                <a:pos x="321476" y="3690"/>
              </a:cxn>
              <a:cxn ang="0">
                <a:pos x="276605" y="0"/>
              </a:cxn>
            </a:cxnLst>
            <a:rect l="0" t="0" r="r" b="b"/>
            <a:pathLst>
              <a:path w="553720" h="563879">
                <a:moveTo>
                  <a:pt x="276605" y="0"/>
                </a:moveTo>
                <a:lnTo>
                  <a:pt x="231735" y="3690"/>
                </a:lnTo>
                <a:lnTo>
                  <a:pt x="189171" y="14374"/>
                </a:lnTo>
                <a:lnTo>
                  <a:pt x="149482" y="31471"/>
                </a:lnTo>
                <a:lnTo>
                  <a:pt x="113239" y="54400"/>
                </a:lnTo>
                <a:lnTo>
                  <a:pt x="81010" y="82581"/>
                </a:lnTo>
                <a:lnTo>
                  <a:pt x="53364" y="115433"/>
                </a:lnTo>
                <a:lnTo>
                  <a:pt x="30871" y="152376"/>
                </a:lnTo>
                <a:lnTo>
                  <a:pt x="14100" y="192828"/>
                </a:lnTo>
                <a:lnTo>
                  <a:pt x="3619" y="236210"/>
                </a:lnTo>
                <a:lnTo>
                  <a:pt x="0" y="281939"/>
                </a:lnTo>
                <a:lnTo>
                  <a:pt x="3619" y="327669"/>
                </a:lnTo>
                <a:lnTo>
                  <a:pt x="14100" y="371051"/>
                </a:lnTo>
                <a:lnTo>
                  <a:pt x="30871" y="411503"/>
                </a:lnTo>
                <a:lnTo>
                  <a:pt x="53364" y="448446"/>
                </a:lnTo>
                <a:lnTo>
                  <a:pt x="81010" y="481298"/>
                </a:lnTo>
                <a:lnTo>
                  <a:pt x="113239" y="509479"/>
                </a:lnTo>
                <a:lnTo>
                  <a:pt x="149482" y="532408"/>
                </a:lnTo>
                <a:lnTo>
                  <a:pt x="189171" y="549505"/>
                </a:lnTo>
                <a:lnTo>
                  <a:pt x="231735" y="560189"/>
                </a:lnTo>
                <a:lnTo>
                  <a:pt x="276605" y="563880"/>
                </a:lnTo>
                <a:lnTo>
                  <a:pt x="321476" y="560189"/>
                </a:lnTo>
                <a:lnTo>
                  <a:pt x="364040" y="549505"/>
                </a:lnTo>
                <a:lnTo>
                  <a:pt x="403729" y="532408"/>
                </a:lnTo>
                <a:lnTo>
                  <a:pt x="439972" y="509479"/>
                </a:lnTo>
                <a:lnTo>
                  <a:pt x="472201" y="481298"/>
                </a:lnTo>
                <a:lnTo>
                  <a:pt x="499847" y="448446"/>
                </a:lnTo>
                <a:lnTo>
                  <a:pt x="522340" y="411503"/>
                </a:lnTo>
                <a:lnTo>
                  <a:pt x="539111" y="371051"/>
                </a:lnTo>
                <a:lnTo>
                  <a:pt x="549592" y="327669"/>
                </a:lnTo>
                <a:lnTo>
                  <a:pt x="553211" y="281939"/>
                </a:lnTo>
                <a:lnTo>
                  <a:pt x="549592" y="236210"/>
                </a:lnTo>
                <a:lnTo>
                  <a:pt x="539111" y="192828"/>
                </a:lnTo>
                <a:lnTo>
                  <a:pt x="522340" y="152376"/>
                </a:lnTo>
                <a:lnTo>
                  <a:pt x="499847" y="115433"/>
                </a:lnTo>
                <a:lnTo>
                  <a:pt x="472201" y="82581"/>
                </a:lnTo>
                <a:lnTo>
                  <a:pt x="439972" y="54400"/>
                </a:lnTo>
                <a:lnTo>
                  <a:pt x="403729" y="31471"/>
                </a:lnTo>
                <a:lnTo>
                  <a:pt x="364040" y="14374"/>
                </a:lnTo>
                <a:lnTo>
                  <a:pt x="321476" y="3690"/>
                </a:lnTo>
                <a:lnTo>
                  <a:pt x="276605" y="0"/>
                </a:lnTo>
                <a:close/>
              </a:path>
            </a:pathLst>
          </a:custGeom>
          <a:solidFill>
            <a:srgbClr val="6FAC46"/>
          </a:solidFill>
          <a:ln w="9525">
            <a:noFill/>
            <a:round/>
          </a:ln>
        </p:spPr>
        <p:txBody>
          <a:bodyPr lIns="0" tIns="0" rIns="0" bIns="0"/>
          <a:lstStyle/>
          <a:p>
            <a:endParaRPr lang="zh-CN" altLang="en-US"/>
          </a:p>
        </p:txBody>
      </p:sp>
      <p:sp>
        <p:nvSpPr>
          <p:cNvPr id="21" name="object 21"/>
          <p:cNvSpPr txBox="1"/>
          <p:nvPr/>
        </p:nvSpPr>
        <p:spPr>
          <a:xfrm>
            <a:off x="9629775" y="3314700"/>
            <a:ext cx="195263" cy="392113"/>
          </a:xfrm>
          <a:prstGeom prst="rect">
            <a:avLst/>
          </a:prstGeom>
        </p:spPr>
        <p:txBody>
          <a:bodyPr lIns="0" tIns="12700" rIns="0" bIns="0">
            <a:spAutoFit/>
          </a:bodyPr>
          <a:lstStyle/>
          <a:p>
            <a:pPr marL="12700">
              <a:spcBef>
                <a:spcPts val="100"/>
              </a:spcBef>
              <a:defRPr/>
            </a:pPr>
            <a:r>
              <a:rPr sz="2400" spc="-5" dirty="0">
                <a:solidFill>
                  <a:srgbClr val="F1F1F1"/>
                </a:solidFill>
                <a:latin typeface="Arial" panose="020B0604020202020204"/>
                <a:ea typeface="宋体" panose="02010600030101010101" pitchFamily="2" charset="-122"/>
                <a:cs typeface="Arial" panose="020B0604020202020204"/>
              </a:rPr>
              <a:t>3</a:t>
            </a:r>
            <a:endParaRPr sz="2400">
              <a:latin typeface="Arial" panose="020B0604020202020204"/>
              <a:ea typeface="宋体" panose="02010600030101010101" pitchFamily="2" charset="-122"/>
              <a:cs typeface="Arial" panose="020B0604020202020204"/>
            </a:endParaRPr>
          </a:p>
        </p:txBody>
      </p:sp>
      <p:sp>
        <p:nvSpPr>
          <p:cNvPr id="52245" name="object 22"/>
          <p:cNvSpPr/>
          <p:nvPr/>
        </p:nvSpPr>
        <p:spPr bwMode="auto">
          <a:xfrm>
            <a:off x="8264525" y="3462338"/>
            <a:ext cx="936625" cy="952500"/>
          </a:xfrm>
          <a:custGeom>
            <a:avLst/>
            <a:gdLst/>
            <a:ahLst/>
            <a:cxnLst>
              <a:cxn ang="0">
                <a:pos x="420023" y="2458"/>
              </a:cxn>
              <a:cxn ang="0">
                <a:pos x="328720" y="21411"/>
              </a:cxn>
              <a:cxn ang="0">
                <a:pos x="244832" y="57482"/>
              </a:cxn>
              <a:cxn ang="0">
                <a:pos x="170240" y="108755"/>
              </a:cxn>
              <a:cxn ang="0">
                <a:pos x="106822" y="173314"/>
              </a:cxn>
              <a:cxn ang="0">
                <a:pos x="56459" y="249244"/>
              </a:cxn>
              <a:cxn ang="0">
                <a:pos x="21030" y="334631"/>
              </a:cxn>
              <a:cxn ang="0">
                <a:pos x="2415" y="427557"/>
              </a:cxn>
              <a:cxn ang="0">
                <a:pos x="2415" y="524942"/>
              </a:cxn>
              <a:cxn ang="0">
                <a:pos x="21030" y="617868"/>
              </a:cxn>
              <a:cxn ang="0">
                <a:pos x="56459" y="703255"/>
              </a:cxn>
              <a:cxn ang="0">
                <a:pos x="106822" y="779185"/>
              </a:cxn>
              <a:cxn ang="0">
                <a:pos x="170240" y="843744"/>
              </a:cxn>
              <a:cxn ang="0">
                <a:pos x="244832" y="895017"/>
              </a:cxn>
              <a:cxn ang="0">
                <a:pos x="328720" y="931088"/>
              </a:cxn>
              <a:cxn ang="0">
                <a:pos x="420023" y="950041"/>
              </a:cxn>
              <a:cxn ang="0">
                <a:pos x="515712" y="950041"/>
              </a:cxn>
              <a:cxn ang="0">
                <a:pos x="607015" y="931088"/>
              </a:cxn>
              <a:cxn ang="0">
                <a:pos x="690903" y="895017"/>
              </a:cxn>
              <a:cxn ang="0">
                <a:pos x="765495" y="843744"/>
              </a:cxn>
              <a:cxn ang="0">
                <a:pos x="828913" y="779185"/>
              </a:cxn>
              <a:cxn ang="0">
                <a:pos x="879276" y="703255"/>
              </a:cxn>
              <a:cxn ang="0">
                <a:pos x="914705" y="617868"/>
              </a:cxn>
              <a:cxn ang="0">
                <a:pos x="933320" y="524942"/>
              </a:cxn>
              <a:cxn ang="0">
                <a:pos x="933320" y="427557"/>
              </a:cxn>
              <a:cxn ang="0">
                <a:pos x="914705" y="334631"/>
              </a:cxn>
              <a:cxn ang="0">
                <a:pos x="879276" y="249244"/>
              </a:cxn>
              <a:cxn ang="0">
                <a:pos x="828913" y="173314"/>
              </a:cxn>
              <a:cxn ang="0">
                <a:pos x="765495" y="108755"/>
              </a:cxn>
              <a:cxn ang="0">
                <a:pos x="690903" y="57482"/>
              </a:cxn>
              <a:cxn ang="0">
                <a:pos x="607015" y="21411"/>
              </a:cxn>
              <a:cxn ang="0">
                <a:pos x="515712" y="2458"/>
              </a:cxn>
            </a:cxnLst>
            <a:rect l="0" t="0" r="r" b="b"/>
            <a:pathLst>
              <a:path w="935990" h="952500">
                <a:moveTo>
                  <a:pt x="467868" y="0"/>
                </a:moveTo>
                <a:lnTo>
                  <a:pt x="420023" y="2458"/>
                </a:lnTo>
                <a:lnTo>
                  <a:pt x="373562" y="9676"/>
                </a:lnTo>
                <a:lnTo>
                  <a:pt x="328720" y="21411"/>
                </a:lnTo>
                <a:lnTo>
                  <a:pt x="285732" y="37427"/>
                </a:lnTo>
                <a:lnTo>
                  <a:pt x="244832" y="57482"/>
                </a:lnTo>
                <a:lnTo>
                  <a:pt x="206257" y="81338"/>
                </a:lnTo>
                <a:lnTo>
                  <a:pt x="170240" y="108755"/>
                </a:lnTo>
                <a:lnTo>
                  <a:pt x="137017" y="139493"/>
                </a:lnTo>
                <a:lnTo>
                  <a:pt x="106822" y="173314"/>
                </a:lnTo>
                <a:lnTo>
                  <a:pt x="79891" y="209977"/>
                </a:lnTo>
                <a:lnTo>
                  <a:pt x="56459" y="249244"/>
                </a:lnTo>
                <a:lnTo>
                  <a:pt x="36760" y="290875"/>
                </a:lnTo>
                <a:lnTo>
                  <a:pt x="21030" y="334631"/>
                </a:lnTo>
                <a:lnTo>
                  <a:pt x="9503" y="380271"/>
                </a:lnTo>
                <a:lnTo>
                  <a:pt x="2415" y="427557"/>
                </a:lnTo>
                <a:lnTo>
                  <a:pt x="0" y="476250"/>
                </a:lnTo>
                <a:lnTo>
                  <a:pt x="2415" y="524942"/>
                </a:lnTo>
                <a:lnTo>
                  <a:pt x="9503" y="572228"/>
                </a:lnTo>
                <a:lnTo>
                  <a:pt x="21030" y="617868"/>
                </a:lnTo>
                <a:lnTo>
                  <a:pt x="36760" y="661624"/>
                </a:lnTo>
                <a:lnTo>
                  <a:pt x="56459" y="703255"/>
                </a:lnTo>
                <a:lnTo>
                  <a:pt x="79891" y="742522"/>
                </a:lnTo>
                <a:lnTo>
                  <a:pt x="106822" y="779185"/>
                </a:lnTo>
                <a:lnTo>
                  <a:pt x="137017" y="813006"/>
                </a:lnTo>
                <a:lnTo>
                  <a:pt x="170240" y="843744"/>
                </a:lnTo>
                <a:lnTo>
                  <a:pt x="206257" y="871161"/>
                </a:lnTo>
                <a:lnTo>
                  <a:pt x="244832" y="895017"/>
                </a:lnTo>
                <a:lnTo>
                  <a:pt x="285732" y="915072"/>
                </a:lnTo>
                <a:lnTo>
                  <a:pt x="328720" y="931088"/>
                </a:lnTo>
                <a:lnTo>
                  <a:pt x="373562" y="942823"/>
                </a:lnTo>
                <a:lnTo>
                  <a:pt x="420023" y="950041"/>
                </a:lnTo>
                <a:lnTo>
                  <a:pt x="467868" y="952500"/>
                </a:lnTo>
                <a:lnTo>
                  <a:pt x="515712" y="950041"/>
                </a:lnTo>
                <a:lnTo>
                  <a:pt x="562173" y="942823"/>
                </a:lnTo>
                <a:lnTo>
                  <a:pt x="607015" y="931088"/>
                </a:lnTo>
                <a:lnTo>
                  <a:pt x="650003" y="915072"/>
                </a:lnTo>
                <a:lnTo>
                  <a:pt x="690903" y="895017"/>
                </a:lnTo>
                <a:lnTo>
                  <a:pt x="729478" y="871161"/>
                </a:lnTo>
                <a:lnTo>
                  <a:pt x="765495" y="843744"/>
                </a:lnTo>
                <a:lnTo>
                  <a:pt x="798718" y="813006"/>
                </a:lnTo>
                <a:lnTo>
                  <a:pt x="828913" y="779185"/>
                </a:lnTo>
                <a:lnTo>
                  <a:pt x="855844" y="742522"/>
                </a:lnTo>
                <a:lnTo>
                  <a:pt x="879276" y="703255"/>
                </a:lnTo>
                <a:lnTo>
                  <a:pt x="898975" y="661624"/>
                </a:lnTo>
                <a:lnTo>
                  <a:pt x="914705" y="617868"/>
                </a:lnTo>
                <a:lnTo>
                  <a:pt x="926232" y="572228"/>
                </a:lnTo>
                <a:lnTo>
                  <a:pt x="933320" y="524942"/>
                </a:lnTo>
                <a:lnTo>
                  <a:pt x="935736" y="476250"/>
                </a:lnTo>
                <a:lnTo>
                  <a:pt x="933320" y="427557"/>
                </a:lnTo>
                <a:lnTo>
                  <a:pt x="926232" y="380271"/>
                </a:lnTo>
                <a:lnTo>
                  <a:pt x="914705" y="334631"/>
                </a:lnTo>
                <a:lnTo>
                  <a:pt x="898975" y="290875"/>
                </a:lnTo>
                <a:lnTo>
                  <a:pt x="879276" y="249244"/>
                </a:lnTo>
                <a:lnTo>
                  <a:pt x="855844" y="209977"/>
                </a:lnTo>
                <a:lnTo>
                  <a:pt x="828913" y="173314"/>
                </a:lnTo>
                <a:lnTo>
                  <a:pt x="798718" y="139493"/>
                </a:lnTo>
                <a:lnTo>
                  <a:pt x="765495" y="108755"/>
                </a:lnTo>
                <a:lnTo>
                  <a:pt x="729478" y="81338"/>
                </a:lnTo>
                <a:lnTo>
                  <a:pt x="690903" y="57482"/>
                </a:lnTo>
                <a:lnTo>
                  <a:pt x="650003" y="37427"/>
                </a:lnTo>
                <a:lnTo>
                  <a:pt x="607015" y="21411"/>
                </a:lnTo>
                <a:lnTo>
                  <a:pt x="562173" y="9676"/>
                </a:lnTo>
                <a:lnTo>
                  <a:pt x="515712" y="2458"/>
                </a:lnTo>
                <a:lnTo>
                  <a:pt x="467868" y="0"/>
                </a:lnTo>
                <a:close/>
              </a:path>
            </a:pathLst>
          </a:custGeom>
          <a:solidFill>
            <a:srgbClr val="D14552"/>
          </a:solidFill>
          <a:ln w="9525">
            <a:noFill/>
            <a:round/>
          </a:ln>
        </p:spPr>
        <p:txBody>
          <a:bodyPr lIns="0" tIns="0" rIns="0" bIns="0"/>
          <a:lstStyle/>
          <a:p>
            <a:endParaRPr lang="zh-CN" altLang="en-US"/>
          </a:p>
        </p:txBody>
      </p:sp>
      <p:sp>
        <p:nvSpPr>
          <p:cNvPr id="52246" name="object 23"/>
          <p:cNvSpPr/>
          <p:nvPr/>
        </p:nvSpPr>
        <p:spPr bwMode="auto">
          <a:xfrm>
            <a:off x="8318500" y="3517900"/>
            <a:ext cx="828675" cy="842963"/>
          </a:xfrm>
          <a:custGeom>
            <a:avLst/>
            <a:gdLst/>
            <a:ahLst/>
            <a:cxnLst>
              <a:cxn ang="0">
                <a:pos x="414527" y="0"/>
              </a:cxn>
              <a:cxn ang="0">
                <a:pos x="366177" y="2835"/>
              </a:cxn>
              <a:cxn ang="0">
                <a:pos x="319466" y="11132"/>
              </a:cxn>
              <a:cxn ang="0">
                <a:pos x="274707" y="24572"/>
              </a:cxn>
              <a:cxn ang="0">
                <a:pos x="232210" y="42840"/>
              </a:cxn>
              <a:cxn ang="0">
                <a:pos x="192285" y="65619"/>
              </a:cxn>
              <a:cxn ang="0">
                <a:pos x="155243" y="92592"/>
              </a:cxn>
              <a:cxn ang="0">
                <a:pos x="121396" y="123444"/>
              </a:cxn>
              <a:cxn ang="0">
                <a:pos x="91053" y="157856"/>
              </a:cxn>
              <a:cxn ang="0">
                <a:pos x="64526" y="195512"/>
              </a:cxn>
              <a:cxn ang="0">
                <a:pos x="42125" y="236097"/>
              </a:cxn>
              <a:cxn ang="0">
                <a:pos x="24161" y="279294"/>
              </a:cxn>
              <a:cxn ang="0">
                <a:pos x="10945" y="324785"/>
              </a:cxn>
              <a:cxn ang="0">
                <a:pos x="2788" y="372254"/>
              </a:cxn>
              <a:cxn ang="0">
                <a:pos x="0" y="421386"/>
              </a:cxn>
              <a:cxn ang="0">
                <a:pos x="2788" y="470517"/>
              </a:cxn>
              <a:cxn ang="0">
                <a:pos x="10945" y="517986"/>
              </a:cxn>
              <a:cxn ang="0">
                <a:pos x="24161" y="563477"/>
              </a:cxn>
              <a:cxn ang="0">
                <a:pos x="42125" y="606674"/>
              </a:cxn>
              <a:cxn ang="0">
                <a:pos x="64526" y="647259"/>
              </a:cxn>
              <a:cxn ang="0">
                <a:pos x="91053" y="684915"/>
              </a:cxn>
              <a:cxn ang="0">
                <a:pos x="121396" y="719328"/>
              </a:cxn>
              <a:cxn ang="0">
                <a:pos x="155243" y="750179"/>
              </a:cxn>
              <a:cxn ang="0">
                <a:pos x="192285" y="777152"/>
              </a:cxn>
              <a:cxn ang="0">
                <a:pos x="232210" y="799931"/>
              </a:cxn>
              <a:cxn ang="0">
                <a:pos x="274707" y="818199"/>
              </a:cxn>
              <a:cxn ang="0">
                <a:pos x="319466" y="831639"/>
              </a:cxn>
              <a:cxn ang="0">
                <a:pos x="366177" y="839936"/>
              </a:cxn>
              <a:cxn ang="0">
                <a:pos x="414527" y="842772"/>
              </a:cxn>
              <a:cxn ang="0">
                <a:pos x="462878" y="839936"/>
              </a:cxn>
              <a:cxn ang="0">
                <a:pos x="509589" y="831639"/>
              </a:cxn>
              <a:cxn ang="0">
                <a:pos x="554348" y="818199"/>
              </a:cxn>
              <a:cxn ang="0">
                <a:pos x="596845" y="799931"/>
              </a:cxn>
              <a:cxn ang="0">
                <a:pos x="636770" y="777152"/>
              </a:cxn>
              <a:cxn ang="0">
                <a:pos x="673812" y="750179"/>
              </a:cxn>
              <a:cxn ang="0">
                <a:pos x="707659" y="719328"/>
              </a:cxn>
              <a:cxn ang="0">
                <a:pos x="738002" y="684915"/>
              </a:cxn>
              <a:cxn ang="0">
                <a:pos x="764529" y="647259"/>
              </a:cxn>
              <a:cxn ang="0">
                <a:pos x="786930" y="606674"/>
              </a:cxn>
              <a:cxn ang="0">
                <a:pos x="804894" y="563477"/>
              </a:cxn>
              <a:cxn ang="0">
                <a:pos x="818110" y="517986"/>
              </a:cxn>
              <a:cxn ang="0">
                <a:pos x="826267" y="470517"/>
              </a:cxn>
              <a:cxn ang="0">
                <a:pos x="829055" y="421386"/>
              </a:cxn>
              <a:cxn ang="0">
                <a:pos x="826267" y="372254"/>
              </a:cxn>
              <a:cxn ang="0">
                <a:pos x="818110" y="324785"/>
              </a:cxn>
              <a:cxn ang="0">
                <a:pos x="804894" y="279294"/>
              </a:cxn>
              <a:cxn ang="0">
                <a:pos x="786930" y="236097"/>
              </a:cxn>
              <a:cxn ang="0">
                <a:pos x="764529" y="195512"/>
              </a:cxn>
              <a:cxn ang="0">
                <a:pos x="738002" y="157856"/>
              </a:cxn>
              <a:cxn ang="0">
                <a:pos x="707659" y="123444"/>
              </a:cxn>
              <a:cxn ang="0">
                <a:pos x="673812" y="92592"/>
              </a:cxn>
              <a:cxn ang="0">
                <a:pos x="636770" y="65619"/>
              </a:cxn>
              <a:cxn ang="0">
                <a:pos x="596845" y="42840"/>
              </a:cxn>
              <a:cxn ang="0">
                <a:pos x="554348" y="24572"/>
              </a:cxn>
              <a:cxn ang="0">
                <a:pos x="509589" y="11132"/>
              </a:cxn>
              <a:cxn ang="0">
                <a:pos x="462878" y="2835"/>
              </a:cxn>
              <a:cxn ang="0">
                <a:pos x="414527" y="0"/>
              </a:cxn>
            </a:cxnLst>
            <a:rect l="0" t="0" r="r" b="b"/>
            <a:pathLst>
              <a:path w="829309" h="843279">
                <a:moveTo>
                  <a:pt x="414527" y="0"/>
                </a:moveTo>
                <a:lnTo>
                  <a:pt x="366177" y="2835"/>
                </a:lnTo>
                <a:lnTo>
                  <a:pt x="319466" y="11132"/>
                </a:lnTo>
                <a:lnTo>
                  <a:pt x="274707" y="24572"/>
                </a:lnTo>
                <a:lnTo>
                  <a:pt x="232210" y="42840"/>
                </a:lnTo>
                <a:lnTo>
                  <a:pt x="192285" y="65619"/>
                </a:lnTo>
                <a:lnTo>
                  <a:pt x="155243" y="92592"/>
                </a:lnTo>
                <a:lnTo>
                  <a:pt x="121396" y="123444"/>
                </a:lnTo>
                <a:lnTo>
                  <a:pt x="91053" y="157856"/>
                </a:lnTo>
                <a:lnTo>
                  <a:pt x="64526" y="195512"/>
                </a:lnTo>
                <a:lnTo>
                  <a:pt x="42125" y="236097"/>
                </a:lnTo>
                <a:lnTo>
                  <a:pt x="24161" y="279294"/>
                </a:lnTo>
                <a:lnTo>
                  <a:pt x="10945" y="324785"/>
                </a:lnTo>
                <a:lnTo>
                  <a:pt x="2788" y="372254"/>
                </a:lnTo>
                <a:lnTo>
                  <a:pt x="0" y="421386"/>
                </a:lnTo>
                <a:lnTo>
                  <a:pt x="2788" y="470517"/>
                </a:lnTo>
                <a:lnTo>
                  <a:pt x="10945" y="517986"/>
                </a:lnTo>
                <a:lnTo>
                  <a:pt x="24161" y="563477"/>
                </a:lnTo>
                <a:lnTo>
                  <a:pt x="42125" y="606674"/>
                </a:lnTo>
                <a:lnTo>
                  <a:pt x="64526" y="647259"/>
                </a:lnTo>
                <a:lnTo>
                  <a:pt x="91053" y="684915"/>
                </a:lnTo>
                <a:lnTo>
                  <a:pt x="121396" y="719328"/>
                </a:lnTo>
                <a:lnTo>
                  <a:pt x="155243" y="750179"/>
                </a:lnTo>
                <a:lnTo>
                  <a:pt x="192285" y="777152"/>
                </a:lnTo>
                <a:lnTo>
                  <a:pt x="232210" y="799931"/>
                </a:lnTo>
                <a:lnTo>
                  <a:pt x="274707" y="818199"/>
                </a:lnTo>
                <a:lnTo>
                  <a:pt x="319466" y="831639"/>
                </a:lnTo>
                <a:lnTo>
                  <a:pt x="366177" y="839936"/>
                </a:lnTo>
                <a:lnTo>
                  <a:pt x="414527" y="842772"/>
                </a:lnTo>
                <a:lnTo>
                  <a:pt x="462878" y="839936"/>
                </a:lnTo>
                <a:lnTo>
                  <a:pt x="509589" y="831639"/>
                </a:lnTo>
                <a:lnTo>
                  <a:pt x="554348" y="818199"/>
                </a:lnTo>
                <a:lnTo>
                  <a:pt x="596845" y="799931"/>
                </a:lnTo>
                <a:lnTo>
                  <a:pt x="636770" y="777152"/>
                </a:lnTo>
                <a:lnTo>
                  <a:pt x="673812" y="750179"/>
                </a:lnTo>
                <a:lnTo>
                  <a:pt x="707659" y="719328"/>
                </a:lnTo>
                <a:lnTo>
                  <a:pt x="738002" y="684915"/>
                </a:lnTo>
                <a:lnTo>
                  <a:pt x="764529" y="647259"/>
                </a:lnTo>
                <a:lnTo>
                  <a:pt x="786930" y="606674"/>
                </a:lnTo>
                <a:lnTo>
                  <a:pt x="804894" y="563477"/>
                </a:lnTo>
                <a:lnTo>
                  <a:pt x="818110" y="517986"/>
                </a:lnTo>
                <a:lnTo>
                  <a:pt x="826267" y="470517"/>
                </a:lnTo>
                <a:lnTo>
                  <a:pt x="829055" y="421386"/>
                </a:lnTo>
                <a:lnTo>
                  <a:pt x="826267" y="372254"/>
                </a:lnTo>
                <a:lnTo>
                  <a:pt x="818110" y="324785"/>
                </a:lnTo>
                <a:lnTo>
                  <a:pt x="804894" y="279294"/>
                </a:lnTo>
                <a:lnTo>
                  <a:pt x="786930" y="236097"/>
                </a:lnTo>
                <a:lnTo>
                  <a:pt x="764529" y="195512"/>
                </a:lnTo>
                <a:lnTo>
                  <a:pt x="738002" y="157856"/>
                </a:lnTo>
                <a:lnTo>
                  <a:pt x="707659" y="123444"/>
                </a:lnTo>
                <a:lnTo>
                  <a:pt x="673812" y="92592"/>
                </a:lnTo>
                <a:lnTo>
                  <a:pt x="636770" y="65619"/>
                </a:lnTo>
                <a:lnTo>
                  <a:pt x="596845" y="42840"/>
                </a:lnTo>
                <a:lnTo>
                  <a:pt x="554348" y="24572"/>
                </a:lnTo>
                <a:lnTo>
                  <a:pt x="509589" y="11132"/>
                </a:lnTo>
                <a:lnTo>
                  <a:pt x="462878" y="2835"/>
                </a:lnTo>
                <a:lnTo>
                  <a:pt x="414527" y="0"/>
                </a:lnTo>
                <a:close/>
              </a:path>
            </a:pathLst>
          </a:custGeom>
          <a:solidFill>
            <a:srgbClr val="F1F1F1"/>
          </a:solidFill>
          <a:ln w="9525">
            <a:noFill/>
            <a:round/>
          </a:ln>
        </p:spPr>
        <p:txBody>
          <a:bodyPr lIns="0" tIns="0" rIns="0" bIns="0"/>
          <a:lstStyle/>
          <a:p>
            <a:endParaRPr lang="zh-CN" altLang="en-US"/>
          </a:p>
        </p:txBody>
      </p:sp>
      <p:sp>
        <p:nvSpPr>
          <p:cNvPr id="52247" name="object 24"/>
          <p:cNvSpPr/>
          <p:nvPr/>
        </p:nvSpPr>
        <p:spPr bwMode="auto">
          <a:xfrm>
            <a:off x="8456613" y="3657600"/>
            <a:ext cx="554037" cy="563563"/>
          </a:xfrm>
          <a:custGeom>
            <a:avLst/>
            <a:gdLst/>
            <a:ahLst/>
            <a:cxnLst>
              <a:cxn ang="0">
                <a:pos x="276605" y="0"/>
              </a:cxn>
              <a:cxn ang="0">
                <a:pos x="231735" y="3690"/>
              </a:cxn>
              <a:cxn ang="0">
                <a:pos x="189171" y="14374"/>
              </a:cxn>
              <a:cxn ang="0">
                <a:pos x="149482" y="31471"/>
              </a:cxn>
              <a:cxn ang="0">
                <a:pos x="113239" y="54400"/>
              </a:cxn>
              <a:cxn ang="0">
                <a:pos x="81010" y="82581"/>
              </a:cxn>
              <a:cxn ang="0">
                <a:pos x="53364" y="115433"/>
              </a:cxn>
              <a:cxn ang="0">
                <a:pos x="30871" y="152376"/>
              </a:cxn>
              <a:cxn ang="0">
                <a:pos x="14100" y="192828"/>
              </a:cxn>
              <a:cxn ang="0">
                <a:pos x="3619" y="236210"/>
              </a:cxn>
              <a:cxn ang="0">
                <a:pos x="0" y="281939"/>
              </a:cxn>
              <a:cxn ang="0">
                <a:pos x="3619" y="327669"/>
              </a:cxn>
              <a:cxn ang="0">
                <a:pos x="14100" y="371051"/>
              </a:cxn>
              <a:cxn ang="0">
                <a:pos x="30871" y="411503"/>
              </a:cxn>
              <a:cxn ang="0">
                <a:pos x="53364" y="448446"/>
              </a:cxn>
              <a:cxn ang="0">
                <a:pos x="81010" y="481298"/>
              </a:cxn>
              <a:cxn ang="0">
                <a:pos x="113239" y="509479"/>
              </a:cxn>
              <a:cxn ang="0">
                <a:pos x="149482" y="532408"/>
              </a:cxn>
              <a:cxn ang="0">
                <a:pos x="189171" y="549505"/>
              </a:cxn>
              <a:cxn ang="0">
                <a:pos x="231735" y="560189"/>
              </a:cxn>
              <a:cxn ang="0">
                <a:pos x="276605" y="563880"/>
              </a:cxn>
              <a:cxn ang="0">
                <a:pos x="321476" y="560189"/>
              </a:cxn>
              <a:cxn ang="0">
                <a:pos x="364040" y="549505"/>
              </a:cxn>
              <a:cxn ang="0">
                <a:pos x="403729" y="532408"/>
              </a:cxn>
              <a:cxn ang="0">
                <a:pos x="439972" y="509479"/>
              </a:cxn>
              <a:cxn ang="0">
                <a:pos x="472201" y="481298"/>
              </a:cxn>
              <a:cxn ang="0">
                <a:pos x="499847" y="448446"/>
              </a:cxn>
              <a:cxn ang="0">
                <a:pos x="522340" y="411503"/>
              </a:cxn>
              <a:cxn ang="0">
                <a:pos x="539111" y="371051"/>
              </a:cxn>
              <a:cxn ang="0">
                <a:pos x="549592" y="327669"/>
              </a:cxn>
              <a:cxn ang="0">
                <a:pos x="553212" y="281939"/>
              </a:cxn>
              <a:cxn ang="0">
                <a:pos x="549592" y="236210"/>
              </a:cxn>
              <a:cxn ang="0">
                <a:pos x="539111" y="192828"/>
              </a:cxn>
              <a:cxn ang="0">
                <a:pos x="522340" y="152376"/>
              </a:cxn>
              <a:cxn ang="0">
                <a:pos x="499847" y="115433"/>
              </a:cxn>
              <a:cxn ang="0">
                <a:pos x="472201" y="82581"/>
              </a:cxn>
              <a:cxn ang="0">
                <a:pos x="439972" y="54400"/>
              </a:cxn>
              <a:cxn ang="0">
                <a:pos x="403729" y="31471"/>
              </a:cxn>
              <a:cxn ang="0">
                <a:pos x="364040" y="14374"/>
              </a:cxn>
              <a:cxn ang="0">
                <a:pos x="321476" y="3690"/>
              </a:cxn>
              <a:cxn ang="0">
                <a:pos x="276605" y="0"/>
              </a:cxn>
            </a:cxnLst>
            <a:rect l="0" t="0" r="r" b="b"/>
            <a:pathLst>
              <a:path w="553720" h="563879">
                <a:moveTo>
                  <a:pt x="276605" y="0"/>
                </a:moveTo>
                <a:lnTo>
                  <a:pt x="231735" y="3690"/>
                </a:lnTo>
                <a:lnTo>
                  <a:pt x="189171" y="14374"/>
                </a:lnTo>
                <a:lnTo>
                  <a:pt x="149482" y="31471"/>
                </a:lnTo>
                <a:lnTo>
                  <a:pt x="113239" y="54400"/>
                </a:lnTo>
                <a:lnTo>
                  <a:pt x="81010" y="82581"/>
                </a:lnTo>
                <a:lnTo>
                  <a:pt x="53364" y="115433"/>
                </a:lnTo>
                <a:lnTo>
                  <a:pt x="30871" y="152376"/>
                </a:lnTo>
                <a:lnTo>
                  <a:pt x="14100" y="192828"/>
                </a:lnTo>
                <a:lnTo>
                  <a:pt x="3619" y="236210"/>
                </a:lnTo>
                <a:lnTo>
                  <a:pt x="0" y="281939"/>
                </a:lnTo>
                <a:lnTo>
                  <a:pt x="3619" y="327669"/>
                </a:lnTo>
                <a:lnTo>
                  <a:pt x="14100" y="371051"/>
                </a:lnTo>
                <a:lnTo>
                  <a:pt x="30871" y="411503"/>
                </a:lnTo>
                <a:lnTo>
                  <a:pt x="53364" y="448446"/>
                </a:lnTo>
                <a:lnTo>
                  <a:pt x="81010" y="481298"/>
                </a:lnTo>
                <a:lnTo>
                  <a:pt x="113239" y="509479"/>
                </a:lnTo>
                <a:lnTo>
                  <a:pt x="149482" y="532408"/>
                </a:lnTo>
                <a:lnTo>
                  <a:pt x="189171" y="549505"/>
                </a:lnTo>
                <a:lnTo>
                  <a:pt x="231735" y="560189"/>
                </a:lnTo>
                <a:lnTo>
                  <a:pt x="276605" y="563880"/>
                </a:lnTo>
                <a:lnTo>
                  <a:pt x="321476" y="560189"/>
                </a:lnTo>
                <a:lnTo>
                  <a:pt x="364040" y="549505"/>
                </a:lnTo>
                <a:lnTo>
                  <a:pt x="403729" y="532408"/>
                </a:lnTo>
                <a:lnTo>
                  <a:pt x="439972" y="509479"/>
                </a:lnTo>
                <a:lnTo>
                  <a:pt x="472201" y="481298"/>
                </a:lnTo>
                <a:lnTo>
                  <a:pt x="499847" y="448446"/>
                </a:lnTo>
                <a:lnTo>
                  <a:pt x="522340" y="411503"/>
                </a:lnTo>
                <a:lnTo>
                  <a:pt x="539111" y="371051"/>
                </a:lnTo>
                <a:lnTo>
                  <a:pt x="549592" y="327669"/>
                </a:lnTo>
                <a:lnTo>
                  <a:pt x="553212" y="281939"/>
                </a:lnTo>
                <a:lnTo>
                  <a:pt x="549592" y="236210"/>
                </a:lnTo>
                <a:lnTo>
                  <a:pt x="539111" y="192828"/>
                </a:lnTo>
                <a:lnTo>
                  <a:pt x="522340" y="152376"/>
                </a:lnTo>
                <a:lnTo>
                  <a:pt x="499847" y="115433"/>
                </a:lnTo>
                <a:lnTo>
                  <a:pt x="472201" y="82581"/>
                </a:lnTo>
                <a:lnTo>
                  <a:pt x="439972" y="54400"/>
                </a:lnTo>
                <a:lnTo>
                  <a:pt x="403729" y="31471"/>
                </a:lnTo>
                <a:lnTo>
                  <a:pt x="364040" y="14374"/>
                </a:lnTo>
                <a:lnTo>
                  <a:pt x="321476" y="3690"/>
                </a:lnTo>
                <a:lnTo>
                  <a:pt x="276605" y="0"/>
                </a:lnTo>
                <a:close/>
              </a:path>
            </a:pathLst>
          </a:custGeom>
          <a:solidFill>
            <a:srgbClr val="D14552"/>
          </a:solidFill>
          <a:ln w="9525">
            <a:noFill/>
            <a:round/>
          </a:ln>
        </p:spPr>
        <p:txBody>
          <a:bodyPr lIns="0" tIns="0" rIns="0" bIns="0"/>
          <a:lstStyle/>
          <a:p>
            <a:endParaRPr lang="zh-CN" altLang="en-US"/>
          </a:p>
        </p:txBody>
      </p:sp>
      <p:sp>
        <p:nvSpPr>
          <p:cNvPr id="52248" name="object 25"/>
          <p:cNvSpPr/>
          <p:nvPr/>
        </p:nvSpPr>
        <p:spPr bwMode="auto">
          <a:xfrm>
            <a:off x="7278688" y="3995738"/>
            <a:ext cx="935037" cy="952500"/>
          </a:xfrm>
          <a:custGeom>
            <a:avLst/>
            <a:gdLst/>
            <a:ahLst/>
            <a:cxnLst>
              <a:cxn ang="0">
                <a:pos x="419353" y="2458"/>
              </a:cxn>
              <a:cxn ang="0">
                <a:pos x="328217" y="21411"/>
              </a:cxn>
              <a:cxn ang="0">
                <a:pos x="244472" y="57482"/>
              </a:cxn>
              <a:cxn ang="0">
                <a:pos x="169999" y="108755"/>
              </a:cxn>
              <a:cxn ang="0">
                <a:pos x="106676" y="173314"/>
              </a:cxn>
              <a:cxn ang="0">
                <a:pos x="56384" y="249244"/>
              </a:cxn>
              <a:cxn ang="0">
                <a:pos x="21003" y="334631"/>
              </a:cxn>
              <a:cxn ang="0">
                <a:pos x="2412" y="427557"/>
              </a:cxn>
              <a:cxn ang="0">
                <a:pos x="2412" y="524942"/>
              </a:cxn>
              <a:cxn ang="0">
                <a:pos x="21003" y="617868"/>
              </a:cxn>
              <a:cxn ang="0">
                <a:pos x="56384" y="703255"/>
              </a:cxn>
              <a:cxn ang="0">
                <a:pos x="106676" y="779185"/>
              </a:cxn>
              <a:cxn ang="0">
                <a:pos x="169999" y="843744"/>
              </a:cxn>
              <a:cxn ang="0">
                <a:pos x="244472" y="895017"/>
              </a:cxn>
              <a:cxn ang="0">
                <a:pos x="328217" y="931088"/>
              </a:cxn>
              <a:cxn ang="0">
                <a:pos x="419353" y="950041"/>
              </a:cxn>
              <a:cxn ang="0">
                <a:pos x="514858" y="950041"/>
              </a:cxn>
              <a:cxn ang="0">
                <a:pos x="605994" y="931088"/>
              </a:cxn>
              <a:cxn ang="0">
                <a:pos x="689739" y="895017"/>
              </a:cxn>
              <a:cxn ang="0">
                <a:pos x="764212" y="843744"/>
              </a:cxn>
              <a:cxn ang="0">
                <a:pos x="827535" y="779185"/>
              </a:cxn>
              <a:cxn ang="0">
                <a:pos x="877827" y="703255"/>
              </a:cxn>
              <a:cxn ang="0">
                <a:pos x="913208" y="617868"/>
              </a:cxn>
              <a:cxn ang="0">
                <a:pos x="931799" y="524942"/>
              </a:cxn>
              <a:cxn ang="0">
                <a:pos x="931799" y="427557"/>
              </a:cxn>
              <a:cxn ang="0">
                <a:pos x="913208" y="334631"/>
              </a:cxn>
              <a:cxn ang="0">
                <a:pos x="877827" y="249244"/>
              </a:cxn>
              <a:cxn ang="0">
                <a:pos x="827535" y="173314"/>
              </a:cxn>
              <a:cxn ang="0">
                <a:pos x="764212" y="108755"/>
              </a:cxn>
              <a:cxn ang="0">
                <a:pos x="689739" y="57482"/>
              </a:cxn>
              <a:cxn ang="0">
                <a:pos x="605994" y="21411"/>
              </a:cxn>
              <a:cxn ang="0">
                <a:pos x="514858" y="2458"/>
              </a:cxn>
            </a:cxnLst>
            <a:rect l="0" t="0" r="r" b="b"/>
            <a:pathLst>
              <a:path w="934720" h="952500">
                <a:moveTo>
                  <a:pt x="467105" y="0"/>
                </a:moveTo>
                <a:lnTo>
                  <a:pt x="419353" y="2458"/>
                </a:lnTo>
                <a:lnTo>
                  <a:pt x="372978" y="9676"/>
                </a:lnTo>
                <a:lnTo>
                  <a:pt x="328217" y="21411"/>
                </a:lnTo>
                <a:lnTo>
                  <a:pt x="285303" y="37427"/>
                </a:lnTo>
                <a:lnTo>
                  <a:pt x="244472" y="57482"/>
                </a:lnTo>
                <a:lnTo>
                  <a:pt x="205959" y="81338"/>
                </a:lnTo>
                <a:lnTo>
                  <a:pt x="169999" y="108755"/>
                </a:lnTo>
                <a:lnTo>
                  <a:pt x="136826" y="139493"/>
                </a:lnTo>
                <a:lnTo>
                  <a:pt x="106676" y="173314"/>
                </a:lnTo>
                <a:lnTo>
                  <a:pt x="79784" y="209977"/>
                </a:lnTo>
                <a:lnTo>
                  <a:pt x="56384" y="249244"/>
                </a:lnTo>
                <a:lnTo>
                  <a:pt x="36712" y="290875"/>
                </a:lnTo>
                <a:lnTo>
                  <a:pt x="21003" y="334631"/>
                </a:lnTo>
                <a:lnTo>
                  <a:pt x="9491" y="380271"/>
                </a:lnTo>
                <a:lnTo>
                  <a:pt x="2412" y="427557"/>
                </a:lnTo>
                <a:lnTo>
                  <a:pt x="0" y="476250"/>
                </a:lnTo>
                <a:lnTo>
                  <a:pt x="2412" y="524942"/>
                </a:lnTo>
                <a:lnTo>
                  <a:pt x="9491" y="572228"/>
                </a:lnTo>
                <a:lnTo>
                  <a:pt x="21003" y="617868"/>
                </a:lnTo>
                <a:lnTo>
                  <a:pt x="36712" y="661624"/>
                </a:lnTo>
                <a:lnTo>
                  <a:pt x="56384" y="703255"/>
                </a:lnTo>
                <a:lnTo>
                  <a:pt x="79784" y="742522"/>
                </a:lnTo>
                <a:lnTo>
                  <a:pt x="106676" y="779185"/>
                </a:lnTo>
                <a:lnTo>
                  <a:pt x="136826" y="813006"/>
                </a:lnTo>
                <a:lnTo>
                  <a:pt x="169999" y="843744"/>
                </a:lnTo>
                <a:lnTo>
                  <a:pt x="205959" y="871161"/>
                </a:lnTo>
                <a:lnTo>
                  <a:pt x="244472" y="895017"/>
                </a:lnTo>
                <a:lnTo>
                  <a:pt x="285303" y="915072"/>
                </a:lnTo>
                <a:lnTo>
                  <a:pt x="328217" y="931088"/>
                </a:lnTo>
                <a:lnTo>
                  <a:pt x="372978" y="942823"/>
                </a:lnTo>
                <a:lnTo>
                  <a:pt x="419353" y="950041"/>
                </a:lnTo>
                <a:lnTo>
                  <a:pt x="467105" y="952500"/>
                </a:lnTo>
                <a:lnTo>
                  <a:pt x="514858" y="950041"/>
                </a:lnTo>
                <a:lnTo>
                  <a:pt x="561233" y="942823"/>
                </a:lnTo>
                <a:lnTo>
                  <a:pt x="605994" y="931088"/>
                </a:lnTo>
                <a:lnTo>
                  <a:pt x="648908" y="915072"/>
                </a:lnTo>
                <a:lnTo>
                  <a:pt x="689739" y="895017"/>
                </a:lnTo>
                <a:lnTo>
                  <a:pt x="728252" y="871161"/>
                </a:lnTo>
                <a:lnTo>
                  <a:pt x="764212" y="843744"/>
                </a:lnTo>
                <a:lnTo>
                  <a:pt x="797385" y="813006"/>
                </a:lnTo>
                <a:lnTo>
                  <a:pt x="827535" y="779185"/>
                </a:lnTo>
                <a:lnTo>
                  <a:pt x="854427" y="742522"/>
                </a:lnTo>
                <a:lnTo>
                  <a:pt x="877827" y="703255"/>
                </a:lnTo>
                <a:lnTo>
                  <a:pt x="897499" y="661624"/>
                </a:lnTo>
                <a:lnTo>
                  <a:pt x="913208" y="617868"/>
                </a:lnTo>
                <a:lnTo>
                  <a:pt x="924720" y="572228"/>
                </a:lnTo>
                <a:lnTo>
                  <a:pt x="931799" y="524942"/>
                </a:lnTo>
                <a:lnTo>
                  <a:pt x="934211" y="476250"/>
                </a:lnTo>
                <a:lnTo>
                  <a:pt x="931799" y="427557"/>
                </a:lnTo>
                <a:lnTo>
                  <a:pt x="924720" y="380271"/>
                </a:lnTo>
                <a:lnTo>
                  <a:pt x="913208" y="334631"/>
                </a:lnTo>
                <a:lnTo>
                  <a:pt x="897499" y="290875"/>
                </a:lnTo>
                <a:lnTo>
                  <a:pt x="877827" y="249244"/>
                </a:lnTo>
                <a:lnTo>
                  <a:pt x="854427" y="209977"/>
                </a:lnTo>
                <a:lnTo>
                  <a:pt x="827535" y="173314"/>
                </a:lnTo>
                <a:lnTo>
                  <a:pt x="797385" y="139493"/>
                </a:lnTo>
                <a:lnTo>
                  <a:pt x="764212" y="108755"/>
                </a:lnTo>
                <a:lnTo>
                  <a:pt x="728252" y="81338"/>
                </a:lnTo>
                <a:lnTo>
                  <a:pt x="689739" y="57482"/>
                </a:lnTo>
                <a:lnTo>
                  <a:pt x="648908" y="37427"/>
                </a:lnTo>
                <a:lnTo>
                  <a:pt x="605994" y="21411"/>
                </a:lnTo>
                <a:lnTo>
                  <a:pt x="561233" y="9676"/>
                </a:lnTo>
                <a:lnTo>
                  <a:pt x="514858" y="2458"/>
                </a:lnTo>
                <a:lnTo>
                  <a:pt x="467105" y="0"/>
                </a:lnTo>
                <a:close/>
              </a:path>
            </a:pathLst>
          </a:custGeom>
          <a:solidFill>
            <a:srgbClr val="A4A4A4"/>
          </a:solidFill>
          <a:ln w="9525">
            <a:noFill/>
            <a:round/>
          </a:ln>
        </p:spPr>
        <p:txBody>
          <a:bodyPr lIns="0" tIns="0" rIns="0" bIns="0"/>
          <a:lstStyle/>
          <a:p>
            <a:endParaRPr lang="zh-CN" altLang="en-US"/>
          </a:p>
        </p:txBody>
      </p:sp>
      <p:sp>
        <p:nvSpPr>
          <p:cNvPr id="52249" name="object 26"/>
          <p:cNvSpPr/>
          <p:nvPr/>
        </p:nvSpPr>
        <p:spPr bwMode="auto">
          <a:xfrm>
            <a:off x="7332663" y="4049713"/>
            <a:ext cx="827087" cy="844550"/>
          </a:xfrm>
          <a:custGeom>
            <a:avLst/>
            <a:gdLst/>
            <a:ahLst/>
            <a:cxnLst>
              <a:cxn ang="0">
                <a:pos x="413765" y="0"/>
              </a:cxn>
              <a:cxn ang="0">
                <a:pos x="365520" y="2839"/>
              </a:cxn>
              <a:cxn ang="0">
                <a:pos x="318906" y="11147"/>
              </a:cxn>
              <a:cxn ang="0">
                <a:pos x="274237" y="24607"/>
              </a:cxn>
              <a:cxn ang="0">
                <a:pos x="231821" y="42903"/>
              </a:cxn>
              <a:cxn ang="0">
                <a:pos x="191970" y="65716"/>
              </a:cxn>
              <a:cxn ang="0">
                <a:pos x="154994" y="92732"/>
              </a:cxn>
              <a:cxn ang="0">
                <a:pos x="121205" y="123634"/>
              </a:cxn>
              <a:cxn ang="0">
                <a:pos x="90913" y="158105"/>
              </a:cxn>
              <a:cxn ang="0">
                <a:pos x="64429" y="195827"/>
              </a:cxn>
              <a:cxn ang="0">
                <a:pos x="42063" y="236486"/>
              </a:cxn>
              <a:cxn ang="0">
                <a:pos x="24126" y="279764"/>
              </a:cxn>
              <a:cxn ang="0">
                <a:pos x="10930" y="325345"/>
              </a:cxn>
              <a:cxn ang="0">
                <a:pos x="2784" y="372911"/>
              </a:cxn>
              <a:cxn ang="0">
                <a:pos x="0" y="422147"/>
              </a:cxn>
              <a:cxn ang="0">
                <a:pos x="2784" y="471384"/>
              </a:cxn>
              <a:cxn ang="0">
                <a:pos x="10930" y="518950"/>
              </a:cxn>
              <a:cxn ang="0">
                <a:pos x="24126" y="564531"/>
              </a:cxn>
              <a:cxn ang="0">
                <a:pos x="42063" y="607809"/>
              </a:cxn>
              <a:cxn ang="0">
                <a:pos x="64429" y="648468"/>
              </a:cxn>
              <a:cxn ang="0">
                <a:pos x="90913" y="686190"/>
              </a:cxn>
              <a:cxn ang="0">
                <a:pos x="121205" y="720661"/>
              </a:cxn>
              <a:cxn ang="0">
                <a:pos x="154994" y="751563"/>
              </a:cxn>
              <a:cxn ang="0">
                <a:pos x="191970" y="778579"/>
              </a:cxn>
              <a:cxn ang="0">
                <a:pos x="231821" y="801392"/>
              </a:cxn>
              <a:cxn ang="0">
                <a:pos x="274237" y="819688"/>
              </a:cxn>
              <a:cxn ang="0">
                <a:pos x="318906" y="833148"/>
              </a:cxn>
              <a:cxn ang="0">
                <a:pos x="365520" y="841456"/>
              </a:cxn>
              <a:cxn ang="0">
                <a:pos x="413765" y="844295"/>
              </a:cxn>
              <a:cxn ang="0">
                <a:pos x="462011" y="841456"/>
              </a:cxn>
              <a:cxn ang="0">
                <a:pos x="508625" y="833148"/>
              </a:cxn>
              <a:cxn ang="0">
                <a:pos x="553294" y="819688"/>
              </a:cxn>
              <a:cxn ang="0">
                <a:pos x="595710" y="801392"/>
              </a:cxn>
              <a:cxn ang="0">
                <a:pos x="635561" y="778579"/>
              </a:cxn>
              <a:cxn ang="0">
                <a:pos x="672537" y="751563"/>
              </a:cxn>
              <a:cxn ang="0">
                <a:pos x="706326" y="720661"/>
              </a:cxn>
              <a:cxn ang="0">
                <a:pos x="736618" y="686190"/>
              </a:cxn>
              <a:cxn ang="0">
                <a:pos x="763102" y="648468"/>
              </a:cxn>
              <a:cxn ang="0">
                <a:pos x="785468" y="607809"/>
              </a:cxn>
              <a:cxn ang="0">
                <a:pos x="803405" y="564531"/>
              </a:cxn>
              <a:cxn ang="0">
                <a:pos x="816601" y="518950"/>
              </a:cxn>
              <a:cxn ang="0">
                <a:pos x="824747" y="471384"/>
              </a:cxn>
              <a:cxn ang="0">
                <a:pos x="827531" y="422147"/>
              </a:cxn>
              <a:cxn ang="0">
                <a:pos x="824747" y="372911"/>
              </a:cxn>
              <a:cxn ang="0">
                <a:pos x="816601" y="325345"/>
              </a:cxn>
              <a:cxn ang="0">
                <a:pos x="803405" y="279764"/>
              </a:cxn>
              <a:cxn ang="0">
                <a:pos x="785468" y="236486"/>
              </a:cxn>
              <a:cxn ang="0">
                <a:pos x="763102" y="195827"/>
              </a:cxn>
              <a:cxn ang="0">
                <a:pos x="736618" y="158105"/>
              </a:cxn>
              <a:cxn ang="0">
                <a:pos x="706326" y="123634"/>
              </a:cxn>
              <a:cxn ang="0">
                <a:pos x="672537" y="92732"/>
              </a:cxn>
              <a:cxn ang="0">
                <a:pos x="635561" y="65716"/>
              </a:cxn>
              <a:cxn ang="0">
                <a:pos x="595710" y="42903"/>
              </a:cxn>
              <a:cxn ang="0">
                <a:pos x="553294" y="24607"/>
              </a:cxn>
              <a:cxn ang="0">
                <a:pos x="508625" y="11147"/>
              </a:cxn>
              <a:cxn ang="0">
                <a:pos x="462011" y="2839"/>
              </a:cxn>
              <a:cxn ang="0">
                <a:pos x="413765" y="0"/>
              </a:cxn>
            </a:cxnLst>
            <a:rect l="0" t="0" r="r" b="b"/>
            <a:pathLst>
              <a:path w="828040" h="844550">
                <a:moveTo>
                  <a:pt x="413765" y="0"/>
                </a:moveTo>
                <a:lnTo>
                  <a:pt x="365520" y="2839"/>
                </a:lnTo>
                <a:lnTo>
                  <a:pt x="318906" y="11147"/>
                </a:lnTo>
                <a:lnTo>
                  <a:pt x="274237" y="24607"/>
                </a:lnTo>
                <a:lnTo>
                  <a:pt x="231821" y="42903"/>
                </a:lnTo>
                <a:lnTo>
                  <a:pt x="191970" y="65716"/>
                </a:lnTo>
                <a:lnTo>
                  <a:pt x="154994" y="92732"/>
                </a:lnTo>
                <a:lnTo>
                  <a:pt x="121205" y="123634"/>
                </a:lnTo>
                <a:lnTo>
                  <a:pt x="90913" y="158105"/>
                </a:lnTo>
                <a:lnTo>
                  <a:pt x="64429" y="195827"/>
                </a:lnTo>
                <a:lnTo>
                  <a:pt x="42063" y="236486"/>
                </a:lnTo>
                <a:lnTo>
                  <a:pt x="24126" y="279764"/>
                </a:lnTo>
                <a:lnTo>
                  <a:pt x="10930" y="325345"/>
                </a:lnTo>
                <a:lnTo>
                  <a:pt x="2784" y="372911"/>
                </a:lnTo>
                <a:lnTo>
                  <a:pt x="0" y="422147"/>
                </a:lnTo>
                <a:lnTo>
                  <a:pt x="2784" y="471384"/>
                </a:lnTo>
                <a:lnTo>
                  <a:pt x="10930" y="518950"/>
                </a:lnTo>
                <a:lnTo>
                  <a:pt x="24126" y="564531"/>
                </a:lnTo>
                <a:lnTo>
                  <a:pt x="42063" y="607809"/>
                </a:lnTo>
                <a:lnTo>
                  <a:pt x="64429" y="648468"/>
                </a:lnTo>
                <a:lnTo>
                  <a:pt x="90913" y="686190"/>
                </a:lnTo>
                <a:lnTo>
                  <a:pt x="121205" y="720661"/>
                </a:lnTo>
                <a:lnTo>
                  <a:pt x="154994" y="751563"/>
                </a:lnTo>
                <a:lnTo>
                  <a:pt x="191970" y="778579"/>
                </a:lnTo>
                <a:lnTo>
                  <a:pt x="231821" y="801392"/>
                </a:lnTo>
                <a:lnTo>
                  <a:pt x="274237" y="819688"/>
                </a:lnTo>
                <a:lnTo>
                  <a:pt x="318906" y="833148"/>
                </a:lnTo>
                <a:lnTo>
                  <a:pt x="365520" y="841456"/>
                </a:lnTo>
                <a:lnTo>
                  <a:pt x="413765" y="844295"/>
                </a:lnTo>
                <a:lnTo>
                  <a:pt x="462011" y="841456"/>
                </a:lnTo>
                <a:lnTo>
                  <a:pt x="508625" y="833148"/>
                </a:lnTo>
                <a:lnTo>
                  <a:pt x="553294" y="819688"/>
                </a:lnTo>
                <a:lnTo>
                  <a:pt x="595710" y="801392"/>
                </a:lnTo>
                <a:lnTo>
                  <a:pt x="635561" y="778579"/>
                </a:lnTo>
                <a:lnTo>
                  <a:pt x="672537" y="751563"/>
                </a:lnTo>
                <a:lnTo>
                  <a:pt x="706326" y="720661"/>
                </a:lnTo>
                <a:lnTo>
                  <a:pt x="736618" y="686190"/>
                </a:lnTo>
                <a:lnTo>
                  <a:pt x="763102" y="648468"/>
                </a:lnTo>
                <a:lnTo>
                  <a:pt x="785468" y="607809"/>
                </a:lnTo>
                <a:lnTo>
                  <a:pt x="803405" y="564531"/>
                </a:lnTo>
                <a:lnTo>
                  <a:pt x="816601" y="518950"/>
                </a:lnTo>
                <a:lnTo>
                  <a:pt x="824747" y="471384"/>
                </a:lnTo>
                <a:lnTo>
                  <a:pt x="827531" y="422147"/>
                </a:lnTo>
                <a:lnTo>
                  <a:pt x="824747" y="372911"/>
                </a:lnTo>
                <a:lnTo>
                  <a:pt x="816601" y="325345"/>
                </a:lnTo>
                <a:lnTo>
                  <a:pt x="803405" y="279764"/>
                </a:lnTo>
                <a:lnTo>
                  <a:pt x="785468" y="236486"/>
                </a:lnTo>
                <a:lnTo>
                  <a:pt x="763102" y="195827"/>
                </a:lnTo>
                <a:lnTo>
                  <a:pt x="736618" y="158105"/>
                </a:lnTo>
                <a:lnTo>
                  <a:pt x="706326" y="123634"/>
                </a:lnTo>
                <a:lnTo>
                  <a:pt x="672537" y="92732"/>
                </a:lnTo>
                <a:lnTo>
                  <a:pt x="635561" y="65716"/>
                </a:lnTo>
                <a:lnTo>
                  <a:pt x="595710" y="42903"/>
                </a:lnTo>
                <a:lnTo>
                  <a:pt x="553294" y="24607"/>
                </a:lnTo>
                <a:lnTo>
                  <a:pt x="508625" y="11147"/>
                </a:lnTo>
                <a:lnTo>
                  <a:pt x="462011" y="2839"/>
                </a:lnTo>
                <a:lnTo>
                  <a:pt x="413765" y="0"/>
                </a:lnTo>
                <a:close/>
              </a:path>
            </a:pathLst>
          </a:custGeom>
          <a:solidFill>
            <a:srgbClr val="F1F1F1"/>
          </a:solidFill>
          <a:ln w="9525">
            <a:noFill/>
            <a:round/>
          </a:ln>
        </p:spPr>
        <p:txBody>
          <a:bodyPr lIns="0" tIns="0" rIns="0" bIns="0"/>
          <a:lstStyle/>
          <a:p>
            <a:endParaRPr lang="zh-CN" altLang="en-US"/>
          </a:p>
        </p:txBody>
      </p:sp>
      <p:sp>
        <p:nvSpPr>
          <p:cNvPr id="52250" name="object 27"/>
          <p:cNvSpPr/>
          <p:nvPr/>
        </p:nvSpPr>
        <p:spPr bwMode="auto">
          <a:xfrm>
            <a:off x="7469188" y="4189413"/>
            <a:ext cx="554037" cy="563562"/>
          </a:xfrm>
          <a:custGeom>
            <a:avLst/>
            <a:gdLst/>
            <a:ahLst/>
            <a:cxnLst>
              <a:cxn ang="0">
                <a:pos x="276605" y="0"/>
              </a:cxn>
              <a:cxn ang="0">
                <a:pos x="231735" y="3690"/>
              </a:cxn>
              <a:cxn ang="0">
                <a:pos x="189171" y="14374"/>
              </a:cxn>
              <a:cxn ang="0">
                <a:pos x="149482" y="31471"/>
              </a:cxn>
              <a:cxn ang="0">
                <a:pos x="113239" y="54400"/>
              </a:cxn>
              <a:cxn ang="0">
                <a:pos x="81010" y="82581"/>
              </a:cxn>
              <a:cxn ang="0">
                <a:pos x="53364" y="115433"/>
              </a:cxn>
              <a:cxn ang="0">
                <a:pos x="30871" y="152376"/>
              </a:cxn>
              <a:cxn ang="0">
                <a:pos x="14100" y="192828"/>
              </a:cxn>
              <a:cxn ang="0">
                <a:pos x="3619" y="236210"/>
              </a:cxn>
              <a:cxn ang="0">
                <a:pos x="0" y="281940"/>
              </a:cxn>
              <a:cxn ang="0">
                <a:pos x="3619" y="327669"/>
              </a:cxn>
              <a:cxn ang="0">
                <a:pos x="14100" y="371051"/>
              </a:cxn>
              <a:cxn ang="0">
                <a:pos x="30871" y="411503"/>
              </a:cxn>
              <a:cxn ang="0">
                <a:pos x="53364" y="448446"/>
              </a:cxn>
              <a:cxn ang="0">
                <a:pos x="81010" y="481298"/>
              </a:cxn>
              <a:cxn ang="0">
                <a:pos x="113239" y="509479"/>
              </a:cxn>
              <a:cxn ang="0">
                <a:pos x="149482" y="532408"/>
              </a:cxn>
              <a:cxn ang="0">
                <a:pos x="189171" y="549505"/>
              </a:cxn>
              <a:cxn ang="0">
                <a:pos x="231735" y="560189"/>
              </a:cxn>
              <a:cxn ang="0">
                <a:pos x="276605" y="563880"/>
              </a:cxn>
              <a:cxn ang="0">
                <a:pos x="321476" y="560189"/>
              </a:cxn>
              <a:cxn ang="0">
                <a:pos x="364040" y="549505"/>
              </a:cxn>
              <a:cxn ang="0">
                <a:pos x="403729" y="532408"/>
              </a:cxn>
              <a:cxn ang="0">
                <a:pos x="439972" y="509479"/>
              </a:cxn>
              <a:cxn ang="0">
                <a:pos x="472201" y="481298"/>
              </a:cxn>
              <a:cxn ang="0">
                <a:pos x="499847" y="448446"/>
              </a:cxn>
              <a:cxn ang="0">
                <a:pos x="522340" y="411503"/>
              </a:cxn>
              <a:cxn ang="0">
                <a:pos x="539111" y="371051"/>
              </a:cxn>
              <a:cxn ang="0">
                <a:pos x="549592" y="327669"/>
              </a:cxn>
              <a:cxn ang="0">
                <a:pos x="553211" y="281940"/>
              </a:cxn>
              <a:cxn ang="0">
                <a:pos x="549592" y="236210"/>
              </a:cxn>
              <a:cxn ang="0">
                <a:pos x="539111" y="192828"/>
              </a:cxn>
              <a:cxn ang="0">
                <a:pos x="522340" y="152376"/>
              </a:cxn>
              <a:cxn ang="0">
                <a:pos x="499847" y="115433"/>
              </a:cxn>
              <a:cxn ang="0">
                <a:pos x="472201" y="82581"/>
              </a:cxn>
              <a:cxn ang="0">
                <a:pos x="439972" y="54400"/>
              </a:cxn>
              <a:cxn ang="0">
                <a:pos x="403729" y="31471"/>
              </a:cxn>
              <a:cxn ang="0">
                <a:pos x="364040" y="14374"/>
              </a:cxn>
              <a:cxn ang="0">
                <a:pos x="321476" y="3690"/>
              </a:cxn>
              <a:cxn ang="0">
                <a:pos x="276605" y="0"/>
              </a:cxn>
            </a:cxnLst>
            <a:rect l="0" t="0" r="r" b="b"/>
            <a:pathLst>
              <a:path w="553720" h="563879">
                <a:moveTo>
                  <a:pt x="276605" y="0"/>
                </a:moveTo>
                <a:lnTo>
                  <a:pt x="231735" y="3690"/>
                </a:lnTo>
                <a:lnTo>
                  <a:pt x="189171" y="14374"/>
                </a:lnTo>
                <a:lnTo>
                  <a:pt x="149482" y="31471"/>
                </a:lnTo>
                <a:lnTo>
                  <a:pt x="113239" y="54400"/>
                </a:lnTo>
                <a:lnTo>
                  <a:pt x="81010" y="82581"/>
                </a:lnTo>
                <a:lnTo>
                  <a:pt x="53364" y="115433"/>
                </a:lnTo>
                <a:lnTo>
                  <a:pt x="30871" y="152376"/>
                </a:lnTo>
                <a:lnTo>
                  <a:pt x="14100" y="192828"/>
                </a:lnTo>
                <a:lnTo>
                  <a:pt x="3619" y="236210"/>
                </a:lnTo>
                <a:lnTo>
                  <a:pt x="0" y="281940"/>
                </a:lnTo>
                <a:lnTo>
                  <a:pt x="3619" y="327669"/>
                </a:lnTo>
                <a:lnTo>
                  <a:pt x="14100" y="371051"/>
                </a:lnTo>
                <a:lnTo>
                  <a:pt x="30871" y="411503"/>
                </a:lnTo>
                <a:lnTo>
                  <a:pt x="53364" y="448446"/>
                </a:lnTo>
                <a:lnTo>
                  <a:pt x="81010" y="481298"/>
                </a:lnTo>
                <a:lnTo>
                  <a:pt x="113239" y="509479"/>
                </a:lnTo>
                <a:lnTo>
                  <a:pt x="149482" y="532408"/>
                </a:lnTo>
                <a:lnTo>
                  <a:pt x="189171" y="549505"/>
                </a:lnTo>
                <a:lnTo>
                  <a:pt x="231735" y="560189"/>
                </a:lnTo>
                <a:lnTo>
                  <a:pt x="276605" y="563880"/>
                </a:lnTo>
                <a:lnTo>
                  <a:pt x="321476" y="560189"/>
                </a:lnTo>
                <a:lnTo>
                  <a:pt x="364040" y="549505"/>
                </a:lnTo>
                <a:lnTo>
                  <a:pt x="403729" y="532408"/>
                </a:lnTo>
                <a:lnTo>
                  <a:pt x="439972" y="509479"/>
                </a:lnTo>
                <a:lnTo>
                  <a:pt x="472201" y="481298"/>
                </a:lnTo>
                <a:lnTo>
                  <a:pt x="499847" y="448446"/>
                </a:lnTo>
                <a:lnTo>
                  <a:pt x="522340" y="411503"/>
                </a:lnTo>
                <a:lnTo>
                  <a:pt x="539111" y="371051"/>
                </a:lnTo>
                <a:lnTo>
                  <a:pt x="549592" y="327669"/>
                </a:lnTo>
                <a:lnTo>
                  <a:pt x="553211" y="281940"/>
                </a:lnTo>
                <a:lnTo>
                  <a:pt x="549592" y="236210"/>
                </a:lnTo>
                <a:lnTo>
                  <a:pt x="539111" y="192828"/>
                </a:lnTo>
                <a:lnTo>
                  <a:pt x="522340" y="152376"/>
                </a:lnTo>
                <a:lnTo>
                  <a:pt x="499847" y="115433"/>
                </a:lnTo>
                <a:lnTo>
                  <a:pt x="472201" y="82581"/>
                </a:lnTo>
                <a:lnTo>
                  <a:pt x="439972" y="54400"/>
                </a:lnTo>
                <a:lnTo>
                  <a:pt x="403729" y="31471"/>
                </a:lnTo>
                <a:lnTo>
                  <a:pt x="364040" y="14374"/>
                </a:lnTo>
                <a:lnTo>
                  <a:pt x="321476" y="3690"/>
                </a:lnTo>
                <a:lnTo>
                  <a:pt x="276605" y="0"/>
                </a:lnTo>
                <a:close/>
              </a:path>
            </a:pathLst>
          </a:custGeom>
          <a:solidFill>
            <a:srgbClr val="A4A4A4"/>
          </a:solidFill>
          <a:ln w="9525">
            <a:noFill/>
            <a:round/>
          </a:ln>
        </p:spPr>
        <p:txBody>
          <a:bodyPr lIns="0" tIns="0" rIns="0" bIns="0"/>
          <a:lstStyle/>
          <a:p>
            <a:endParaRPr lang="zh-CN" altLang="en-US"/>
          </a:p>
        </p:txBody>
      </p:sp>
      <p:sp>
        <p:nvSpPr>
          <p:cNvPr id="28" name="object 28"/>
          <p:cNvSpPr txBox="1"/>
          <p:nvPr/>
        </p:nvSpPr>
        <p:spPr>
          <a:xfrm>
            <a:off x="7648575" y="4268788"/>
            <a:ext cx="195263" cy="392112"/>
          </a:xfrm>
          <a:prstGeom prst="rect">
            <a:avLst/>
          </a:prstGeom>
        </p:spPr>
        <p:txBody>
          <a:bodyPr lIns="0" tIns="12700" rIns="0" bIns="0">
            <a:spAutoFit/>
          </a:bodyPr>
          <a:lstStyle/>
          <a:p>
            <a:pPr marL="12700">
              <a:spcBef>
                <a:spcPts val="100"/>
              </a:spcBef>
              <a:defRPr/>
            </a:pPr>
            <a:r>
              <a:rPr sz="2400" spc="-5" dirty="0">
                <a:solidFill>
                  <a:srgbClr val="F1F1F1"/>
                </a:solidFill>
                <a:latin typeface="Arial" panose="020B0604020202020204"/>
                <a:ea typeface="宋体" panose="02010600030101010101" pitchFamily="2" charset="-122"/>
                <a:cs typeface="Arial" panose="020B0604020202020204"/>
              </a:rPr>
              <a:t>1</a:t>
            </a:r>
            <a:endParaRPr sz="2400">
              <a:latin typeface="Arial" panose="020B0604020202020204"/>
              <a:ea typeface="宋体" panose="02010600030101010101" pitchFamily="2" charset="-122"/>
              <a:cs typeface="Arial" panose="020B0604020202020204"/>
            </a:endParaRPr>
          </a:p>
        </p:txBody>
      </p:sp>
      <p:sp>
        <p:nvSpPr>
          <p:cNvPr id="29" name="object 29"/>
          <p:cNvSpPr txBox="1"/>
          <p:nvPr/>
        </p:nvSpPr>
        <p:spPr>
          <a:xfrm>
            <a:off x="3343275" y="2081213"/>
            <a:ext cx="6657975" cy="311150"/>
          </a:xfrm>
          <a:prstGeom prst="rect">
            <a:avLst/>
          </a:prstGeom>
        </p:spPr>
        <p:txBody>
          <a:bodyPr lIns="0" tIns="15240" rIns="0" bIns="0">
            <a:spAutoFit/>
          </a:bodyPr>
          <a:lstStyle/>
          <a:p>
            <a:pPr marL="12700">
              <a:spcBef>
                <a:spcPts val="125"/>
              </a:spcBef>
            </a:pPr>
            <a:r>
              <a:rPr lang="zh-CN" altLang="en-US">
                <a:solidFill>
                  <a:srgbClr val="647B9D"/>
                </a:solidFill>
                <a:latin typeface="微软雅黑" panose="020B0503020204020204" pitchFamily="34" charset="-122"/>
                <a:ea typeface="微软雅黑" panose="020B0503020204020204" pitchFamily="34" charset="-122"/>
              </a:rPr>
              <a:t>居民个人自行汇总一个纳税年度内取得的综合所得、支出等情况</a:t>
            </a:r>
            <a:endParaRPr lang="zh-CN" altLang="en-US">
              <a:latin typeface="微软雅黑" panose="020B0503020204020204" pitchFamily="34" charset="-122"/>
              <a:ea typeface="微软雅黑" panose="020B0503020204020204" pitchFamily="34" charset="-122"/>
            </a:endParaRPr>
          </a:p>
        </p:txBody>
      </p:sp>
      <p:sp>
        <p:nvSpPr>
          <p:cNvPr id="52253" name="object 30"/>
          <p:cNvSpPr txBox="1">
            <a:spLocks noChangeArrowheads="1"/>
          </p:cNvSpPr>
          <p:nvPr/>
        </p:nvSpPr>
        <p:spPr bwMode="auto">
          <a:xfrm>
            <a:off x="1050925" y="2014538"/>
            <a:ext cx="1857375" cy="514350"/>
          </a:xfrm>
          <a:prstGeom prst="rect">
            <a:avLst/>
          </a:prstGeom>
          <a:noFill/>
          <a:ln w="9525">
            <a:noFill/>
            <a:miter lim="800000"/>
          </a:ln>
        </p:spPr>
        <p:txBody>
          <a:bodyPr lIns="0" tIns="13335" rIns="0" bIns="0">
            <a:spAutoFit/>
          </a:bodyPr>
          <a:lstStyle/>
          <a:p>
            <a:pPr marL="12700">
              <a:spcBef>
                <a:spcPts val="100"/>
              </a:spcBef>
            </a:pPr>
            <a:r>
              <a:rPr lang="zh-CN" altLang="en-US" sz="3200" b="1">
                <a:solidFill>
                  <a:srgbClr val="375F92"/>
                </a:solidFill>
                <a:latin typeface="微软雅黑" panose="020B0503020204020204" pitchFamily="34" charset="-122"/>
                <a:ea typeface="微软雅黑" panose="020B0503020204020204" pitchFamily="34" charset="-122"/>
              </a:rPr>
              <a:t>“汇”</a:t>
            </a:r>
            <a:r>
              <a:rPr lang="zh-CN" altLang="en-US" sz="2400" b="1">
                <a:solidFill>
                  <a:srgbClr val="375F92"/>
                </a:solidFill>
                <a:latin typeface="微软雅黑" panose="020B0503020204020204" pitchFamily="34" charset="-122"/>
                <a:ea typeface="微软雅黑" panose="020B0503020204020204" pitchFamily="34" charset="-122"/>
              </a:rPr>
              <a:t>收支</a:t>
            </a:r>
            <a:endParaRPr lang="zh-CN" altLang="en-US" sz="2400">
              <a:latin typeface="微软雅黑" panose="020B0503020204020204" pitchFamily="34" charset="-122"/>
              <a:ea typeface="微软雅黑" panose="020B0503020204020204" pitchFamily="34" charset="-122"/>
            </a:endParaRPr>
          </a:p>
        </p:txBody>
      </p:sp>
      <p:sp>
        <p:nvSpPr>
          <p:cNvPr id="52254" name="object 31"/>
          <p:cNvSpPr/>
          <p:nvPr/>
        </p:nvSpPr>
        <p:spPr bwMode="auto">
          <a:xfrm>
            <a:off x="431800" y="1962150"/>
            <a:ext cx="552450" cy="563563"/>
          </a:xfrm>
          <a:custGeom>
            <a:avLst/>
            <a:gdLst/>
            <a:ahLst/>
            <a:cxnLst>
              <a:cxn ang="0">
                <a:pos x="276606" y="0"/>
              </a:cxn>
              <a:cxn ang="0">
                <a:pos x="231738" y="3690"/>
              </a:cxn>
              <a:cxn ang="0">
                <a:pos x="189175" y="14374"/>
              </a:cxn>
              <a:cxn ang="0">
                <a:pos x="149488" y="31471"/>
              </a:cxn>
              <a:cxn ang="0">
                <a:pos x="113244" y="54400"/>
              </a:cxn>
              <a:cxn ang="0">
                <a:pos x="81014" y="82581"/>
              </a:cxn>
              <a:cxn ang="0">
                <a:pos x="53368" y="115433"/>
              </a:cxn>
              <a:cxn ang="0">
                <a:pos x="30873" y="152376"/>
              </a:cxn>
              <a:cxn ang="0">
                <a:pos x="14101" y="192828"/>
              </a:cxn>
              <a:cxn ang="0">
                <a:pos x="3620" y="236210"/>
              </a:cxn>
              <a:cxn ang="0">
                <a:pos x="0" y="281939"/>
              </a:cxn>
              <a:cxn ang="0">
                <a:pos x="3620" y="327669"/>
              </a:cxn>
              <a:cxn ang="0">
                <a:pos x="14101" y="371051"/>
              </a:cxn>
              <a:cxn ang="0">
                <a:pos x="30873" y="411503"/>
              </a:cxn>
              <a:cxn ang="0">
                <a:pos x="53368" y="448446"/>
              </a:cxn>
              <a:cxn ang="0">
                <a:pos x="81014" y="481298"/>
              </a:cxn>
              <a:cxn ang="0">
                <a:pos x="113244" y="509479"/>
              </a:cxn>
              <a:cxn ang="0">
                <a:pos x="149488" y="532408"/>
              </a:cxn>
              <a:cxn ang="0">
                <a:pos x="189175" y="549505"/>
              </a:cxn>
              <a:cxn ang="0">
                <a:pos x="231738" y="560189"/>
              </a:cxn>
              <a:cxn ang="0">
                <a:pos x="276606" y="563879"/>
              </a:cxn>
              <a:cxn ang="0">
                <a:pos x="321473" y="560189"/>
              </a:cxn>
              <a:cxn ang="0">
                <a:pos x="364036" y="549505"/>
              </a:cxn>
              <a:cxn ang="0">
                <a:pos x="403723" y="532408"/>
              </a:cxn>
              <a:cxn ang="0">
                <a:pos x="439967" y="509479"/>
              </a:cxn>
              <a:cxn ang="0">
                <a:pos x="472197" y="481298"/>
              </a:cxn>
              <a:cxn ang="0">
                <a:pos x="499843" y="448446"/>
              </a:cxn>
              <a:cxn ang="0">
                <a:pos x="522338" y="411503"/>
              </a:cxn>
              <a:cxn ang="0">
                <a:pos x="539110" y="371051"/>
              </a:cxn>
              <a:cxn ang="0">
                <a:pos x="549591" y="327669"/>
              </a:cxn>
              <a:cxn ang="0">
                <a:pos x="553211" y="281939"/>
              </a:cxn>
              <a:cxn ang="0">
                <a:pos x="549591" y="236210"/>
              </a:cxn>
              <a:cxn ang="0">
                <a:pos x="539110" y="192828"/>
              </a:cxn>
              <a:cxn ang="0">
                <a:pos x="522338" y="152376"/>
              </a:cxn>
              <a:cxn ang="0">
                <a:pos x="499843" y="115433"/>
              </a:cxn>
              <a:cxn ang="0">
                <a:pos x="472197" y="82581"/>
              </a:cxn>
              <a:cxn ang="0">
                <a:pos x="439967" y="54400"/>
              </a:cxn>
              <a:cxn ang="0">
                <a:pos x="403723" y="31471"/>
              </a:cxn>
              <a:cxn ang="0">
                <a:pos x="364036" y="14374"/>
              </a:cxn>
              <a:cxn ang="0">
                <a:pos x="321473" y="3690"/>
              </a:cxn>
              <a:cxn ang="0">
                <a:pos x="276606" y="0"/>
              </a:cxn>
            </a:cxnLst>
            <a:rect l="0" t="0" r="r" b="b"/>
            <a:pathLst>
              <a:path w="553719" h="563880">
                <a:moveTo>
                  <a:pt x="276606" y="0"/>
                </a:moveTo>
                <a:lnTo>
                  <a:pt x="231738" y="3690"/>
                </a:lnTo>
                <a:lnTo>
                  <a:pt x="189175" y="14374"/>
                </a:lnTo>
                <a:lnTo>
                  <a:pt x="149488" y="31471"/>
                </a:lnTo>
                <a:lnTo>
                  <a:pt x="113244" y="54400"/>
                </a:lnTo>
                <a:lnTo>
                  <a:pt x="81014" y="82581"/>
                </a:lnTo>
                <a:lnTo>
                  <a:pt x="53368" y="115433"/>
                </a:lnTo>
                <a:lnTo>
                  <a:pt x="30873" y="152376"/>
                </a:lnTo>
                <a:lnTo>
                  <a:pt x="14101" y="192828"/>
                </a:lnTo>
                <a:lnTo>
                  <a:pt x="3620" y="236210"/>
                </a:lnTo>
                <a:lnTo>
                  <a:pt x="0" y="281939"/>
                </a:lnTo>
                <a:lnTo>
                  <a:pt x="3620" y="327669"/>
                </a:lnTo>
                <a:lnTo>
                  <a:pt x="14101" y="371051"/>
                </a:lnTo>
                <a:lnTo>
                  <a:pt x="30873" y="411503"/>
                </a:lnTo>
                <a:lnTo>
                  <a:pt x="53368" y="448446"/>
                </a:lnTo>
                <a:lnTo>
                  <a:pt x="81014" y="481298"/>
                </a:lnTo>
                <a:lnTo>
                  <a:pt x="113244" y="509479"/>
                </a:lnTo>
                <a:lnTo>
                  <a:pt x="149488" y="532408"/>
                </a:lnTo>
                <a:lnTo>
                  <a:pt x="189175" y="549505"/>
                </a:lnTo>
                <a:lnTo>
                  <a:pt x="231738" y="560189"/>
                </a:lnTo>
                <a:lnTo>
                  <a:pt x="276606" y="563879"/>
                </a:lnTo>
                <a:lnTo>
                  <a:pt x="321473" y="560189"/>
                </a:lnTo>
                <a:lnTo>
                  <a:pt x="364036" y="549505"/>
                </a:lnTo>
                <a:lnTo>
                  <a:pt x="403723" y="532408"/>
                </a:lnTo>
                <a:lnTo>
                  <a:pt x="439967" y="509479"/>
                </a:lnTo>
                <a:lnTo>
                  <a:pt x="472197" y="481298"/>
                </a:lnTo>
                <a:lnTo>
                  <a:pt x="499843" y="448446"/>
                </a:lnTo>
                <a:lnTo>
                  <a:pt x="522338" y="411503"/>
                </a:lnTo>
                <a:lnTo>
                  <a:pt x="539110" y="371051"/>
                </a:lnTo>
                <a:lnTo>
                  <a:pt x="549591" y="327669"/>
                </a:lnTo>
                <a:lnTo>
                  <a:pt x="553211" y="281939"/>
                </a:lnTo>
                <a:lnTo>
                  <a:pt x="549591" y="236210"/>
                </a:lnTo>
                <a:lnTo>
                  <a:pt x="539110" y="192828"/>
                </a:lnTo>
                <a:lnTo>
                  <a:pt x="522338" y="152376"/>
                </a:lnTo>
                <a:lnTo>
                  <a:pt x="499843" y="115433"/>
                </a:lnTo>
                <a:lnTo>
                  <a:pt x="472197" y="82581"/>
                </a:lnTo>
                <a:lnTo>
                  <a:pt x="439967" y="54400"/>
                </a:lnTo>
                <a:lnTo>
                  <a:pt x="403723" y="31471"/>
                </a:lnTo>
                <a:lnTo>
                  <a:pt x="364036" y="14374"/>
                </a:lnTo>
                <a:lnTo>
                  <a:pt x="321473" y="3690"/>
                </a:lnTo>
                <a:lnTo>
                  <a:pt x="276606" y="0"/>
                </a:lnTo>
                <a:close/>
              </a:path>
            </a:pathLst>
          </a:custGeom>
          <a:solidFill>
            <a:srgbClr val="A4A4A4"/>
          </a:solidFill>
          <a:ln w="9525">
            <a:noFill/>
            <a:round/>
          </a:ln>
        </p:spPr>
        <p:txBody>
          <a:bodyPr lIns="0" tIns="0" rIns="0" bIns="0"/>
          <a:lstStyle/>
          <a:p>
            <a:endParaRPr lang="zh-CN" altLang="en-US"/>
          </a:p>
        </p:txBody>
      </p:sp>
      <p:sp>
        <p:nvSpPr>
          <p:cNvPr id="32" name="object 32"/>
          <p:cNvSpPr txBox="1"/>
          <p:nvPr/>
        </p:nvSpPr>
        <p:spPr>
          <a:xfrm>
            <a:off x="609600" y="2039938"/>
            <a:ext cx="195263" cy="392112"/>
          </a:xfrm>
          <a:prstGeom prst="rect">
            <a:avLst/>
          </a:prstGeom>
        </p:spPr>
        <p:txBody>
          <a:bodyPr lIns="0" tIns="12700" rIns="0" bIns="0">
            <a:spAutoFit/>
          </a:bodyPr>
          <a:lstStyle/>
          <a:p>
            <a:pPr marL="12700">
              <a:spcBef>
                <a:spcPts val="100"/>
              </a:spcBef>
              <a:defRPr/>
            </a:pPr>
            <a:r>
              <a:rPr sz="2400" spc="-5" dirty="0">
                <a:solidFill>
                  <a:srgbClr val="F1F1F1"/>
                </a:solidFill>
                <a:latin typeface="Arial" panose="020B0604020202020204"/>
                <a:ea typeface="宋体" panose="02010600030101010101" pitchFamily="2" charset="-122"/>
                <a:cs typeface="Arial" panose="020B0604020202020204"/>
              </a:rPr>
              <a:t>1</a:t>
            </a:r>
            <a:endParaRPr sz="2400">
              <a:latin typeface="Arial" panose="020B0604020202020204"/>
              <a:ea typeface="宋体" panose="02010600030101010101" pitchFamily="2" charset="-122"/>
              <a:cs typeface="Arial" panose="020B0604020202020204"/>
            </a:endParaRPr>
          </a:p>
        </p:txBody>
      </p:sp>
      <p:sp>
        <p:nvSpPr>
          <p:cNvPr id="33" name="object 33"/>
          <p:cNvSpPr txBox="1"/>
          <p:nvPr/>
        </p:nvSpPr>
        <p:spPr>
          <a:xfrm>
            <a:off x="3343275" y="2757488"/>
            <a:ext cx="5487988" cy="1371600"/>
          </a:xfrm>
          <a:prstGeom prst="rect">
            <a:avLst/>
          </a:prstGeom>
        </p:spPr>
        <p:txBody>
          <a:bodyPr lIns="0" tIns="12065" rIns="0" bIns="0">
            <a:spAutoFit/>
          </a:bodyPr>
          <a:lstStyle/>
          <a:p>
            <a:pPr marL="12700">
              <a:lnSpc>
                <a:spcPct val="151000"/>
              </a:lnSpc>
              <a:spcBef>
                <a:spcPts val="100"/>
              </a:spcBef>
            </a:pPr>
            <a:r>
              <a:rPr lang="zh-CN" altLang="en-US">
                <a:solidFill>
                  <a:srgbClr val="647B9D"/>
                </a:solidFill>
                <a:latin typeface="微软雅黑" panose="020B0503020204020204" pitchFamily="34" charset="-122"/>
                <a:ea typeface="微软雅黑" panose="020B0503020204020204" pitchFamily="34" charset="-122"/>
              </a:rPr>
              <a:t>依法计算本年度应纳税额，减除已预缴税额，确定该 纳税年度应补税额或者应退税额</a:t>
            </a:r>
            <a:endParaRPr lang="zh-CN" altLang="en-US">
              <a:latin typeface="微软雅黑" panose="020B0503020204020204" pitchFamily="34" charset="-122"/>
              <a:ea typeface="微软雅黑" panose="020B0503020204020204" pitchFamily="34" charset="-122"/>
            </a:endParaRPr>
          </a:p>
          <a:p>
            <a:pPr marL="12700" algn="r">
              <a:spcBef>
                <a:spcPts val="1000"/>
              </a:spcBef>
            </a:pPr>
            <a:r>
              <a:rPr lang="en-US" altLang="zh-CN" sz="2400">
                <a:solidFill>
                  <a:srgbClr val="F1F1F1"/>
                </a:solidFill>
                <a:cs typeface="Arial" panose="020B0604020202020204" pitchFamily="34" charset="0"/>
              </a:rPr>
              <a:t>2</a:t>
            </a:r>
            <a:endParaRPr lang="en-US" altLang="zh-CN" sz="2400">
              <a:cs typeface="Arial" panose="020B0604020202020204" pitchFamily="34" charset="0"/>
            </a:endParaRPr>
          </a:p>
        </p:txBody>
      </p:sp>
      <p:sp>
        <p:nvSpPr>
          <p:cNvPr id="34" name="object 34"/>
          <p:cNvSpPr txBox="1"/>
          <p:nvPr/>
        </p:nvSpPr>
        <p:spPr>
          <a:xfrm>
            <a:off x="990600" y="3060700"/>
            <a:ext cx="1855788" cy="512763"/>
          </a:xfrm>
          <a:prstGeom prst="rect">
            <a:avLst/>
          </a:prstGeom>
        </p:spPr>
        <p:txBody>
          <a:bodyPr lIns="0" tIns="13335" rIns="0" bIns="0">
            <a:spAutoFit/>
          </a:bodyPr>
          <a:lstStyle/>
          <a:p>
            <a:pPr marL="12700">
              <a:spcBef>
                <a:spcPts val="100"/>
              </a:spcBef>
            </a:pPr>
            <a:r>
              <a:rPr lang="zh-CN" altLang="en-US" sz="3200" b="1">
                <a:solidFill>
                  <a:srgbClr val="375F92"/>
                </a:solidFill>
                <a:latin typeface="微软雅黑" panose="020B0503020204020204" pitchFamily="34" charset="-122"/>
                <a:ea typeface="微软雅黑" panose="020B0503020204020204" pitchFamily="34" charset="-122"/>
              </a:rPr>
              <a:t>“算”</a:t>
            </a:r>
            <a:r>
              <a:rPr lang="zh-CN" altLang="en-US" sz="2400" b="1">
                <a:solidFill>
                  <a:srgbClr val="375F92"/>
                </a:solidFill>
                <a:latin typeface="微软雅黑" panose="020B0503020204020204" pitchFamily="34" charset="-122"/>
                <a:ea typeface="微软雅黑" panose="020B0503020204020204" pitchFamily="34" charset="-122"/>
              </a:rPr>
              <a:t>总账</a:t>
            </a:r>
            <a:endParaRPr lang="zh-CN" altLang="en-US" sz="2400">
              <a:latin typeface="微软雅黑" panose="020B0503020204020204" pitchFamily="34" charset="-122"/>
              <a:ea typeface="微软雅黑" panose="020B0503020204020204" pitchFamily="34" charset="-122"/>
            </a:endParaRPr>
          </a:p>
        </p:txBody>
      </p:sp>
      <p:sp>
        <p:nvSpPr>
          <p:cNvPr id="52258" name="object 35"/>
          <p:cNvSpPr/>
          <p:nvPr/>
        </p:nvSpPr>
        <p:spPr bwMode="auto">
          <a:xfrm>
            <a:off x="425450" y="2970213"/>
            <a:ext cx="554038" cy="563562"/>
          </a:xfrm>
          <a:custGeom>
            <a:avLst/>
            <a:gdLst/>
            <a:ahLst/>
            <a:cxnLst>
              <a:cxn ang="0">
                <a:pos x="276606" y="0"/>
              </a:cxn>
              <a:cxn ang="0">
                <a:pos x="231738" y="3690"/>
              </a:cxn>
              <a:cxn ang="0">
                <a:pos x="189175" y="14374"/>
              </a:cxn>
              <a:cxn ang="0">
                <a:pos x="149488" y="31471"/>
              </a:cxn>
              <a:cxn ang="0">
                <a:pos x="113244" y="54400"/>
              </a:cxn>
              <a:cxn ang="0">
                <a:pos x="81014" y="82581"/>
              </a:cxn>
              <a:cxn ang="0">
                <a:pos x="53368" y="115433"/>
              </a:cxn>
              <a:cxn ang="0">
                <a:pos x="30873" y="152376"/>
              </a:cxn>
              <a:cxn ang="0">
                <a:pos x="14101" y="192828"/>
              </a:cxn>
              <a:cxn ang="0">
                <a:pos x="3620" y="236210"/>
              </a:cxn>
              <a:cxn ang="0">
                <a:pos x="0" y="281939"/>
              </a:cxn>
              <a:cxn ang="0">
                <a:pos x="3620" y="327669"/>
              </a:cxn>
              <a:cxn ang="0">
                <a:pos x="14101" y="371051"/>
              </a:cxn>
              <a:cxn ang="0">
                <a:pos x="30873" y="411503"/>
              </a:cxn>
              <a:cxn ang="0">
                <a:pos x="53368" y="448446"/>
              </a:cxn>
              <a:cxn ang="0">
                <a:pos x="81014" y="481298"/>
              </a:cxn>
              <a:cxn ang="0">
                <a:pos x="113244" y="509479"/>
              </a:cxn>
              <a:cxn ang="0">
                <a:pos x="149488" y="532408"/>
              </a:cxn>
              <a:cxn ang="0">
                <a:pos x="189175" y="549505"/>
              </a:cxn>
              <a:cxn ang="0">
                <a:pos x="231738" y="560189"/>
              </a:cxn>
              <a:cxn ang="0">
                <a:pos x="276606" y="563879"/>
              </a:cxn>
              <a:cxn ang="0">
                <a:pos x="321473" y="560189"/>
              </a:cxn>
              <a:cxn ang="0">
                <a:pos x="364036" y="549505"/>
              </a:cxn>
              <a:cxn ang="0">
                <a:pos x="403723" y="532408"/>
              </a:cxn>
              <a:cxn ang="0">
                <a:pos x="439967" y="509479"/>
              </a:cxn>
              <a:cxn ang="0">
                <a:pos x="472197" y="481298"/>
              </a:cxn>
              <a:cxn ang="0">
                <a:pos x="499843" y="448446"/>
              </a:cxn>
              <a:cxn ang="0">
                <a:pos x="522338" y="411503"/>
              </a:cxn>
              <a:cxn ang="0">
                <a:pos x="539110" y="371051"/>
              </a:cxn>
              <a:cxn ang="0">
                <a:pos x="549591" y="327669"/>
              </a:cxn>
              <a:cxn ang="0">
                <a:pos x="553212" y="281939"/>
              </a:cxn>
              <a:cxn ang="0">
                <a:pos x="549591" y="236210"/>
              </a:cxn>
              <a:cxn ang="0">
                <a:pos x="539110" y="192828"/>
              </a:cxn>
              <a:cxn ang="0">
                <a:pos x="522338" y="152376"/>
              </a:cxn>
              <a:cxn ang="0">
                <a:pos x="499843" y="115433"/>
              </a:cxn>
              <a:cxn ang="0">
                <a:pos x="472197" y="82581"/>
              </a:cxn>
              <a:cxn ang="0">
                <a:pos x="439967" y="54400"/>
              </a:cxn>
              <a:cxn ang="0">
                <a:pos x="403723" y="31471"/>
              </a:cxn>
              <a:cxn ang="0">
                <a:pos x="364036" y="14374"/>
              </a:cxn>
              <a:cxn ang="0">
                <a:pos x="321473" y="3690"/>
              </a:cxn>
              <a:cxn ang="0">
                <a:pos x="276606" y="0"/>
              </a:cxn>
            </a:cxnLst>
            <a:rect l="0" t="0" r="r" b="b"/>
            <a:pathLst>
              <a:path w="553719" h="563879">
                <a:moveTo>
                  <a:pt x="276606" y="0"/>
                </a:moveTo>
                <a:lnTo>
                  <a:pt x="231738" y="3690"/>
                </a:lnTo>
                <a:lnTo>
                  <a:pt x="189175" y="14374"/>
                </a:lnTo>
                <a:lnTo>
                  <a:pt x="149488" y="31471"/>
                </a:lnTo>
                <a:lnTo>
                  <a:pt x="113244" y="54400"/>
                </a:lnTo>
                <a:lnTo>
                  <a:pt x="81014" y="82581"/>
                </a:lnTo>
                <a:lnTo>
                  <a:pt x="53368" y="115433"/>
                </a:lnTo>
                <a:lnTo>
                  <a:pt x="30873" y="152376"/>
                </a:lnTo>
                <a:lnTo>
                  <a:pt x="14101" y="192828"/>
                </a:lnTo>
                <a:lnTo>
                  <a:pt x="3620" y="236210"/>
                </a:lnTo>
                <a:lnTo>
                  <a:pt x="0" y="281939"/>
                </a:lnTo>
                <a:lnTo>
                  <a:pt x="3620" y="327669"/>
                </a:lnTo>
                <a:lnTo>
                  <a:pt x="14101" y="371051"/>
                </a:lnTo>
                <a:lnTo>
                  <a:pt x="30873" y="411503"/>
                </a:lnTo>
                <a:lnTo>
                  <a:pt x="53368" y="448446"/>
                </a:lnTo>
                <a:lnTo>
                  <a:pt x="81014" y="481298"/>
                </a:lnTo>
                <a:lnTo>
                  <a:pt x="113244" y="509479"/>
                </a:lnTo>
                <a:lnTo>
                  <a:pt x="149488" y="532408"/>
                </a:lnTo>
                <a:lnTo>
                  <a:pt x="189175" y="549505"/>
                </a:lnTo>
                <a:lnTo>
                  <a:pt x="231738" y="560189"/>
                </a:lnTo>
                <a:lnTo>
                  <a:pt x="276606" y="563879"/>
                </a:lnTo>
                <a:lnTo>
                  <a:pt x="321473" y="560189"/>
                </a:lnTo>
                <a:lnTo>
                  <a:pt x="364036" y="549505"/>
                </a:lnTo>
                <a:lnTo>
                  <a:pt x="403723" y="532408"/>
                </a:lnTo>
                <a:lnTo>
                  <a:pt x="439967" y="509479"/>
                </a:lnTo>
                <a:lnTo>
                  <a:pt x="472197" y="481298"/>
                </a:lnTo>
                <a:lnTo>
                  <a:pt x="499843" y="448446"/>
                </a:lnTo>
                <a:lnTo>
                  <a:pt x="522338" y="411503"/>
                </a:lnTo>
                <a:lnTo>
                  <a:pt x="539110" y="371051"/>
                </a:lnTo>
                <a:lnTo>
                  <a:pt x="549591" y="327669"/>
                </a:lnTo>
                <a:lnTo>
                  <a:pt x="553212" y="281939"/>
                </a:lnTo>
                <a:lnTo>
                  <a:pt x="549591" y="236210"/>
                </a:lnTo>
                <a:lnTo>
                  <a:pt x="539110" y="192828"/>
                </a:lnTo>
                <a:lnTo>
                  <a:pt x="522338" y="152376"/>
                </a:lnTo>
                <a:lnTo>
                  <a:pt x="499843" y="115433"/>
                </a:lnTo>
                <a:lnTo>
                  <a:pt x="472197" y="82581"/>
                </a:lnTo>
                <a:lnTo>
                  <a:pt x="439967" y="54400"/>
                </a:lnTo>
                <a:lnTo>
                  <a:pt x="403723" y="31471"/>
                </a:lnTo>
                <a:lnTo>
                  <a:pt x="364036" y="14374"/>
                </a:lnTo>
                <a:lnTo>
                  <a:pt x="321473" y="3690"/>
                </a:lnTo>
                <a:lnTo>
                  <a:pt x="276606" y="0"/>
                </a:lnTo>
                <a:close/>
              </a:path>
            </a:pathLst>
          </a:custGeom>
          <a:solidFill>
            <a:srgbClr val="D14552"/>
          </a:solidFill>
          <a:ln w="9525">
            <a:noFill/>
            <a:round/>
          </a:ln>
        </p:spPr>
        <p:txBody>
          <a:bodyPr lIns="0" tIns="0" rIns="0" bIns="0"/>
          <a:lstStyle/>
          <a:p>
            <a:endParaRPr lang="zh-CN" altLang="en-US"/>
          </a:p>
        </p:txBody>
      </p:sp>
      <p:sp>
        <p:nvSpPr>
          <p:cNvPr id="52259" name="object 36"/>
          <p:cNvSpPr txBox="1">
            <a:spLocks noChangeArrowheads="1"/>
          </p:cNvSpPr>
          <p:nvPr/>
        </p:nvSpPr>
        <p:spPr bwMode="auto">
          <a:xfrm>
            <a:off x="603250" y="3049588"/>
            <a:ext cx="196850" cy="392112"/>
          </a:xfrm>
          <a:prstGeom prst="rect">
            <a:avLst/>
          </a:prstGeom>
          <a:noFill/>
          <a:ln w="9525">
            <a:noFill/>
            <a:miter lim="800000"/>
          </a:ln>
        </p:spPr>
        <p:txBody>
          <a:bodyPr lIns="0" tIns="12700" rIns="0" bIns="0">
            <a:spAutoFit/>
          </a:bodyPr>
          <a:lstStyle/>
          <a:p>
            <a:pPr marL="12700">
              <a:spcBef>
                <a:spcPts val="100"/>
              </a:spcBef>
            </a:pPr>
            <a:r>
              <a:rPr lang="en-US" altLang="zh-CN" sz="2400">
                <a:solidFill>
                  <a:srgbClr val="F1F1F1"/>
                </a:solidFill>
                <a:cs typeface="Arial" panose="020B0604020202020204" pitchFamily="34" charset="0"/>
              </a:rPr>
              <a:t>2</a:t>
            </a:r>
            <a:endParaRPr lang="en-US" altLang="zh-CN" sz="2400">
              <a:cs typeface="Arial" panose="020B0604020202020204" pitchFamily="34" charset="0"/>
            </a:endParaRPr>
          </a:p>
        </p:txBody>
      </p:sp>
      <p:sp>
        <p:nvSpPr>
          <p:cNvPr id="37" name="object 37"/>
          <p:cNvSpPr txBox="1"/>
          <p:nvPr/>
        </p:nvSpPr>
        <p:spPr>
          <a:xfrm>
            <a:off x="3349625" y="4217988"/>
            <a:ext cx="3108325" cy="311150"/>
          </a:xfrm>
          <a:prstGeom prst="rect">
            <a:avLst/>
          </a:prstGeom>
        </p:spPr>
        <p:txBody>
          <a:bodyPr lIns="0" tIns="15240" rIns="0" bIns="0">
            <a:spAutoFit/>
          </a:bodyPr>
          <a:lstStyle/>
          <a:p>
            <a:pPr marL="12700">
              <a:spcBef>
                <a:spcPts val="125"/>
              </a:spcBef>
            </a:pPr>
            <a:r>
              <a:rPr lang="zh-CN" altLang="en-US">
                <a:solidFill>
                  <a:srgbClr val="647B9D"/>
                </a:solidFill>
                <a:latin typeface="微软雅黑" panose="020B0503020204020204" pitchFamily="34" charset="-122"/>
                <a:ea typeface="微软雅黑" panose="020B0503020204020204" pitchFamily="34" charset="-122"/>
              </a:rPr>
              <a:t>自行办理纳税申报，结清税款</a:t>
            </a:r>
            <a:endParaRPr lang="zh-CN" altLang="en-US">
              <a:latin typeface="微软雅黑" panose="020B0503020204020204" pitchFamily="34" charset="-122"/>
              <a:ea typeface="微软雅黑" panose="020B0503020204020204" pitchFamily="34" charset="-122"/>
            </a:endParaRPr>
          </a:p>
        </p:txBody>
      </p:sp>
      <p:sp>
        <p:nvSpPr>
          <p:cNvPr id="52261" name="object 38"/>
          <p:cNvSpPr txBox="1">
            <a:spLocks noChangeArrowheads="1"/>
          </p:cNvSpPr>
          <p:nvPr/>
        </p:nvSpPr>
        <p:spPr bwMode="auto">
          <a:xfrm>
            <a:off x="1050925" y="4165600"/>
            <a:ext cx="1857375" cy="514350"/>
          </a:xfrm>
          <a:prstGeom prst="rect">
            <a:avLst/>
          </a:prstGeom>
          <a:noFill/>
          <a:ln w="9525">
            <a:noFill/>
            <a:miter lim="800000"/>
          </a:ln>
        </p:spPr>
        <p:txBody>
          <a:bodyPr lIns="0" tIns="12700" rIns="0" bIns="0">
            <a:spAutoFit/>
          </a:bodyPr>
          <a:lstStyle/>
          <a:p>
            <a:pPr marL="12700">
              <a:spcBef>
                <a:spcPts val="100"/>
              </a:spcBef>
            </a:pPr>
            <a:r>
              <a:rPr lang="zh-CN" altLang="en-US" sz="3200" b="1">
                <a:solidFill>
                  <a:srgbClr val="375F92"/>
                </a:solidFill>
                <a:latin typeface="微软雅黑" panose="020B0503020204020204" pitchFamily="34" charset="-122"/>
                <a:ea typeface="微软雅黑" panose="020B0503020204020204" pitchFamily="34" charset="-122"/>
              </a:rPr>
              <a:t>“清”</a:t>
            </a:r>
            <a:r>
              <a:rPr lang="zh-CN" altLang="en-US" sz="2400" b="1">
                <a:solidFill>
                  <a:srgbClr val="375F92"/>
                </a:solidFill>
                <a:latin typeface="微软雅黑" panose="020B0503020204020204" pitchFamily="34" charset="-122"/>
                <a:ea typeface="微软雅黑" panose="020B0503020204020204" pitchFamily="34" charset="-122"/>
              </a:rPr>
              <a:t>税款</a:t>
            </a:r>
            <a:endParaRPr lang="zh-CN" altLang="en-US" sz="2400">
              <a:latin typeface="微软雅黑" panose="020B0503020204020204" pitchFamily="34" charset="-122"/>
              <a:ea typeface="微软雅黑" panose="020B0503020204020204" pitchFamily="34" charset="-122"/>
            </a:endParaRPr>
          </a:p>
        </p:txBody>
      </p:sp>
      <p:sp>
        <p:nvSpPr>
          <p:cNvPr id="52262" name="object 39"/>
          <p:cNvSpPr/>
          <p:nvPr/>
        </p:nvSpPr>
        <p:spPr bwMode="auto">
          <a:xfrm>
            <a:off x="419100" y="4067175"/>
            <a:ext cx="554038" cy="563563"/>
          </a:xfrm>
          <a:custGeom>
            <a:avLst/>
            <a:gdLst/>
            <a:ahLst/>
            <a:cxnLst>
              <a:cxn ang="0">
                <a:pos x="276606" y="0"/>
              </a:cxn>
              <a:cxn ang="0">
                <a:pos x="231738" y="3679"/>
              </a:cxn>
              <a:cxn ang="0">
                <a:pos x="189175" y="14331"/>
              </a:cxn>
              <a:cxn ang="0">
                <a:pos x="149488" y="31378"/>
              </a:cxn>
              <a:cxn ang="0">
                <a:pos x="113244" y="54242"/>
              </a:cxn>
              <a:cxn ang="0">
                <a:pos x="81014" y="82343"/>
              </a:cxn>
              <a:cxn ang="0">
                <a:pos x="53368" y="115104"/>
              </a:cxn>
              <a:cxn ang="0">
                <a:pos x="30873" y="151946"/>
              </a:cxn>
              <a:cxn ang="0">
                <a:pos x="14101" y="192292"/>
              </a:cxn>
              <a:cxn ang="0">
                <a:pos x="3620" y="235562"/>
              </a:cxn>
              <a:cxn ang="0">
                <a:pos x="0" y="281178"/>
              </a:cxn>
              <a:cxn ang="0">
                <a:pos x="3620" y="326793"/>
              </a:cxn>
              <a:cxn ang="0">
                <a:pos x="14101" y="370063"/>
              </a:cxn>
              <a:cxn ang="0">
                <a:pos x="30873" y="410409"/>
              </a:cxn>
              <a:cxn ang="0">
                <a:pos x="53368" y="447251"/>
              </a:cxn>
              <a:cxn ang="0">
                <a:pos x="81014" y="480012"/>
              </a:cxn>
              <a:cxn ang="0">
                <a:pos x="113244" y="508113"/>
              </a:cxn>
              <a:cxn ang="0">
                <a:pos x="149488" y="530977"/>
              </a:cxn>
              <a:cxn ang="0">
                <a:pos x="189175" y="548024"/>
              </a:cxn>
              <a:cxn ang="0">
                <a:pos x="231738" y="558676"/>
              </a:cxn>
              <a:cxn ang="0">
                <a:pos x="276606" y="562356"/>
              </a:cxn>
              <a:cxn ang="0">
                <a:pos x="321473" y="558676"/>
              </a:cxn>
              <a:cxn ang="0">
                <a:pos x="364036" y="548024"/>
              </a:cxn>
              <a:cxn ang="0">
                <a:pos x="403723" y="530977"/>
              </a:cxn>
              <a:cxn ang="0">
                <a:pos x="439967" y="508113"/>
              </a:cxn>
              <a:cxn ang="0">
                <a:pos x="472197" y="480012"/>
              </a:cxn>
              <a:cxn ang="0">
                <a:pos x="499843" y="447251"/>
              </a:cxn>
              <a:cxn ang="0">
                <a:pos x="522338" y="410409"/>
              </a:cxn>
              <a:cxn ang="0">
                <a:pos x="539110" y="370063"/>
              </a:cxn>
              <a:cxn ang="0">
                <a:pos x="549591" y="326793"/>
              </a:cxn>
              <a:cxn ang="0">
                <a:pos x="553212" y="281178"/>
              </a:cxn>
              <a:cxn ang="0">
                <a:pos x="549591" y="235562"/>
              </a:cxn>
              <a:cxn ang="0">
                <a:pos x="539110" y="192292"/>
              </a:cxn>
              <a:cxn ang="0">
                <a:pos x="522338" y="151946"/>
              </a:cxn>
              <a:cxn ang="0">
                <a:pos x="499843" y="115104"/>
              </a:cxn>
              <a:cxn ang="0">
                <a:pos x="472197" y="82343"/>
              </a:cxn>
              <a:cxn ang="0">
                <a:pos x="439967" y="54242"/>
              </a:cxn>
              <a:cxn ang="0">
                <a:pos x="403723" y="31378"/>
              </a:cxn>
              <a:cxn ang="0">
                <a:pos x="364036" y="14331"/>
              </a:cxn>
              <a:cxn ang="0">
                <a:pos x="321473" y="3679"/>
              </a:cxn>
              <a:cxn ang="0">
                <a:pos x="276606" y="0"/>
              </a:cxn>
            </a:cxnLst>
            <a:rect l="0" t="0" r="r" b="b"/>
            <a:pathLst>
              <a:path w="553719" h="562610">
                <a:moveTo>
                  <a:pt x="276606" y="0"/>
                </a:moveTo>
                <a:lnTo>
                  <a:pt x="231738" y="3679"/>
                </a:lnTo>
                <a:lnTo>
                  <a:pt x="189175" y="14331"/>
                </a:lnTo>
                <a:lnTo>
                  <a:pt x="149488" y="31378"/>
                </a:lnTo>
                <a:lnTo>
                  <a:pt x="113244" y="54242"/>
                </a:lnTo>
                <a:lnTo>
                  <a:pt x="81014" y="82343"/>
                </a:lnTo>
                <a:lnTo>
                  <a:pt x="53368" y="115104"/>
                </a:lnTo>
                <a:lnTo>
                  <a:pt x="30873" y="151946"/>
                </a:lnTo>
                <a:lnTo>
                  <a:pt x="14101" y="192292"/>
                </a:lnTo>
                <a:lnTo>
                  <a:pt x="3620" y="235562"/>
                </a:lnTo>
                <a:lnTo>
                  <a:pt x="0" y="281178"/>
                </a:lnTo>
                <a:lnTo>
                  <a:pt x="3620" y="326793"/>
                </a:lnTo>
                <a:lnTo>
                  <a:pt x="14101" y="370063"/>
                </a:lnTo>
                <a:lnTo>
                  <a:pt x="30873" y="410409"/>
                </a:lnTo>
                <a:lnTo>
                  <a:pt x="53368" y="447251"/>
                </a:lnTo>
                <a:lnTo>
                  <a:pt x="81014" y="480012"/>
                </a:lnTo>
                <a:lnTo>
                  <a:pt x="113244" y="508113"/>
                </a:lnTo>
                <a:lnTo>
                  <a:pt x="149488" y="530977"/>
                </a:lnTo>
                <a:lnTo>
                  <a:pt x="189175" y="548024"/>
                </a:lnTo>
                <a:lnTo>
                  <a:pt x="231738" y="558676"/>
                </a:lnTo>
                <a:lnTo>
                  <a:pt x="276606" y="562356"/>
                </a:lnTo>
                <a:lnTo>
                  <a:pt x="321473" y="558676"/>
                </a:lnTo>
                <a:lnTo>
                  <a:pt x="364036" y="548024"/>
                </a:lnTo>
                <a:lnTo>
                  <a:pt x="403723" y="530977"/>
                </a:lnTo>
                <a:lnTo>
                  <a:pt x="439967" y="508113"/>
                </a:lnTo>
                <a:lnTo>
                  <a:pt x="472197" y="480012"/>
                </a:lnTo>
                <a:lnTo>
                  <a:pt x="499843" y="447251"/>
                </a:lnTo>
                <a:lnTo>
                  <a:pt x="522338" y="410409"/>
                </a:lnTo>
                <a:lnTo>
                  <a:pt x="539110" y="370063"/>
                </a:lnTo>
                <a:lnTo>
                  <a:pt x="549591" y="326793"/>
                </a:lnTo>
                <a:lnTo>
                  <a:pt x="553212" y="281178"/>
                </a:lnTo>
                <a:lnTo>
                  <a:pt x="549591" y="235562"/>
                </a:lnTo>
                <a:lnTo>
                  <a:pt x="539110" y="192292"/>
                </a:lnTo>
                <a:lnTo>
                  <a:pt x="522338" y="151946"/>
                </a:lnTo>
                <a:lnTo>
                  <a:pt x="499843" y="115104"/>
                </a:lnTo>
                <a:lnTo>
                  <a:pt x="472197" y="82343"/>
                </a:lnTo>
                <a:lnTo>
                  <a:pt x="439967" y="54242"/>
                </a:lnTo>
                <a:lnTo>
                  <a:pt x="403723" y="31378"/>
                </a:lnTo>
                <a:lnTo>
                  <a:pt x="364036" y="14331"/>
                </a:lnTo>
                <a:lnTo>
                  <a:pt x="321473" y="3679"/>
                </a:lnTo>
                <a:lnTo>
                  <a:pt x="276606" y="0"/>
                </a:lnTo>
                <a:close/>
              </a:path>
            </a:pathLst>
          </a:custGeom>
          <a:solidFill>
            <a:srgbClr val="6FAC46"/>
          </a:solidFill>
          <a:ln w="9525">
            <a:noFill/>
            <a:round/>
          </a:ln>
        </p:spPr>
        <p:txBody>
          <a:bodyPr lIns="0" tIns="0" rIns="0" bIns="0"/>
          <a:lstStyle/>
          <a:p>
            <a:endParaRPr lang="zh-CN" altLang="en-US"/>
          </a:p>
        </p:txBody>
      </p:sp>
      <p:sp>
        <p:nvSpPr>
          <p:cNvPr id="40" name="object 40"/>
          <p:cNvSpPr txBox="1"/>
          <p:nvPr/>
        </p:nvSpPr>
        <p:spPr>
          <a:xfrm>
            <a:off x="598488" y="4146550"/>
            <a:ext cx="193675" cy="390525"/>
          </a:xfrm>
          <a:prstGeom prst="rect">
            <a:avLst/>
          </a:prstGeom>
        </p:spPr>
        <p:txBody>
          <a:bodyPr lIns="0" tIns="12700" rIns="0" bIns="0">
            <a:spAutoFit/>
          </a:bodyPr>
          <a:lstStyle/>
          <a:p>
            <a:pPr marL="12700">
              <a:spcBef>
                <a:spcPts val="100"/>
              </a:spcBef>
              <a:defRPr/>
            </a:pPr>
            <a:r>
              <a:rPr sz="2400" spc="-5" dirty="0">
                <a:solidFill>
                  <a:srgbClr val="F1F1F1"/>
                </a:solidFill>
                <a:latin typeface="Arial" panose="020B0604020202020204"/>
                <a:ea typeface="宋体" panose="02010600030101010101" pitchFamily="2" charset="-122"/>
                <a:cs typeface="Arial" panose="020B0604020202020204"/>
              </a:rPr>
              <a:t>3</a:t>
            </a:r>
            <a:endParaRPr sz="2400">
              <a:latin typeface="Arial" panose="020B0604020202020204"/>
              <a:ea typeface="宋体" panose="02010600030101010101" pitchFamily="2" charset="-122"/>
              <a:cs typeface="Arial" panose="020B0604020202020204"/>
            </a:endParaRPr>
          </a:p>
        </p:txBody>
      </p:sp>
      <p:sp>
        <p:nvSpPr>
          <p:cNvPr id="52264" name="object 41"/>
          <p:cNvSpPr/>
          <p:nvPr/>
        </p:nvSpPr>
        <p:spPr bwMode="auto">
          <a:xfrm>
            <a:off x="431800" y="5253038"/>
            <a:ext cx="552450" cy="563562"/>
          </a:xfrm>
          <a:custGeom>
            <a:avLst/>
            <a:gdLst/>
            <a:ahLst/>
            <a:cxnLst>
              <a:cxn ang="0">
                <a:pos x="276606" y="0"/>
              </a:cxn>
              <a:cxn ang="0">
                <a:pos x="231738" y="3690"/>
              </a:cxn>
              <a:cxn ang="0">
                <a:pos x="189175" y="14374"/>
              </a:cxn>
              <a:cxn ang="0">
                <a:pos x="149488" y="31471"/>
              </a:cxn>
              <a:cxn ang="0">
                <a:pos x="113244" y="54400"/>
              </a:cxn>
              <a:cxn ang="0">
                <a:pos x="81014" y="82581"/>
              </a:cxn>
              <a:cxn ang="0">
                <a:pos x="53368" y="115433"/>
              </a:cxn>
              <a:cxn ang="0">
                <a:pos x="30873" y="152376"/>
              </a:cxn>
              <a:cxn ang="0">
                <a:pos x="14101" y="192828"/>
              </a:cxn>
              <a:cxn ang="0">
                <a:pos x="3620" y="236210"/>
              </a:cxn>
              <a:cxn ang="0">
                <a:pos x="0" y="281940"/>
              </a:cxn>
              <a:cxn ang="0">
                <a:pos x="3620" y="327672"/>
              </a:cxn>
              <a:cxn ang="0">
                <a:pos x="14101" y="371056"/>
              </a:cxn>
              <a:cxn ang="0">
                <a:pos x="30873" y="411509"/>
              </a:cxn>
              <a:cxn ang="0">
                <a:pos x="53368" y="448451"/>
              </a:cxn>
              <a:cxn ang="0">
                <a:pos x="81014" y="481303"/>
              </a:cxn>
              <a:cxn ang="0">
                <a:pos x="113244" y="509482"/>
              </a:cxn>
              <a:cxn ang="0">
                <a:pos x="149488" y="532411"/>
              </a:cxn>
              <a:cxn ang="0">
                <a:pos x="189175" y="549506"/>
              </a:cxn>
              <a:cxn ang="0">
                <a:pos x="231738" y="560189"/>
              </a:cxn>
              <a:cxn ang="0">
                <a:pos x="276606" y="563880"/>
              </a:cxn>
              <a:cxn ang="0">
                <a:pos x="321473" y="560189"/>
              </a:cxn>
              <a:cxn ang="0">
                <a:pos x="364036" y="549506"/>
              </a:cxn>
              <a:cxn ang="0">
                <a:pos x="403723" y="532411"/>
              </a:cxn>
              <a:cxn ang="0">
                <a:pos x="439967" y="509482"/>
              </a:cxn>
              <a:cxn ang="0">
                <a:pos x="472197" y="481303"/>
              </a:cxn>
              <a:cxn ang="0">
                <a:pos x="499843" y="448451"/>
              </a:cxn>
              <a:cxn ang="0">
                <a:pos x="522338" y="411509"/>
              </a:cxn>
              <a:cxn ang="0">
                <a:pos x="539110" y="371056"/>
              </a:cxn>
              <a:cxn ang="0">
                <a:pos x="549591" y="327672"/>
              </a:cxn>
              <a:cxn ang="0">
                <a:pos x="553211" y="281940"/>
              </a:cxn>
              <a:cxn ang="0">
                <a:pos x="549591" y="236210"/>
              </a:cxn>
              <a:cxn ang="0">
                <a:pos x="539110" y="192828"/>
              </a:cxn>
              <a:cxn ang="0">
                <a:pos x="522338" y="152376"/>
              </a:cxn>
              <a:cxn ang="0">
                <a:pos x="499843" y="115433"/>
              </a:cxn>
              <a:cxn ang="0">
                <a:pos x="472197" y="82581"/>
              </a:cxn>
              <a:cxn ang="0">
                <a:pos x="439967" y="54400"/>
              </a:cxn>
              <a:cxn ang="0">
                <a:pos x="403723" y="31471"/>
              </a:cxn>
              <a:cxn ang="0">
                <a:pos x="364036" y="14374"/>
              </a:cxn>
              <a:cxn ang="0">
                <a:pos x="321473" y="3690"/>
              </a:cxn>
              <a:cxn ang="0">
                <a:pos x="276606" y="0"/>
              </a:cxn>
            </a:cxnLst>
            <a:rect l="0" t="0" r="r" b="b"/>
            <a:pathLst>
              <a:path w="553719" h="563879">
                <a:moveTo>
                  <a:pt x="276606" y="0"/>
                </a:moveTo>
                <a:lnTo>
                  <a:pt x="231738" y="3690"/>
                </a:lnTo>
                <a:lnTo>
                  <a:pt x="189175" y="14374"/>
                </a:lnTo>
                <a:lnTo>
                  <a:pt x="149488" y="31471"/>
                </a:lnTo>
                <a:lnTo>
                  <a:pt x="113244" y="54400"/>
                </a:lnTo>
                <a:lnTo>
                  <a:pt x="81014" y="82581"/>
                </a:lnTo>
                <a:lnTo>
                  <a:pt x="53368" y="115433"/>
                </a:lnTo>
                <a:lnTo>
                  <a:pt x="30873" y="152376"/>
                </a:lnTo>
                <a:lnTo>
                  <a:pt x="14101" y="192828"/>
                </a:lnTo>
                <a:lnTo>
                  <a:pt x="3620" y="236210"/>
                </a:lnTo>
                <a:lnTo>
                  <a:pt x="0" y="281940"/>
                </a:lnTo>
                <a:lnTo>
                  <a:pt x="3620" y="327672"/>
                </a:lnTo>
                <a:lnTo>
                  <a:pt x="14101" y="371056"/>
                </a:lnTo>
                <a:lnTo>
                  <a:pt x="30873" y="411509"/>
                </a:lnTo>
                <a:lnTo>
                  <a:pt x="53368" y="448451"/>
                </a:lnTo>
                <a:lnTo>
                  <a:pt x="81014" y="481303"/>
                </a:lnTo>
                <a:lnTo>
                  <a:pt x="113244" y="509482"/>
                </a:lnTo>
                <a:lnTo>
                  <a:pt x="149488" y="532411"/>
                </a:lnTo>
                <a:lnTo>
                  <a:pt x="189175" y="549506"/>
                </a:lnTo>
                <a:lnTo>
                  <a:pt x="231738" y="560189"/>
                </a:lnTo>
                <a:lnTo>
                  <a:pt x="276606" y="563880"/>
                </a:lnTo>
                <a:lnTo>
                  <a:pt x="321473" y="560189"/>
                </a:lnTo>
                <a:lnTo>
                  <a:pt x="364036" y="549506"/>
                </a:lnTo>
                <a:lnTo>
                  <a:pt x="403723" y="532411"/>
                </a:lnTo>
                <a:lnTo>
                  <a:pt x="439967" y="509482"/>
                </a:lnTo>
                <a:lnTo>
                  <a:pt x="472197" y="481303"/>
                </a:lnTo>
                <a:lnTo>
                  <a:pt x="499843" y="448451"/>
                </a:lnTo>
                <a:lnTo>
                  <a:pt x="522338" y="411509"/>
                </a:lnTo>
                <a:lnTo>
                  <a:pt x="539110" y="371056"/>
                </a:lnTo>
                <a:lnTo>
                  <a:pt x="549591" y="327672"/>
                </a:lnTo>
                <a:lnTo>
                  <a:pt x="553211" y="281940"/>
                </a:lnTo>
                <a:lnTo>
                  <a:pt x="549591" y="236210"/>
                </a:lnTo>
                <a:lnTo>
                  <a:pt x="539110" y="192828"/>
                </a:lnTo>
                <a:lnTo>
                  <a:pt x="522338" y="152376"/>
                </a:lnTo>
                <a:lnTo>
                  <a:pt x="499843" y="115433"/>
                </a:lnTo>
                <a:lnTo>
                  <a:pt x="472197" y="82581"/>
                </a:lnTo>
                <a:lnTo>
                  <a:pt x="439967" y="54400"/>
                </a:lnTo>
                <a:lnTo>
                  <a:pt x="403723" y="31471"/>
                </a:lnTo>
                <a:lnTo>
                  <a:pt x="364036" y="14374"/>
                </a:lnTo>
                <a:lnTo>
                  <a:pt x="321473" y="3690"/>
                </a:lnTo>
                <a:lnTo>
                  <a:pt x="276606" y="0"/>
                </a:lnTo>
                <a:close/>
              </a:path>
            </a:pathLst>
          </a:custGeom>
          <a:solidFill>
            <a:srgbClr val="44536B"/>
          </a:solidFill>
          <a:ln w="9525">
            <a:noFill/>
            <a:round/>
          </a:ln>
        </p:spPr>
        <p:txBody>
          <a:bodyPr lIns="0" tIns="0" rIns="0" bIns="0"/>
          <a:lstStyle/>
          <a:p>
            <a:endParaRPr lang="zh-CN" altLang="en-US"/>
          </a:p>
        </p:txBody>
      </p:sp>
      <p:sp>
        <p:nvSpPr>
          <p:cNvPr id="42" name="object 42"/>
          <p:cNvSpPr txBox="1"/>
          <p:nvPr/>
        </p:nvSpPr>
        <p:spPr>
          <a:xfrm>
            <a:off x="609600" y="5332413"/>
            <a:ext cx="195263" cy="392112"/>
          </a:xfrm>
          <a:prstGeom prst="rect">
            <a:avLst/>
          </a:prstGeom>
        </p:spPr>
        <p:txBody>
          <a:bodyPr lIns="0" tIns="12700" rIns="0" bIns="0">
            <a:spAutoFit/>
          </a:bodyPr>
          <a:lstStyle/>
          <a:p>
            <a:pPr marL="12700">
              <a:spcBef>
                <a:spcPts val="100"/>
              </a:spcBef>
              <a:defRPr/>
            </a:pPr>
            <a:r>
              <a:rPr sz="2400" spc="-5" dirty="0">
                <a:solidFill>
                  <a:srgbClr val="F1F1F1"/>
                </a:solidFill>
                <a:latin typeface="Arial" panose="020B0604020202020204"/>
                <a:ea typeface="宋体" panose="02010600030101010101" pitchFamily="2" charset="-122"/>
                <a:cs typeface="Arial" panose="020B0604020202020204"/>
              </a:rPr>
              <a:t>4</a:t>
            </a:r>
            <a:endParaRPr sz="2400">
              <a:latin typeface="Arial" panose="020B0604020202020204"/>
              <a:ea typeface="宋体" panose="02010600030101010101" pitchFamily="2" charset="-122"/>
              <a:cs typeface="Arial" panose="020B0604020202020204"/>
            </a:endParaRPr>
          </a:p>
        </p:txBody>
      </p:sp>
      <p:sp>
        <p:nvSpPr>
          <p:cNvPr id="43" name="object 43"/>
          <p:cNvSpPr txBox="1"/>
          <p:nvPr/>
        </p:nvSpPr>
        <p:spPr>
          <a:xfrm>
            <a:off x="3343275" y="5368925"/>
            <a:ext cx="977900" cy="311150"/>
          </a:xfrm>
          <a:prstGeom prst="rect">
            <a:avLst/>
          </a:prstGeom>
        </p:spPr>
        <p:txBody>
          <a:bodyPr lIns="0" tIns="15875" rIns="0" bIns="0">
            <a:spAutoFit/>
          </a:bodyPr>
          <a:lstStyle/>
          <a:p>
            <a:pPr marL="12700">
              <a:spcBef>
                <a:spcPts val="125"/>
              </a:spcBef>
            </a:pPr>
            <a:r>
              <a:rPr lang="zh-CN" altLang="en-US">
                <a:solidFill>
                  <a:srgbClr val="647B9D"/>
                </a:solidFill>
                <a:latin typeface="微软雅黑" panose="020B0503020204020204" pitchFamily="34" charset="-122"/>
                <a:ea typeface="微软雅黑" panose="020B0503020204020204" pitchFamily="34" charset="-122"/>
              </a:rPr>
              <a:t>多退少补</a:t>
            </a:r>
            <a:endParaRPr lang="zh-CN" altLang="en-US">
              <a:latin typeface="微软雅黑" panose="020B0503020204020204" pitchFamily="34" charset="-122"/>
              <a:ea typeface="微软雅黑" panose="020B0503020204020204" pitchFamily="34" charset="-122"/>
            </a:endParaRPr>
          </a:p>
        </p:txBody>
      </p:sp>
      <p:sp>
        <p:nvSpPr>
          <p:cNvPr id="52267" name="object 44"/>
          <p:cNvSpPr txBox="1">
            <a:spLocks noChangeArrowheads="1"/>
          </p:cNvSpPr>
          <p:nvPr/>
        </p:nvSpPr>
        <p:spPr bwMode="auto">
          <a:xfrm>
            <a:off x="1450975" y="5303838"/>
            <a:ext cx="1144588" cy="512762"/>
          </a:xfrm>
          <a:prstGeom prst="rect">
            <a:avLst/>
          </a:prstGeom>
          <a:noFill/>
          <a:ln w="9525">
            <a:noFill/>
            <a:miter lim="800000"/>
          </a:ln>
        </p:spPr>
        <p:txBody>
          <a:bodyPr lIns="0" tIns="12700" rIns="0" bIns="0">
            <a:spAutoFit/>
          </a:bodyPr>
          <a:lstStyle/>
          <a:p>
            <a:pPr marL="12700">
              <a:spcBef>
                <a:spcPts val="100"/>
              </a:spcBef>
            </a:pPr>
            <a:r>
              <a:rPr lang="zh-CN" altLang="en-US" sz="3200" b="1">
                <a:solidFill>
                  <a:srgbClr val="375F92"/>
                </a:solidFill>
                <a:latin typeface="微软雅黑" panose="020B0503020204020204" pitchFamily="34" charset="-122"/>
                <a:ea typeface="微软雅黑" panose="020B0503020204020204" pitchFamily="34" charset="-122"/>
              </a:rPr>
              <a:t>缴退</a:t>
            </a:r>
            <a:r>
              <a:rPr lang="zh-CN" altLang="en-US" sz="2400" b="1">
                <a:solidFill>
                  <a:srgbClr val="375F92"/>
                </a:solidFill>
                <a:latin typeface="微软雅黑" panose="020B0503020204020204" pitchFamily="34" charset="-122"/>
                <a:ea typeface="微软雅黑" panose="020B0503020204020204" pitchFamily="34" charset="-122"/>
              </a:rPr>
              <a:t>税</a:t>
            </a:r>
            <a:endParaRPr lang="zh-CN" altLang="en-US" sz="2400">
              <a:latin typeface="微软雅黑" panose="020B0503020204020204" pitchFamily="34" charset="-122"/>
              <a:ea typeface="微软雅黑" panose="020B0503020204020204" pitchFamily="34" charset="-122"/>
            </a:endParaRPr>
          </a:p>
        </p:txBody>
      </p:sp>
      <p:sp>
        <p:nvSpPr>
          <p:cNvPr id="45" name="object 45"/>
          <p:cNvSpPr txBox="1"/>
          <p:nvPr/>
        </p:nvSpPr>
        <p:spPr>
          <a:xfrm>
            <a:off x="805180" y="1115695"/>
            <a:ext cx="10689590" cy="470535"/>
          </a:xfrm>
          <a:prstGeom prst="rect">
            <a:avLst/>
          </a:prstGeom>
        </p:spPr>
        <p:txBody>
          <a:bodyPr wrap="square" lIns="0" tIns="12065" rIns="0" bIns="0">
            <a:spAutoFit/>
          </a:bodyPr>
          <a:lstStyle/>
          <a:p>
            <a:pPr marL="12700">
              <a:spcBef>
                <a:spcPts val="100"/>
              </a:spcBef>
            </a:pPr>
            <a:r>
              <a:rPr lang="zh-CN" altLang="en-US" sz="2800" b="1">
                <a:solidFill>
                  <a:srgbClr val="C00000"/>
                </a:solidFill>
                <a:latin typeface="Microsoft JhengHei" panose="020B0604030504040204" charset="-120"/>
                <a:ea typeface="Microsoft JhengHei" panose="020B0604030504040204" charset="-120"/>
              </a:rPr>
              <a:t>在平时预缴的基础上</a:t>
            </a:r>
            <a:r>
              <a:rPr lang="en-US" altLang="zh-CN" sz="2800" b="1">
                <a:solidFill>
                  <a:srgbClr val="C00000"/>
                </a:solidFill>
                <a:latin typeface="Microsoft JhengHei" panose="020B0604030504040204" charset="-120"/>
                <a:ea typeface="Microsoft JhengHei" panose="020B0604030504040204" charset="-120"/>
              </a:rPr>
              <a:t>“</a:t>
            </a:r>
            <a:r>
              <a:rPr lang="zh-CN" altLang="en-US" sz="2800" b="1">
                <a:solidFill>
                  <a:srgbClr val="C00000"/>
                </a:solidFill>
                <a:latin typeface="Microsoft JhengHei" panose="020B0604030504040204" charset="-120"/>
                <a:ea typeface="Microsoft JhengHei" panose="020B0604030504040204" charset="-120"/>
              </a:rPr>
              <a:t>查遗补漏、汇总收支、按年算账、多退少补</a:t>
            </a:r>
            <a:r>
              <a:rPr lang="en-US" altLang="zh-CN" sz="2800" b="1">
                <a:solidFill>
                  <a:srgbClr val="C00000"/>
                </a:solidFill>
                <a:latin typeface="Microsoft JhengHei" panose="020B0604030504040204" charset="-120"/>
                <a:ea typeface="Microsoft JhengHei" panose="020B0604030504040204" charset="-120"/>
              </a:rPr>
              <a:t>”</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object 5"/>
          <p:cNvSpPr/>
          <p:nvPr/>
        </p:nvSpPr>
        <p:spPr bwMode="auto">
          <a:xfrm>
            <a:off x="527050" y="5372100"/>
            <a:ext cx="850900" cy="784225"/>
          </a:xfrm>
          <a:custGeom>
            <a:avLst/>
            <a:gdLst/>
            <a:ahLst/>
            <a:cxnLst>
              <a:cxn ang="0">
                <a:pos x="292608" y="455409"/>
              </a:cxn>
              <a:cxn ang="0">
                <a:pos x="91440" y="455409"/>
              </a:cxn>
              <a:cxn ang="0">
                <a:pos x="182880" y="784860"/>
              </a:cxn>
              <a:cxn ang="0">
                <a:pos x="402336" y="784860"/>
              </a:cxn>
              <a:cxn ang="0">
                <a:pos x="402336" y="678268"/>
              </a:cxn>
              <a:cxn ang="0">
                <a:pos x="356616" y="678268"/>
              </a:cxn>
              <a:cxn ang="0">
                <a:pos x="292608" y="455409"/>
              </a:cxn>
              <a:cxn ang="0">
                <a:pos x="658368" y="0"/>
              </a:cxn>
              <a:cxn ang="0">
                <a:pos x="448056" y="155066"/>
              </a:cxn>
              <a:cxn ang="0">
                <a:pos x="411480" y="184150"/>
              </a:cxn>
              <a:cxn ang="0">
                <a:pos x="27432" y="184150"/>
              </a:cxn>
              <a:cxn ang="0">
                <a:pos x="12192" y="227778"/>
              </a:cxn>
              <a:cxn ang="0">
                <a:pos x="3048" y="271683"/>
              </a:cxn>
              <a:cxn ang="0">
                <a:pos x="0" y="316131"/>
              </a:cxn>
              <a:cxn ang="0">
                <a:pos x="3048" y="361390"/>
              </a:cxn>
              <a:cxn ang="0">
                <a:pos x="12192" y="407727"/>
              </a:cxn>
              <a:cxn ang="0">
                <a:pos x="27432" y="455409"/>
              </a:cxn>
              <a:cxn ang="0">
                <a:pos x="411480" y="455409"/>
              </a:cxn>
              <a:cxn ang="0">
                <a:pos x="448056" y="474789"/>
              </a:cxn>
              <a:cxn ang="0">
                <a:pos x="658368" y="639521"/>
              </a:cxn>
              <a:cxn ang="0">
                <a:pos x="658368" y="0"/>
              </a:cxn>
              <a:cxn ang="0">
                <a:pos x="411480" y="474789"/>
              </a:cxn>
              <a:cxn ang="0">
                <a:pos x="329184" y="474789"/>
              </a:cxn>
              <a:cxn ang="0">
                <a:pos x="356616" y="591070"/>
              </a:cxn>
              <a:cxn ang="0">
                <a:pos x="384048" y="591070"/>
              </a:cxn>
              <a:cxn ang="0">
                <a:pos x="384048" y="552310"/>
              </a:cxn>
              <a:cxn ang="0">
                <a:pos x="411480" y="474789"/>
              </a:cxn>
              <a:cxn ang="0">
                <a:pos x="786384" y="0"/>
              </a:cxn>
              <a:cxn ang="0">
                <a:pos x="704088" y="0"/>
              </a:cxn>
              <a:cxn ang="0">
                <a:pos x="704088" y="639521"/>
              </a:cxn>
              <a:cxn ang="0">
                <a:pos x="786384" y="639521"/>
              </a:cxn>
              <a:cxn ang="0">
                <a:pos x="786384" y="416648"/>
              </a:cxn>
              <a:cxn ang="0">
                <a:pos x="811815" y="404235"/>
              </a:cxn>
              <a:cxn ang="0">
                <a:pos x="832104" y="382739"/>
              </a:cxn>
              <a:cxn ang="0">
                <a:pos x="845534" y="353976"/>
              </a:cxn>
              <a:cxn ang="0">
                <a:pos x="850392" y="319760"/>
              </a:cxn>
              <a:cxn ang="0">
                <a:pos x="845534" y="285542"/>
              </a:cxn>
              <a:cxn ang="0">
                <a:pos x="832104" y="256774"/>
              </a:cxn>
              <a:cxn ang="0">
                <a:pos x="811815" y="235275"/>
              </a:cxn>
              <a:cxn ang="0">
                <a:pos x="786384" y="222859"/>
              </a:cxn>
              <a:cxn ang="0">
                <a:pos x="786384" y="0"/>
              </a:cxn>
            </a:cxnLst>
            <a:rect l="0" t="0" r="r" b="b"/>
            <a:pathLst>
              <a:path w="850900" h="784860">
                <a:moveTo>
                  <a:pt x="292608" y="455409"/>
                </a:moveTo>
                <a:lnTo>
                  <a:pt x="91440" y="455409"/>
                </a:lnTo>
                <a:lnTo>
                  <a:pt x="182880" y="784860"/>
                </a:lnTo>
                <a:lnTo>
                  <a:pt x="402336" y="784860"/>
                </a:lnTo>
                <a:lnTo>
                  <a:pt x="402336" y="678268"/>
                </a:lnTo>
                <a:lnTo>
                  <a:pt x="356616" y="678268"/>
                </a:lnTo>
                <a:lnTo>
                  <a:pt x="292608" y="455409"/>
                </a:lnTo>
                <a:close/>
              </a:path>
              <a:path w="850900" h="784860">
                <a:moveTo>
                  <a:pt x="658368" y="0"/>
                </a:moveTo>
                <a:lnTo>
                  <a:pt x="448056" y="155066"/>
                </a:lnTo>
                <a:lnTo>
                  <a:pt x="411480" y="184150"/>
                </a:lnTo>
                <a:lnTo>
                  <a:pt x="27432" y="184150"/>
                </a:lnTo>
                <a:lnTo>
                  <a:pt x="12192" y="227778"/>
                </a:lnTo>
                <a:lnTo>
                  <a:pt x="3048" y="271683"/>
                </a:lnTo>
                <a:lnTo>
                  <a:pt x="0" y="316131"/>
                </a:lnTo>
                <a:lnTo>
                  <a:pt x="3048" y="361390"/>
                </a:lnTo>
                <a:lnTo>
                  <a:pt x="12192" y="407727"/>
                </a:lnTo>
                <a:lnTo>
                  <a:pt x="27432" y="455409"/>
                </a:lnTo>
                <a:lnTo>
                  <a:pt x="411480" y="455409"/>
                </a:lnTo>
                <a:lnTo>
                  <a:pt x="448056" y="474789"/>
                </a:lnTo>
                <a:lnTo>
                  <a:pt x="658368" y="639521"/>
                </a:lnTo>
                <a:lnTo>
                  <a:pt x="658368" y="0"/>
                </a:lnTo>
                <a:close/>
              </a:path>
              <a:path w="850900" h="784860">
                <a:moveTo>
                  <a:pt x="411480" y="474789"/>
                </a:moveTo>
                <a:lnTo>
                  <a:pt x="329184" y="474789"/>
                </a:lnTo>
                <a:lnTo>
                  <a:pt x="356616" y="591070"/>
                </a:lnTo>
                <a:lnTo>
                  <a:pt x="384048" y="591070"/>
                </a:lnTo>
                <a:lnTo>
                  <a:pt x="384048" y="552310"/>
                </a:lnTo>
                <a:lnTo>
                  <a:pt x="411480" y="474789"/>
                </a:lnTo>
                <a:close/>
              </a:path>
              <a:path w="850900" h="784860">
                <a:moveTo>
                  <a:pt x="786384" y="0"/>
                </a:moveTo>
                <a:lnTo>
                  <a:pt x="704088" y="0"/>
                </a:lnTo>
                <a:lnTo>
                  <a:pt x="704088" y="639521"/>
                </a:lnTo>
                <a:lnTo>
                  <a:pt x="786384" y="639521"/>
                </a:lnTo>
                <a:lnTo>
                  <a:pt x="786384" y="416648"/>
                </a:lnTo>
                <a:lnTo>
                  <a:pt x="811815" y="404235"/>
                </a:lnTo>
                <a:lnTo>
                  <a:pt x="832104" y="382739"/>
                </a:lnTo>
                <a:lnTo>
                  <a:pt x="845534" y="353976"/>
                </a:lnTo>
                <a:lnTo>
                  <a:pt x="850392" y="319760"/>
                </a:lnTo>
                <a:lnTo>
                  <a:pt x="845534" y="285542"/>
                </a:lnTo>
                <a:lnTo>
                  <a:pt x="832104" y="256774"/>
                </a:lnTo>
                <a:lnTo>
                  <a:pt x="811815" y="235275"/>
                </a:lnTo>
                <a:lnTo>
                  <a:pt x="786384" y="222859"/>
                </a:lnTo>
                <a:lnTo>
                  <a:pt x="786384" y="0"/>
                </a:lnTo>
                <a:close/>
              </a:path>
            </a:pathLst>
          </a:custGeom>
          <a:solidFill>
            <a:srgbClr val="F1F1F1"/>
          </a:solidFill>
          <a:ln w="9525">
            <a:noFill/>
            <a:round/>
          </a:ln>
        </p:spPr>
        <p:txBody>
          <a:bodyPr lIns="0" tIns="0" rIns="0" bIns="0"/>
          <a:lstStyle/>
          <a:p>
            <a:endParaRPr lang="zh-CN" altLang="en-US"/>
          </a:p>
        </p:txBody>
      </p:sp>
      <p:sp>
        <p:nvSpPr>
          <p:cNvPr id="7" name="文本框 6"/>
          <p:cNvSpPr txBox="1"/>
          <p:nvPr/>
        </p:nvSpPr>
        <p:spPr>
          <a:xfrm>
            <a:off x="965200" y="1038225"/>
            <a:ext cx="10021888" cy="4664075"/>
          </a:xfrm>
          <a:prstGeom prst="rect">
            <a:avLst/>
          </a:prstGeom>
          <a:noFill/>
        </p:spPr>
        <p:txBody>
          <a:bodyPr>
            <a:spAutoFit/>
          </a:bodyPr>
          <a:lstStyle/>
          <a:p>
            <a:pPr>
              <a:lnSpc>
                <a:spcPct val="150000"/>
              </a:lnSpc>
              <a:defRPr/>
            </a:pPr>
            <a:r>
              <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三、扣缴义务人或纳税人自行申报全年一次性奖金个人所得税时，如何缴纳个人所得税？是否可以选择并入综合所得或不并入综合所得税计算？</a:t>
            </a:r>
          </a:p>
          <a:p>
            <a:pPr>
              <a:lnSpc>
                <a:spcPct val="150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答：居民个人取得全年一次性奖金，符合《国家税务总局关于调整个人取得全年一次性奖金等计算征收个人所得税方法问题的通知》（国税发〔2005〕9号）规定的，在2021年12月31日前，可以选择不并入当年综合所得，以全年一次性奖金收入除以12个月得到的数额，按照按月换算后的综合所得税率表，确定适用税率和速算扣除数，单独计算纳税。计算公式为：</a:t>
            </a:r>
          </a:p>
          <a:p>
            <a:pPr>
              <a:lnSpc>
                <a:spcPct val="150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应纳税额＝全年一次性奖金收入×月度适用税率－速算扣除数</a:t>
            </a:r>
          </a:p>
          <a:p>
            <a:pPr>
              <a:lnSpc>
                <a:spcPct val="150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居民个人取得全年一次性奖金，也可以选择并入当年综合所得计算纳税。</a:t>
            </a:r>
          </a:p>
          <a:p>
            <a:pPr>
              <a:lnSpc>
                <a:spcPct val="150000"/>
              </a:lnSpc>
              <a:defRPr/>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blinds(horizontal)">
                                      <p:cBhvr>
                                        <p:cTn id="10" dur="500"/>
                                        <p:tgtEl>
                                          <p:spTgt spid="7">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blinds(horizontal)">
                                      <p:cBhvr>
                                        <p:cTn id="1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object 5"/>
          <p:cNvSpPr/>
          <p:nvPr/>
        </p:nvSpPr>
        <p:spPr bwMode="auto">
          <a:xfrm>
            <a:off x="527050" y="5372100"/>
            <a:ext cx="850900" cy="784225"/>
          </a:xfrm>
          <a:custGeom>
            <a:avLst/>
            <a:gdLst/>
            <a:ahLst/>
            <a:cxnLst>
              <a:cxn ang="0">
                <a:pos x="292608" y="455409"/>
              </a:cxn>
              <a:cxn ang="0">
                <a:pos x="91440" y="455409"/>
              </a:cxn>
              <a:cxn ang="0">
                <a:pos x="182880" y="784860"/>
              </a:cxn>
              <a:cxn ang="0">
                <a:pos x="402336" y="784860"/>
              </a:cxn>
              <a:cxn ang="0">
                <a:pos x="402336" y="678268"/>
              </a:cxn>
              <a:cxn ang="0">
                <a:pos x="356616" y="678268"/>
              </a:cxn>
              <a:cxn ang="0">
                <a:pos x="292608" y="455409"/>
              </a:cxn>
              <a:cxn ang="0">
                <a:pos x="658368" y="0"/>
              </a:cxn>
              <a:cxn ang="0">
                <a:pos x="448056" y="155066"/>
              </a:cxn>
              <a:cxn ang="0">
                <a:pos x="411480" y="184150"/>
              </a:cxn>
              <a:cxn ang="0">
                <a:pos x="27432" y="184150"/>
              </a:cxn>
              <a:cxn ang="0">
                <a:pos x="12192" y="227778"/>
              </a:cxn>
              <a:cxn ang="0">
                <a:pos x="3048" y="271683"/>
              </a:cxn>
              <a:cxn ang="0">
                <a:pos x="0" y="316131"/>
              </a:cxn>
              <a:cxn ang="0">
                <a:pos x="3048" y="361390"/>
              </a:cxn>
              <a:cxn ang="0">
                <a:pos x="12192" y="407727"/>
              </a:cxn>
              <a:cxn ang="0">
                <a:pos x="27432" y="455409"/>
              </a:cxn>
              <a:cxn ang="0">
                <a:pos x="411480" y="455409"/>
              </a:cxn>
              <a:cxn ang="0">
                <a:pos x="448056" y="474789"/>
              </a:cxn>
              <a:cxn ang="0">
                <a:pos x="658368" y="639521"/>
              </a:cxn>
              <a:cxn ang="0">
                <a:pos x="658368" y="0"/>
              </a:cxn>
              <a:cxn ang="0">
                <a:pos x="411480" y="474789"/>
              </a:cxn>
              <a:cxn ang="0">
                <a:pos x="329184" y="474789"/>
              </a:cxn>
              <a:cxn ang="0">
                <a:pos x="356616" y="591070"/>
              </a:cxn>
              <a:cxn ang="0">
                <a:pos x="384048" y="591070"/>
              </a:cxn>
              <a:cxn ang="0">
                <a:pos x="384048" y="552310"/>
              </a:cxn>
              <a:cxn ang="0">
                <a:pos x="411480" y="474789"/>
              </a:cxn>
              <a:cxn ang="0">
                <a:pos x="786384" y="0"/>
              </a:cxn>
              <a:cxn ang="0">
                <a:pos x="704088" y="0"/>
              </a:cxn>
              <a:cxn ang="0">
                <a:pos x="704088" y="639521"/>
              </a:cxn>
              <a:cxn ang="0">
                <a:pos x="786384" y="639521"/>
              </a:cxn>
              <a:cxn ang="0">
                <a:pos x="786384" y="416648"/>
              </a:cxn>
              <a:cxn ang="0">
                <a:pos x="811815" y="404235"/>
              </a:cxn>
              <a:cxn ang="0">
                <a:pos x="832104" y="382739"/>
              </a:cxn>
              <a:cxn ang="0">
                <a:pos x="845534" y="353976"/>
              </a:cxn>
              <a:cxn ang="0">
                <a:pos x="850392" y="319760"/>
              </a:cxn>
              <a:cxn ang="0">
                <a:pos x="845534" y="285542"/>
              </a:cxn>
              <a:cxn ang="0">
                <a:pos x="832104" y="256774"/>
              </a:cxn>
              <a:cxn ang="0">
                <a:pos x="811815" y="235275"/>
              </a:cxn>
              <a:cxn ang="0">
                <a:pos x="786384" y="222859"/>
              </a:cxn>
              <a:cxn ang="0">
                <a:pos x="786384" y="0"/>
              </a:cxn>
            </a:cxnLst>
            <a:rect l="0" t="0" r="r" b="b"/>
            <a:pathLst>
              <a:path w="850900" h="784860">
                <a:moveTo>
                  <a:pt x="292608" y="455409"/>
                </a:moveTo>
                <a:lnTo>
                  <a:pt x="91440" y="455409"/>
                </a:lnTo>
                <a:lnTo>
                  <a:pt x="182880" y="784860"/>
                </a:lnTo>
                <a:lnTo>
                  <a:pt x="402336" y="784860"/>
                </a:lnTo>
                <a:lnTo>
                  <a:pt x="402336" y="678268"/>
                </a:lnTo>
                <a:lnTo>
                  <a:pt x="356616" y="678268"/>
                </a:lnTo>
                <a:lnTo>
                  <a:pt x="292608" y="455409"/>
                </a:lnTo>
                <a:close/>
              </a:path>
              <a:path w="850900" h="784860">
                <a:moveTo>
                  <a:pt x="658368" y="0"/>
                </a:moveTo>
                <a:lnTo>
                  <a:pt x="448056" y="155066"/>
                </a:lnTo>
                <a:lnTo>
                  <a:pt x="411480" y="184150"/>
                </a:lnTo>
                <a:lnTo>
                  <a:pt x="27432" y="184150"/>
                </a:lnTo>
                <a:lnTo>
                  <a:pt x="12192" y="227778"/>
                </a:lnTo>
                <a:lnTo>
                  <a:pt x="3048" y="271683"/>
                </a:lnTo>
                <a:lnTo>
                  <a:pt x="0" y="316131"/>
                </a:lnTo>
                <a:lnTo>
                  <a:pt x="3048" y="361390"/>
                </a:lnTo>
                <a:lnTo>
                  <a:pt x="12192" y="407727"/>
                </a:lnTo>
                <a:lnTo>
                  <a:pt x="27432" y="455409"/>
                </a:lnTo>
                <a:lnTo>
                  <a:pt x="411480" y="455409"/>
                </a:lnTo>
                <a:lnTo>
                  <a:pt x="448056" y="474789"/>
                </a:lnTo>
                <a:lnTo>
                  <a:pt x="658368" y="639521"/>
                </a:lnTo>
                <a:lnTo>
                  <a:pt x="658368" y="0"/>
                </a:lnTo>
                <a:close/>
              </a:path>
              <a:path w="850900" h="784860">
                <a:moveTo>
                  <a:pt x="411480" y="474789"/>
                </a:moveTo>
                <a:lnTo>
                  <a:pt x="329184" y="474789"/>
                </a:lnTo>
                <a:lnTo>
                  <a:pt x="356616" y="591070"/>
                </a:lnTo>
                <a:lnTo>
                  <a:pt x="384048" y="591070"/>
                </a:lnTo>
                <a:lnTo>
                  <a:pt x="384048" y="552310"/>
                </a:lnTo>
                <a:lnTo>
                  <a:pt x="411480" y="474789"/>
                </a:lnTo>
                <a:close/>
              </a:path>
              <a:path w="850900" h="784860">
                <a:moveTo>
                  <a:pt x="786384" y="0"/>
                </a:moveTo>
                <a:lnTo>
                  <a:pt x="704088" y="0"/>
                </a:lnTo>
                <a:lnTo>
                  <a:pt x="704088" y="639521"/>
                </a:lnTo>
                <a:lnTo>
                  <a:pt x="786384" y="639521"/>
                </a:lnTo>
                <a:lnTo>
                  <a:pt x="786384" y="416648"/>
                </a:lnTo>
                <a:lnTo>
                  <a:pt x="811815" y="404235"/>
                </a:lnTo>
                <a:lnTo>
                  <a:pt x="832104" y="382739"/>
                </a:lnTo>
                <a:lnTo>
                  <a:pt x="845534" y="353976"/>
                </a:lnTo>
                <a:lnTo>
                  <a:pt x="850392" y="319760"/>
                </a:lnTo>
                <a:lnTo>
                  <a:pt x="845534" y="285542"/>
                </a:lnTo>
                <a:lnTo>
                  <a:pt x="832104" y="256774"/>
                </a:lnTo>
                <a:lnTo>
                  <a:pt x="811815" y="235275"/>
                </a:lnTo>
                <a:lnTo>
                  <a:pt x="786384" y="222859"/>
                </a:lnTo>
                <a:lnTo>
                  <a:pt x="786384" y="0"/>
                </a:lnTo>
                <a:close/>
              </a:path>
            </a:pathLst>
          </a:custGeom>
          <a:solidFill>
            <a:srgbClr val="F1F1F1"/>
          </a:solidFill>
          <a:ln w="9525">
            <a:noFill/>
            <a:round/>
          </a:ln>
        </p:spPr>
        <p:txBody>
          <a:bodyPr lIns="0" tIns="0" rIns="0" bIns="0"/>
          <a:lstStyle/>
          <a:p>
            <a:endParaRPr lang="zh-CN" altLang="en-US"/>
          </a:p>
        </p:txBody>
      </p:sp>
      <p:graphicFrame>
        <p:nvGraphicFramePr>
          <p:cNvPr id="2" name="表格 1"/>
          <p:cNvGraphicFramePr>
            <a:graphicFrameLocks noGrp="1"/>
          </p:cNvGraphicFramePr>
          <p:nvPr/>
        </p:nvGraphicFramePr>
        <p:xfrm>
          <a:off x="527050" y="994217"/>
          <a:ext cx="10350632" cy="5236904"/>
        </p:xfrm>
        <a:graphic>
          <a:graphicData uri="http://schemas.openxmlformats.org/drawingml/2006/table">
            <a:tbl>
              <a:tblPr/>
              <a:tblGrid>
                <a:gridCol w="1857931"/>
                <a:gridCol w="3827283"/>
                <a:gridCol w="2422689"/>
                <a:gridCol w="2242729"/>
              </a:tblGrid>
              <a:tr h="367296">
                <a:tc>
                  <a:txBody>
                    <a:bodyPr/>
                    <a:lstStyle/>
                    <a:p>
                      <a:pPr algn="ctr"/>
                      <a:r>
                        <a:rPr lang="zh-CN" altLang="en-US" sz="2000" dirty="0">
                          <a:effectLst/>
                        </a:rPr>
                        <a:t>级数</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c>
                  <a:txBody>
                    <a:bodyPr/>
                    <a:lstStyle/>
                    <a:p>
                      <a:pPr algn="ctr"/>
                      <a:r>
                        <a:rPr lang="zh-CN" altLang="en-US" sz="2000" dirty="0">
                          <a:effectLst/>
                        </a:rPr>
                        <a:t>全月应纳税所得额</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c>
                  <a:txBody>
                    <a:bodyPr/>
                    <a:lstStyle/>
                    <a:p>
                      <a:pPr algn="ctr"/>
                      <a:r>
                        <a:rPr lang="zh-CN" altLang="en-US" sz="2000" dirty="0">
                          <a:effectLst/>
                        </a:rPr>
                        <a:t>税率</a:t>
                      </a:r>
                      <a:r>
                        <a:rPr lang="en-US" altLang="zh-CN" sz="2000" dirty="0">
                          <a:effectLst/>
                        </a:rPr>
                        <a:t>(%)</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c>
                  <a:txBody>
                    <a:bodyPr/>
                    <a:lstStyle/>
                    <a:p>
                      <a:pPr algn="ctr"/>
                      <a:r>
                        <a:rPr lang="zh-CN" altLang="en-US" sz="2000">
                          <a:effectLst/>
                        </a:rPr>
                        <a:t>速算扣除数</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r>
              <a:tr h="645710">
                <a:tc>
                  <a:txBody>
                    <a:bodyPr/>
                    <a:lstStyle/>
                    <a:p>
                      <a:pPr algn="ctr"/>
                      <a:r>
                        <a:rPr lang="en-US" altLang="zh-CN" sz="2000">
                          <a:effectLst/>
                        </a:rPr>
                        <a:t>1</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c>
                  <a:txBody>
                    <a:bodyPr/>
                    <a:lstStyle/>
                    <a:p>
                      <a:pPr algn="ctr"/>
                      <a:r>
                        <a:rPr lang="zh-CN" altLang="en-US" sz="2000" dirty="0">
                          <a:effectLst/>
                        </a:rPr>
                        <a:t>不超过</a:t>
                      </a:r>
                      <a:r>
                        <a:rPr lang="en-US" altLang="zh-CN" sz="2000" dirty="0">
                          <a:effectLst/>
                        </a:rPr>
                        <a:t>3000</a:t>
                      </a:r>
                      <a:r>
                        <a:rPr lang="zh-CN" altLang="en-US" sz="2000" dirty="0">
                          <a:effectLst/>
                        </a:rPr>
                        <a:t>元的</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c>
                  <a:txBody>
                    <a:bodyPr/>
                    <a:lstStyle/>
                    <a:p>
                      <a:pPr algn="ctr"/>
                      <a:r>
                        <a:rPr lang="en-US" altLang="zh-CN" sz="2000" dirty="0">
                          <a:effectLst/>
                        </a:rPr>
                        <a:t>3</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c>
                  <a:txBody>
                    <a:bodyPr/>
                    <a:lstStyle/>
                    <a:p>
                      <a:pPr algn="ctr"/>
                      <a:r>
                        <a:rPr lang="en-US" altLang="zh-CN" sz="2000">
                          <a:effectLst/>
                        </a:rPr>
                        <a:t>0</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r>
              <a:tr h="734591">
                <a:tc>
                  <a:txBody>
                    <a:bodyPr/>
                    <a:lstStyle/>
                    <a:p>
                      <a:pPr algn="ctr"/>
                      <a:r>
                        <a:rPr lang="en-US" altLang="zh-CN" sz="2000">
                          <a:effectLst/>
                        </a:rPr>
                        <a:t>2</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c>
                  <a:txBody>
                    <a:bodyPr/>
                    <a:lstStyle/>
                    <a:p>
                      <a:pPr algn="ctr"/>
                      <a:r>
                        <a:rPr lang="zh-CN" altLang="en-US" sz="2000">
                          <a:effectLst/>
                        </a:rPr>
                        <a:t>超过</a:t>
                      </a:r>
                      <a:r>
                        <a:rPr lang="en-US" altLang="zh-CN" sz="2000">
                          <a:effectLst/>
                        </a:rPr>
                        <a:t>3000</a:t>
                      </a:r>
                      <a:r>
                        <a:rPr lang="zh-CN" altLang="en-US" sz="2000">
                          <a:effectLst/>
                        </a:rPr>
                        <a:t>元至</a:t>
                      </a:r>
                      <a:r>
                        <a:rPr lang="en-US" altLang="zh-CN" sz="2000">
                          <a:effectLst/>
                        </a:rPr>
                        <a:t>12000</a:t>
                      </a:r>
                      <a:r>
                        <a:rPr lang="zh-CN" altLang="en-US" sz="2000">
                          <a:effectLst/>
                        </a:rPr>
                        <a:t>元的部分</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c>
                  <a:txBody>
                    <a:bodyPr/>
                    <a:lstStyle/>
                    <a:p>
                      <a:pPr algn="ctr"/>
                      <a:r>
                        <a:rPr lang="en-US" altLang="zh-CN" sz="2000" dirty="0">
                          <a:effectLst/>
                        </a:rPr>
                        <a:t>10</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c>
                  <a:txBody>
                    <a:bodyPr/>
                    <a:lstStyle/>
                    <a:p>
                      <a:pPr algn="ctr"/>
                      <a:r>
                        <a:rPr lang="en-US" altLang="zh-CN" sz="2000">
                          <a:effectLst/>
                        </a:rPr>
                        <a:t>210</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r>
              <a:tr h="734591">
                <a:tc>
                  <a:txBody>
                    <a:bodyPr/>
                    <a:lstStyle/>
                    <a:p>
                      <a:pPr algn="ctr"/>
                      <a:r>
                        <a:rPr lang="en-US" altLang="zh-CN" sz="2000">
                          <a:effectLst/>
                        </a:rPr>
                        <a:t>3</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c>
                  <a:txBody>
                    <a:bodyPr/>
                    <a:lstStyle/>
                    <a:p>
                      <a:pPr algn="ctr"/>
                      <a:r>
                        <a:rPr lang="zh-CN" altLang="en-US" sz="2000">
                          <a:effectLst/>
                        </a:rPr>
                        <a:t>超过</a:t>
                      </a:r>
                      <a:r>
                        <a:rPr lang="en-US" altLang="zh-CN" sz="2000">
                          <a:effectLst/>
                        </a:rPr>
                        <a:t>12000</a:t>
                      </a:r>
                      <a:r>
                        <a:rPr lang="zh-CN" altLang="en-US" sz="2000">
                          <a:effectLst/>
                        </a:rPr>
                        <a:t>元至</a:t>
                      </a:r>
                      <a:r>
                        <a:rPr lang="en-US" altLang="zh-CN" sz="2000">
                          <a:effectLst/>
                        </a:rPr>
                        <a:t>25000</a:t>
                      </a:r>
                      <a:r>
                        <a:rPr lang="zh-CN" altLang="en-US" sz="2000">
                          <a:effectLst/>
                        </a:rPr>
                        <a:t>元的部分</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c>
                  <a:txBody>
                    <a:bodyPr/>
                    <a:lstStyle/>
                    <a:p>
                      <a:pPr algn="ctr"/>
                      <a:r>
                        <a:rPr lang="en-US" altLang="zh-CN" sz="2000" dirty="0">
                          <a:effectLst/>
                        </a:rPr>
                        <a:t>20</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c>
                  <a:txBody>
                    <a:bodyPr/>
                    <a:lstStyle/>
                    <a:p>
                      <a:pPr algn="ctr"/>
                      <a:r>
                        <a:rPr lang="en-US" altLang="zh-CN" sz="2000" dirty="0">
                          <a:effectLst/>
                        </a:rPr>
                        <a:t>1410</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r>
              <a:tr h="734591">
                <a:tc>
                  <a:txBody>
                    <a:bodyPr/>
                    <a:lstStyle/>
                    <a:p>
                      <a:pPr algn="ctr"/>
                      <a:r>
                        <a:rPr lang="en-US" altLang="zh-CN" sz="2000">
                          <a:effectLst/>
                        </a:rPr>
                        <a:t>4</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c>
                  <a:txBody>
                    <a:bodyPr/>
                    <a:lstStyle/>
                    <a:p>
                      <a:pPr algn="ctr"/>
                      <a:r>
                        <a:rPr lang="zh-CN" altLang="en-US" sz="2000">
                          <a:effectLst/>
                        </a:rPr>
                        <a:t>超过</a:t>
                      </a:r>
                      <a:r>
                        <a:rPr lang="en-US" altLang="zh-CN" sz="2000">
                          <a:effectLst/>
                        </a:rPr>
                        <a:t>25000</a:t>
                      </a:r>
                      <a:r>
                        <a:rPr lang="zh-CN" altLang="en-US" sz="2000">
                          <a:effectLst/>
                        </a:rPr>
                        <a:t>元至</a:t>
                      </a:r>
                      <a:r>
                        <a:rPr lang="en-US" altLang="zh-CN" sz="2000">
                          <a:effectLst/>
                        </a:rPr>
                        <a:t>35000</a:t>
                      </a:r>
                      <a:r>
                        <a:rPr lang="zh-CN" altLang="en-US" sz="2000">
                          <a:effectLst/>
                        </a:rPr>
                        <a:t>元的部分</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c>
                  <a:txBody>
                    <a:bodyPr/>
                    <a:lstStyle/>
                    <a:p>
                      <a:pPr algn="ctr"/>
                      <a:r>
                        <a:rPr lang="en-US" altLang="zh-CN" sz="2000">
                          <a:effectLst/>
                        </a:rPr>
                        <a:t>25</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c>
                  <a:txBody>
                    <a:bodyPr/>
                    <a:lstStyle/>
                    <a:p>
                      <a:pPr algn="ctr"/>
                      <a:r>
                        <a:rPr lang="en-US" altLang="zh-CN" sz="2000" dirty="0">
                          <a:effectLst/>
                        </a:rPr>
                        <a:t>2660</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r>
              <a:tr h="734591">
                <a:tc>
                  <a:txBody>
                    <a:bodyPr/>
                    <a:lstStyle/>
                    <a:p>
                      <a:pPr algn="ctr"/>
                      <a:r>
                        <a:rPr lang="en-US" altLang="zh-CN" sz="2000">
                          <a:effectLst/>
                        </a:rPr>
                        <a:t>5</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c>
                  <a:txBody>
                    <a:bodyPr/>
                    <a:lstStyle/>
                    <a:p>
                      <a:pPr algn="ctr"/>
                      <a:r>
                        <a:rPr lang="zh-CN" altLang="en-US" sz="2000">
                          <a:effectLst/>
                        </a:rPr>
                        <a:t>超过</a:t>
                      </a:r>
                      <a:r>
                        <a:rPr lang="en-US" altLang="zh-CN" sz="2000">
                          <a:effectLst/>
                        </a:rPr>
                        <a:t>35000</a:t>
                      </a:r>
                      <a:r>
                        <a:rPr lang="zh-CN" altLang="en-US" sz="2000">
                          <a:effectLst/>
                        </a:rPr>
                        <a:t>元至</a:t>
                      </a:r>
                      <a:r>
                        <a:rPr lang="en-US" altLang="zh-CN" sz="2000">
                          <a:effectLst/>
                        </a:rPr>
                        <a:t>55000</a:t>
                      </a:r>
                      <a:r>
                        <a:rPr lang="zh-CN" altLang="en-US" sz="2000">
                          <a:effectLst/>
                        </a:rPr>
                        <a:t>元的部分</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c>
                  <a:txBody>
                    <a:bodyPr/>
                    <a:lstStyle/>
                    <a:p>
                      <a:pPr algn="ctr"/>
                      <a:r>
                        <a:rPr lang="en-US" altLang="zh-CN" sz="2000">
                          <a:effectLst/>
                        </a:rPr>
                        <a:t>30</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c>
                  <a:txBody>
                    <a:bodyPr/>
                    <a:lstStyle/>
                    <a:p>
                      <a:pPr algn="ctr"/>
                      <a:r>
                        <a:rPr lang="en-US" altLang="zh-CN" sz="2000" dirty="0">
                          <a:effectLst/>
                        </a:rPr>
                        <a:t>4410</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r>
              <a:tr h="734591">
                <a:tc>
                  <a:txBody>
                    <a:bodyPr/>
                    <a:lstStyle/>
                    <a:p>
                      <a:pPr algn="ctr"/>
                      <a:r>
                        <a:rPr lang="en-US" altLang="zh-CN" sz="2000">
                          <a:effectLst/>
                        </a:rPr>
                        <a:t>6</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c>
                  <a:txBody>
                    <a:bodyPr/>
                    <a:lstStyle/>
                    <a:p>
                      <a:pPr algn="ctr"/>
                      <a:r>
                        <a:rPr lang="zh-CN" altLang="en-US" sz="2000">
                          <a:effectLst/>
                        </a:rPr>
                        <a:t>超过</a:t>
                      </a:r>
                      <a:r>
                        <a:rPr lang="en-US" altLang="zh-CN" sz="2000">
                          <a:effectLst/>
                        </a:rPr>
                        <a:t>55000</a:t>
                      </a:r>
                      <a:r>
                        <a:rPr lang="zh-CN" altLang="en-US" sz="2000">
                          <a:effectLst/>
                        </a:rPr>
                        <a:t>元至</a:t>
                      </a:r>
                      <a:r>
                        <a:rPr lang="en-US" altLang="zh-CN" sz="2000">
                          <a:effectLst/>
                        </a:rPr>
                        <a:t>80000</a:t>
                      </a:r>
                      <a:r>
                        <a:rPr lang="zh-CN" altLang="en-US" sz="2000">
                          <a:effectLst/>
                        </a:rPr>
                        <a:t>元的部分</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c>
                  <a:txBody>
                    <a:bodyPr/>
                    <a:lstStyle/>
                    <a:p>
                      <a:pPr algn="ctr"/>
                      <a:r>
                        <a:rPr lang="en-US" altLang="zh-CN" sz="2000">
                          <a:effectLst/>
                        </a:rPr>
                        <a:t>35</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c>
                  <a:txBody>
                    <a:bodyPr/>
                    <a:lstStyle/>
                    <a:p>
                      <a:pPr algn="ctr"/>
                      <a:r>
                        <a:rPr lang="en-US" altLang="zh-CN" sz="2000" dirty="0">
                          <a:effectLst/>
                        </a:rPr>
                        <a:t>7160</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r>
              <a:tr h="550943">
                <a:tc>
                  <a:txBody>
                    <a:bodyPr/>
                    <a:lstStyle/>
                    <a:p>
                      <a:pPr algn="ctr"/>
                      <a:r>
                        <a:rPr lang="en-US" altLang="zh-CN" sz="2000">
                          <a:effectLst/>
                        </a:rPr>
                        <a:t>7</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c>
                  <a:txBody>
                    <a:bodyPr/>
                    <a:lstStyle/>
                    <a:p>
                      <a:pPr algn="ctr"/>
                      <a:r>
                        <a:rPr lang="zh-CN" altLang="en-US" sz="2000">
                          <a:effectLst/>
                        </a:rPr>
                        <a:t>超过</a:t>
                      </a:r>
                      <a:r>
                        <a:rPr lang="en-US" altLang="zh-CN" sz="2000">
                          <a:effectLst/>
                        </a:rPr>
                        <a:t>80000</a:t>
                      </a:r>
                      <a:r>
                        <a:rPr lang="zh-CN" altLang="en-US" sz="2000">
                          <a:effectLst/>
                        </a:rPr>
                        <a:t>元的部分</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c>
                  <a:txBody>
                    <a:bodyPr/>
                    <a:lstStyle/>
                    <a:p>
                      <a:pPr algn="ctr"/>
                      <a:r>
                        <a:rPr lang="en-US" altLang="zh-CN" sz="2000">
                          <a:effectLst/>
                        </a:rPr>
                        <a:t>45</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c>
                  <a:txBody>
                    <a:bodyPr/>
                    <a:lstStyle/>
                    <a:p>
                      <a:pPr algn="ctr"/>
                      <a:r>
                        <a:rPr lang="en-US" altLang="zh-CN" sz="2000" dirty="0">
                          <a:effectLst/>
                        </a:rPr>
                        <a:t>15160</a:t>
                      </a:r>
                    </a:p>
                  </a:txBody>
                  <a:tcPr marL="0" marR="0" marT="0" marB="0" anchor="ctr">
                    <a:lnL w="7684" cap="flat" cmpd="sng" algn="ctr">
                      <a:solidFill>
                        <a:srgbClr val="666666"/>
                      </a:solidFill>
                      <a:prstDash val="solid"/>
                      <a:round/>
                      <a:headEnd type="none" w="med" len="med"/>
                      <a:tailEnd type="none" w="med" len="med"/>
                    </a:lnL>
                    <a:lnR w="7684" cap="flat" cmpd="sng" algn="ctr">
                      <a:solidFill>
                        <a:srgbClr val="666666"/>
                      </a:solidFill>
                      <a:prstDash val="solid"/>
                      <a:round/>
                      <a:headEnd type="none" w="med" len="med"/>
                      <a:tailEnd type="none" w="med" len="med"/>
                    </a:lnR>
                    <a:lnT w="7684" cap="flat" cmpd="sng" algn="ctr">
                      <a:solidFill>
                        <a:srgbClr val="666666"/>
                      </a:solidFill>
                      <a:prstDash val="solid"/>
                      <a:round/>
                      <a:headEnd type="none" w="med" len="med"/>
                      <a:tailEnd type="none" w="med" len="med"/>
                    </a:lnT>
                    <a:lnB w="7684" cap="flat" cmpd="sng" algn="ctr">
                      <a:solidFill>
                        <a:srgbClr val="666666"/>
                      </a:solidFill>
                      <a:prstDash val="solid"/>
                      <a:round/>
                      <a:headEnd type="none" w="med" len="med"/>
                      <a:tailEnd type="none" w="med" len="med"/>
                    </a:lnB>
                  </a:tcPr>
                </a:tc>
              </a:tr>
            </a:tbl>
          </a:graphicData>
        </a:graphic>
      </p:graphicFrame>
    </p:spTree>
  </p:cSld>
  <p:clrMapOvr>
    <a:masterClrMapping/>
  </p:clrMapOvr>
  <p:transition spd="slow">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94410" y="513715"/>
            <a:ext cx="10003155" cy="5631180"/>
          </a:xfrm>
          <a:prstGeom prst="rect">
            <a:avLst/>
          </a:prstGeom>
          <a:noFill/>
        </p:spPr>
        <p:txBody>
          <a:bodyPr wrap="square" rtlCol="0" anchor="t">
            <a:spAutoFit/>
          </a:bodyPr>
          <a:lstStyle/>
          <a:p>
            <a:pPr algn="l" eaLnBrk="1" latinLnBrk="0" hangingPunct="1">
              <a:lnSpc>
                <a:spcPct val="150000"/>
              </a:lnSpc>
            </a:pP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四、哪些情形可以填写减免税额？</a:t>
            </a:r>
          </a:p>
          <a:p>
            <a:pPr algn="l" eaLnBrk="1" latinLnBrk="0" hangingPunct="1">
              <a:lnSpc>
                <a:spcPct val="150000"/>
              </a:lnSpc>
            </a:pP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     </a:t>
            </a:r>
            <a:r>
              <a:rPr lang="zh-CN" altLang="en-US"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答：</a:t>
            </a: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 </a:t>
            </a:r>
            <a:r>
              <a:rPr lang="zh-CN" altLang="en-US"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有下列情形之一的，可以填写减免税额：</a:t>
            </a:r>
          </a:p>
          <a:p>
            <a:pPr algn="l" eaLnBrk="1" latinLnBrk="0" hangingPunct="1">
              <a:lnSpc>
                <a:spcPct val="150000"/>
              </a:lnSpc>
            </a:pPr>
            <a:r>
              <a:rPr lang="zh-CN" altLang="en-US"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（一）残疾、孤老人员和烈属所得减征个人所得税</a:t>
            </a:r>
          </a:p>
          <a:p>
            <a:pPr algn="l" eaLnBrk="1" latinLnBrk="0" hangingPunct="1">
              <a:lnSpc>
                <a:spcPct val="150000"/>
              </a:lnSpc>
            </a:pPr>
            <a:r>
              <a:rPr lang="zh-CN" altLang="en-US"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（安徽省：每人每年</a:t>
            </a:r>
            <a:r>
              <a:rPr lang="en-US" altLang="zh-CN"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8000</a:t>
            </a:r>
            <a:r>
              <a:rPr lang="zh-CN" altLang="en-US"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元税额的范围内实行限额减免</a:t>
            </a:r>
            <a:r>
              <a:rPr lang="zh-CN" altLang="zh-CN"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a:t>
            </a:r>
            <a:r>
              <a:rPr lang="zh-CN" altLang="en-US"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a:t>
            </a:r>
          </a:p>
          <a:p>
            <a:pPr algn="l" eaLnBrk="1" latinLnBrk="0" hangingPunct="1">
              <a:lnSpc>
                <a:spcPct val="150000"/>
              </a:lnSpc>
            </a:pPr>
            <a:r>
              <a:rPr lang="zh-CN" altLang="en-US"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（二）其他自然灾害受灾减免个人所得税；</a:t>
            </a:r>
          </a:p>
          <a:p>
            <a:pPr algn="l" eaLnBrk="1" latinLnBrk="0" hangingPunct="1">
              <a:lnSpc>
                <a:spcPct val="150000"/>
              </a:lnSpc>
            </a:pPr>
            <a:r>
              <a:rPr lang="zh-CN" altLang="en-US"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（三）其他地区地震受灾减免个人所得税。</a:t>
            </a:r>
          </a:p>
          <a:p>
            <a:pPr algn="l" eaLnBrk="1" latinLnBrk="0" hangingPunct="1">
              <a:lnSpc>
                <a:spcPct val="150000"/>
              </a:lnSpc>
            </a:pPr>
            <a:endParaRPr lang="zh-CN" altLang="en-US"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endParaRPr>
          </a:p>
          <a:p>
            <a:pPr algn="l" eaLnBrk="1" latinLnBrk="0" hangingPunct="1">
              <a:lnSpc>
                <a:spcPct val="150000"/>
              </a:lnSpc>
            </a:pPr>
            <a:endParaRPr lang="zh-CN" altLang="en-US"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endParaRPr>
          </a:p>
          <a:p>
            <a:pPr algn="l" eaLnBrk="1" latinLnBrk="0" hangingPunct="1">
              <a:lnSpc>
                <a:spcPct val="150000"/>
              </a:lnSpc>
            </a:pPr>
            <a:r>
              <a:rPr lang="zh-CN" altLang="en-US" sz="2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a:t>
            </a:r>
          </a:p>
          <a:p>
            <a:pPr algn="l" eaLnBrk="1" latinLnBrk="0" hangingPunct="1">
              <a:lnSpc>
                <a:spcPct val="150000"/>
              </a:lnSpc>
            </a:pP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58900" y="1257300"/>
            <a:ext cx="309880" cy="275590"/>
          </a:xfrm>
          <a:prstGeom prst="rect">
            <a:avLst/>
          </a:prstGeom>
          <a:noFill/>
        </p:spPr>
        <p:txBody>
          <a:bodyPr wrap="none" rtlCol="0">
            <a:spAutoFit/>
          </a:bodyPr>
          <a:lstStyle/>
          <a:p>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779145" y="415925"/>
            <a:ext cx="9776460" cy="1722120"/>
          </a:xfrm>
          <a:prstGeom prst="rect">
            <a:avLst/>
          </a:prstGeom>
          <a:noFill/>
        </p:spPr>
        <p:txBody>
          <a:bodyPr wrap="square" rtlCol="0">
            <a:spAutoFit/>
          </a:bodyPr>
          <a:lstStyle/>
          <a:p>
            <a:pPr algn="l" eaLnBrk="1" latinLnBrk="0" hangingPunct="1">
              <a:lnSpc>
                <a:spcPct val="150000"/>
              </a:lnSpc>
            </a:pP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五、哪些情形可以填写免税收入？</a:t>
            </a:r>
          </a:p>
          <a:p>
            <a:pPr algn="l" eaLnBrk="1" latinLnBrk="0" hangingPunct="1">
              <a:lnSpc>
                <a:spcPct val="150000"/>
              </a:lnSpc>
            </a:pPr>
            <a:endParaRPr lang="zh-CN" altLang="en-US" sz="28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28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rPr>
              <a:t>　　</a:t>
            </a: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p:txBody>
      </p:sp>
      <p:sp>
        <p:nvSpPr>
          <p:cNvPr id="4" name="文本框 3"/>
          <p:cNvSpPr txBox="1"/>
          <p:nvPr/>
        </p:nvSpPr>
        <p:spPr>
          <a:xfrm>
            <a:off x="5637229" y="2974156"/>
            <a:ext cx="914400" cy="914400"/>
          </a:xfrm>
          <a:prstGeom prst="rect">
            <a:avLst/>
          </a:prstGeom>
          <a:noFill/>
        </p:spPr>
        <p:txBody>
          <a:bodyPr wrap="square" rtlCol="0">
            <a:spAutoFit/>
          </a:bodyPr>
          <a:lstStyle/>
          <a:p>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897437" y="949659"/>
            <a:ext cx="9539927" cy="5212080"/>
          </a:xfrm>
          <a:prstGeom prst="rect">
            <a:avLst/>
          </a:prstGeom>
          <a:noFill/>
        </p:spPr>
        <p:txBody>
          <a:bodyPr wrap="square" rtlCol="0">
            <a:spAutoFit/>
          </a:bodyPr>
          <a:lstStyle/>
          <a:p>
            <a:pPr algn="l" eaLnBrk="1" latinLnBrk="0" hangingPunct="1">
              <a:lnSpc>
                <a:spcPct val="100000"/>
              </a:lnSpc>
            </a:pPr>
            <a:r>
              <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答：新《个人所得税法》 第四条：下列各项个人所得，免征个人所得税：</a:t>
            </a:r>
          </a:p>
          <a:p>
            <a:pPr algn="l" eaLnBrk="1" latinLnBrk="0" hangingPunct="1">
              <a:lnSpc>
                <a:spcPct val="100000"/>
              </a:lnSpc>
            </a:pP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endParaRPr>
          </a:p>
          <a:p>
            <a:pPr algn="l" eaLnBrk="1" latinLnBrk="0" hangingPunct="1">
              <a:lnSpc>
                <a:spcPct val="100000"/>
              </a:lnSpc>
            </a:pPr>
            <a:r>
              <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 一）省级人民政府、国务院部委和中国人民解放军军以上单位，以及外国组织、国际组织颁发的科学、教育、技术、文化、卫生、体育、环境保护等方面的奖金；</a:t>
            </a: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（二）国债和国家发行的金融债券利息；</a:t>
            </a: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（三）按照国家统一规定发给的补贴、津贴；</a:t>
            </a: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（四）福利费、抚恤金、救济金；</a:t>
            </a: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（五）保险赔款；</a:t>
            </a: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（六）军人的转业费、复员费、退役金；</a:t>
            </a: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（七）按照国家统一规定发给干部、职工的安家费、退职费、基本养老金或者退休费、离休费、离休生活补助费；</a:t>
            </a: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（八）依照有关法律规定应予免税的各国驻华使馆、领事馆的外交代表、领事官员和其他人员的所得；</a:t>
            </a: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（九）中国政府参加的国际公约、签订的协议中规定免税的所得；</a:t>
            </a: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（十）国务院规定的其他免税所得。</a:t>
            </a: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前款第十项免税规定，由国务院报全国人民代表大会常务委员会备案。</a:t>
            </a:r>
            <a:endParaRPr lang="zh-CN" altLang="en-US" sz="1400" dirty="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p:txBody>
      </p:sp>
    </p:spTree>
    <p:custDataLst>
      <p:tags r:id="rId1"/>
    </p:custData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78063"/>
            <a:ext cx="3263900" cy="2687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87042" name="文本框 3"/>
          <p:cNvSpPr txBox="1">
            <a:spLocks noChangeArrowheads="1"/>
          </p:cNvSpPr>
          <p:nvPr/>
        </p:nvSpPr>
        <p:spPr bwMode="auto">
          <a:xfrm>
            <a:off x="547688" y="2573338"/>
            <a:ext cx="2089150" cy="2062162"/>
          </a:xfrm>
          <a:prstGeom prst="rect">
            <a:avLst/>
          </a:prstGeom>
          <a:noFill/>
          <a:ln w="9525">
            <a:noFill/>
            <a:miter lim="800000"/>
          </a:ln>
        </p:spPr>
        <p:txBody>
          <a:bodyPr wrap="none">
            <a:spAutoFit/>
          </a:bodyPr>
          <a:lstStyle/>
          <a:p>
            <a:r>
              <a:rPr lang="en-US" altLang="zh-CN" sz="12800">
                <a:solidFill>
                  <a:schemeClr val="bg1"/>
                </a:solidFill>
                <a:latin typeface="微软雅黑" panose="020B0503020204020204" pitchFamily="34" charset="-122"/>
                <a:ea typeface="微软雅黑" panose="020B0503020204020204" pitchFamily="34" charset="-122"/>
              </a:rPr>
              <a:t>02</a:t>
            </a:r>
            <a:endParaRPr lang="zh-CN" altLang="en-US" sz="12800">
              <a:solidFill>
                <a:schemeClr val="bg1"/>
              </a:solidFill>
              <a:latin typeface="微软雅黑" panose="020B0503020204020204" pitchFamily="34" charset="-122"/>
              <a:ea typeface="微软雅黑" panose="020B0503020204020204" pitchFamily="34" charset="-122"/>
            </a:endParaRPr>
          </a:p>
        </p:txBody>
      </p:sp>
      <p:sp>
        <p:nvSpPr>
          <p:cNvPr id="10243" name="文本框 4"/>
          <p:cNvSpPr txBox="1"/>
          <p:nvPr/>
        </p:nvSpPr>
        <p:spPr>
          <a:xfrm>
            <a:off x="3600450" y="3189288"/>
            <a:ext cx="3971925" cy="1241425"/>
          </a:xfrm>
          <a:prstGeom prst="rect">
            <a:avLst/>
          </a:prstGeom>
          <a:noFill/>
          <a:ln w="9525">
            <a:noFill/>
          </a:ln>
        </p:spPr>
        <p:txBody>
          <a:bodyPr wrap="none">
            <a:spAutoFit/>
          </a:bodyPr>
          <a:lstStyle/>
          <a:p>
            <a:pPr>
              <a:defRPr/>
            </a:pPr>
            <a:r>
              <a:rPr lang="zh-CN" altLang="en-US" sz="3725"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申报软件操作说明</a:t>
            </a:r>
          </a:p>
          <a:p>
            <a:pPr>
              <a:defRPr/>
            </a:pPr>
            <a:endParaRPr lang="en-GB" altLang="zh-CN" sz="3735" b="1" dirty="0">
              <a:solidFill>
                <a:srgbClr val="404040"/>
              </a:solidFill>
              <a:latin typeface="微软雅黑" panose="020B0503020204020204" pitchFamily="34" charset="-122"/>
              <a:ea typeface="微软雅黑" panose="020B0503020204020204" pitchFamily="34" charset="-122"/>
            </a:endParaRPr>
          </a:p>
        </p:txBody>
      </p:sp>
      <p:grpSp>
        <p:nvGrpSpPr>
          <p:cNvPr id="87044" name="组合 29"/>
          <p:cNvGrpSpPr/>
          <p:nvPr/>
        </p:nvGrpSpPr>
        <p:grpSpPr bwMode="auto">
          <a:xfrm>
            <a:off x="7596188" y="2468563"/>
            <a:ext cx="576262" cy="577850"/>
            <a:chOff x="6084168" y="1274820"/>
            <a:chExt cx="432048" cy="432834"/>
          </a:xfrm>
        </p:grpSpPr>
        <p:sp>
          <p:nvSpPr>
            <p:cNvPr id="87057" name="椭圆 22"/>
            <p:cNvSpPr>
              <a:spLocks noChangeArrowheads="1"/>
            </p:cNvSpPr>
            <p:nvPr/>
          </p:nvSpPr>
          <p:spPr bwMode="auto">
            <a:xfrm>
              <a:off x="6084168" y="1274820"/>
              <a:ext cx="432048" cy="432834"/>
            </a:xfrm>
            <a:prstGeom prst="ellipse">
              <a:avLst/>
            </a:prstGeom>
            <a:solidFill>
              <a:schemeClr val="accent1"/>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87058" name="Freeform 59"/>
            <p:cNvSpPr/>
            <p:nvPr/>
          </p:nvSpPr>
          <p:spPr bwMode="auto">
            <a:xfrm>
              <a:off x="6180302" y="1365898"/>
              <a:ext cx="239780" cy="250679"/>
            </a:xfrm>
            <a:custGeom>
              <a:avLst/>
              <a:gdLst>
                <a:gd name="T0" fmla="*/ 2147483647 w 581"/>
                <a:gd name="T1" fmla="*/ 2147483647 h 609"/>
                <a:gd name="T2" fmla="*/ 2147483647 w 581"/>
                <a:gd name="T3" fmla="*/ 2147483647 h 609"/>
                <a:gd name="T4" fmla="*/ 2147483647 w 581"/>
                <a:gd name="T5" fmla="*/ 2147483647 h 609"/>
                <a:gd name="T6" fmla="*/ 2147483647 w 581"/>
                <a:gd name="T7" fmla="*/ 2147483647 h 609"/>
                <a:gd name="T8" fmla="*/ 2147483647 w 581"/>
                <a:gd name="T9" fmla="*/ 2147483647 h 609"/>
                <a:gd name="T10" fmla="*/ 2147483647 w 581"/>
                <a:gd name="T11" fmla="*/ 2147483647 h 609"/>
                <a:gd name="T12" fmla="*/ 2147483647 w 581"/>
                <a:gd name="T13" fmla="*/ 2147483647 h 609"/>
                <a:gd name="T14" fmla="*/ 2147483647 w 581"/>
                <a:gd name="T15" fmla="*/ 2147483647 h 609"/>
                <a:gd name="T16" fmla="*/ 2147483647 w 581"/>
                <a:gd name="T17" fmla="*/ 2147483647 h 609"/>
                <a:gd name="T18" fmla="*/ 2147483647 w 581"/>
                <a:gd name="T19" fmla="*/ 2147483647 h 609"/>
                <a:gd name="T20" fmla="*/ 0 w 581"/>
                <a:gd name="T21" fmla="*/ 2147483647 h 609"/>
                <a:gd name="T22" fmla="*/ 2147483647 w 581"/>
                <a:gd name="T23" fmla="*/ 2147483647 h 609"/>
                <a:gd name="T24" fmla="*/ 2147483647 w 581"/>
                <a:gd name="T25" fmla="*/ 2147483647 h 609"/>
                <a:gd name="T26" fmla="*/ 2147483647 w 581"/>
                <a:gd name="T27" fmla="*/ 2147483647 h 609"/>
                <a:gd name="T28" fmla="*/ 2147483647 w 581"/>
                <a:gd name="T29" fmla="*/ 2147483647 h 609"/>
                <a:gd name="T30" fmla="*/ 2147483647 w 581"/>
                <a:gd name="T31" fmla="*/ 2147483647 h 609"/>
                <a:gd name="T32" fmla="*/ 2147483647 w 581"/>
                <a:gd name="T33" fmla="*/ 2147483647 h 609"/>
                <a:gd name="T34" fmla="*/ 2147483647 w 581"/>
                <a:gd name="T35" fmla="*/ 2147483647 h 609"/>
                <a:gd name="T36" fmla="*/ 2147483647 w 581"/>
                <a:gd name="T37" fmla="*/ 2147483647 h 609"/>
                <a:gd name="T38" fmla="*/ 2147483647 w 581"/>
                <a:gd name="T39" fmla="*/ 2147483647 h 609"/>
                <a:gd name="T40" fmla="*/ 2147483647 w 581"/>
                <a:gd name="T41" fmla="*/ 2147483647 h 609"/>
                <a:gd name="T42" fmla="*/ 2147483647 w 581"/>
                <a:gd name="T43" fmla="*/ 2147483647 h 609"/>
                <a:gd name="T44" fmla="*/ 2147483647 w 581"/>
                <a:gd name="T45" fmla="*/ 2147483647 h 609"/>
                <a:gd name="T46" fmla="*/ 2147483647 w 581"/>
                <a:gd name="T47" fmla="*/ 2147483647 h 609"/>
                <a:gd name="T48" fmla="*/ 2147483647 w 581"/>
                <a:gd name="T49" fmla="*/ 2147483647 h 609"/>
                <a:gd name="T50" fmla="*/ 2147483647 w 581"/>
                <a:gd name="T51" fmla="*/ 2147483647 h 609"/>
                <a:gd name="T52" fmla="*/ 2147483647 w 581"/>
                <a:gd name="T53" fmla="*/ 2147483647 h 609"/>
                <a:gd name="T54" fmla="*/ 2147483647 w 581"/>
                <a:gd name="T55" fmla="*/ 2147483647 h 609"/>
                <a:gd name="T56" fmla="*/ 2147483647 w 581"/>
                <a:gd name="T57" fmla="*/ 2147483647 h 609"/>
                <a:gd name="T58" fmla="*/ 2147483647 w 581"/>
                <a:gd name="T59" fmla="*/ 2147483647 h 609"/>
                <a:gd name="T60" fmla="*/ 2147483647 w 581"/>
                <a:gd name="T61" fmla="*/ 2147483647 h 609"/>
                <a:gd name="T62" fmla="*/ 2147483647 w 581"/>
                <a:gd name="T63" fmla="*/ 2147483647 h 609"/>
                <a:gd name="T64" fmla="*/ 2147483647 w 581"/>
                <a:gd name="T65" fmla="*/ 2147483647 h 609"/>
                <a:gd name="T66" fmla="*/ 2147483647 w 581"/>
                <a:gd name="T67" fmla="*/ 2147483647 h 609"/>
                <a:gd name="T68" fmla="*/ 2147483647 w 581"/>
                <a:gd name="T69" fmla="*/ 2147483647 h 609"/>
                <a:gd name="T70" fmla="*/ 2147483647 w 581"/>
                <a:gd name="T71" fmla="*/ 2147483647 h 609"/>
                <a:gd name="T72" fmla="*/ 2147483647 w 581"/>
                <a:gd name="T73" fmla="*/ 2147483647 h 609"/>
                <a:gd name="T74" fmla="*/ 2147483647 w 581"/>
                <a:gd name="T75" fmla="*/ 2147483647 h 609"/>
                <a:gd name="T76" fmla="*/ 2147483647 w 581"/>
                <a:gd name="T77" fmla="*/ 2147483647 h 609"/>
                <a:gd name="T78" fmla="*/ 2147483647 w 581"/>
                <a:gd name="T79" fmla="*/ 2147483647 h 609"/>
                <a:gd name="T80" fmla="*/ 2147483647 w 581"/>
                <a:gd name="T81" fmla="*/ 2147483647 h 609"/>
                <a:gd name="T82" fmla="*/ 2147483647 w 581"/>
                <a:gd name="T83" fmla="*/ 2147483647 h 609"/>
                <a:gd name="T84" fmla="*/ 2147483647 w 581"/>
                <a:gd name="T85" fmla="*/ 2147483647 h 609"/>
                <a:gd name="T86" fmla="*/ 2147483647 w 581"/>
                <a:gd name="T87" fmla="*/ 2147483647 h 609"/>
                <a:gd name="T88" fmla="*/ 2147483647 w 581"/>
                <a:gd name="T89" fmla="*/ 2147483647 h 609"/>
                <a:gd name="T90" fmla="*/ 2147483647 w 581"/>
                <a:gd name="T91" fmla="*/ 2147483647 h 609"/>
                <a:gd name="T92" fmla="*/ 2147483647 w 581"/>
                <a:gd name="T93" fmla="*/ 2147483647 h 609"/>
                <a:gd name="T94" fmla="*/ 2147483647 w 581"/>
                <a:gd name="T95" fmla="*/ 2147483647 h 6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81"/>
                <a:gd name="T145" fmla="*/ 0 h 609"/>
                <a:gd name="T146" fmla="*/ 581 w 581"/>
                <a:gd name="T147" fmla="*/ 609 h 6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round/>
            </a:ln>
          </p:spPr>
          <p:txBody>
            <a:bodyPr/>
            <a:lstStyle/>
            <a:p>
              <a:endParaRPr lang="zh-CN" altLang="en-US"/>
            </a:p>
          </p:txBody>
        </p:sp>
      </p:grpSp>
      <p:grpSp>
        <p:nvGrpSpPr>
          <p:cNvPr id="87045" name="组合 32"/>
          <p:cNvGrpSpPr/>
          <p:nvPr/>
        </p:nvGrpSpPr>
        <p:grpSpPr bwMode="auto">
          <a:xfrm>
            <a:off x="5867400" y="2470150"/>
            <a:ext cx="577850" cy="576263"/>
            <a:chOff x="4788024" y="1275213"/>
            <a:chExt cx="432048" cy="432048"/>
          </a:xfrm>
        </p:grpSpPr>
        <p:sp>
          <p:nvSpPr>
            <p:cNvPr id="87055" name="椭圆 65"/>
            <p:cNvSpPr>
              <a:spLocks noChangeArrowheads="1"/>
            </p:cNvSpPr>
            <p:nvPr/>
          </p:nvSpPr>
          <p:spPr bwMode="auto">
            <a:xfrm>
              <a:off x="4788024" y="1275213"/>
              <a:ext cx="432048" cy="432048"/>
            </a:xfrm>
            <a:prstGeom prst="ellipse">
              <a:avLst/>
            </a:prstGeom>
            <a:solidFill>
              <a:srgbClr val="F79600"/>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87056" name="Freeform 110"/>
            <p:cNvSpPr/>
            <p:nvPr/>
          </p:nvSpPr>
          <p:spPr bwMode="auto">
            <a:xfrm>
              <a:off x="4891102" y="1366806"/>
              <a:ext cx="250679" cy="248862"/>
            </a:xfrm>
            <a:custGeom>
              <a:avLst/>
              <a:gdLst>
                <a:gd name="T0" fmla="*/ 2147483647 w 609"/>
                <a:gd name="T1" fmla="*/ 2147483647 h 602"/>
                <a:gd name="T2" fmla="*/ 2147483647 w 609"/>
                <a:gd name="T3" fmla="*/ 2147483647 h 602"/>
                <a:gd name="T4" fmla="*/ 2147483647 w 609"/>
                <a:gd name="T5" fmla="*/ 2147483647 h 602"/>
                <a:gd name="T6" fmla="*/ 2147483647 w 609"/>
                <a:gd name="T7" fmla="*/ 2147483647 h 602"/>
                <a:gd name="T8" fmla="*/ 2147483647 w 609"/>
                <a:gd name="T9" fmla="*/ 2147483647 h 602"/>
                <a:gd name="T10" fmla="*/ 2147483647 w 609"/>
                <a:gd name="T11" fmla="*/ 2147483647 h 602"/>
                <a:gd name="T12" fmla="*/ 0 w 609"/>
                <a:gd name="T13" fmla="*/ 2147483647 h 602"/>
                <a:gd name="T14" fmla="*/ 2147483647 w 609"/>
                <a:gd name="T15" fmla="*/ 0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round/>
            </a:ln>
          </p:spPr>
          <p:txBody>
            <a:bodyPr/>
            <a:lstStyle/>
            <a:p>
              <a:endParaRPr lang="zh-CN" altLang="en-US"/>
            </a:p>
          </p:txBody>
        </p:sp>
      </p:grpSp>
      <p:grpSp>
        <p:nvGrpSpPr>
          <p:cNvPr id="87046" name="组合 35"/>
          <p:cNvGrpSpPr/>
          <p:nvPr/>
        </p:nvGrpSpPr>
        <p:grpSpPr bwMode="auto">
          <a:xfrm>
            <a:off x="6732588" y="2468563"/>
            <a:ext cx="576262" cy="577850"/>
            <a:chOff x="5436096" y="1274820"/>
            <a:chExt cx="432833" cy="432834"/>
          </a:xfrm>
        </p:grpSpPr>
        <p:sp>
          <p:nvSpPr>
            <p:cNvPr id="37" name="椭圆 3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en-US" sz="2400">
                <a:solidFill>
                  <a:srgbClr val="FFFFFF"/>
                </a:solidFill>
                <a:latin typeface="Calibri" panose="020F0502020204030204" pitchFamily="34" charset="0"/>
              </a:endParaRPr>
            </a:p>
          </p:txBody>
        </p:sp>
        <p:sp>
          <p:nvSpPr>
            <p:cNvPr id="87054" name="Freeform 16"/>
            <p:cNvSpPr/>
            <p:nvPr/>
          </p:nvSpPr>
          <p:spPr bwMode="auto">
            <a:xfrm>
              <a:off x="5554420" y="1377705"/>
              <a:ext cx="196183" cy="227065"/>
            </a:xfrm>
            <a:custGeom>
              <a:avLst/>
              <a:gdLst>
                <a:gd name="T0" fmla="*/ 2147483647 w 475"/>
                <a:gd name="T1" fmla="*/ 2147483647 h 552"/>
                <a:gd name="T2" fmla="*/ 2147483647 w 475"/>
                <a:gd name="T3" fmla="*/ 2147483647 h 552"/>
                <a:gd name="T4" fmla="*/ 2147483647 w 475"/>
                <a:gd name="T5" fmla="*/ 2147483647 h 552"/>
                <a:gd name="T6" fmla="*/ 2147483647 w 475"/>
                <a:gd name="T7" fmla="*/ 0 h 552"/>
                <a:gd name="T8" fmla="*/ 2147483647 w 475"/>
                <a:gd name="T9" fmla="*/ 0 h 552"/>
                <a:gd name="T10" fmla="*/ 2147483647 w 475"/>
                <a:gd name="T11" fmla="*/ 2147483647 h 552"/>
                <a:gd name="T12" fmla="*/ 2147483647 w 475"/>
                <a:gd name="T13" fmla="*/ 2147483647 h 552"/>
                <a:gd name="T14" fmla="*/ 2147483647 w 475"/>
                <a:gd name="T15" fmla="*/ 2147483647 h 552"/>
                <a:gd name="T16" fmla="*/ 2147483647 w 475"/>
                <a:gd name="T17" fmla="*/ 2147483647 h 552"/>
                <a:gd name="T18" fmla="*/ 2147483647 w 475"/>
                <a:gd name="T19" fmla="*/ 2147483647 h 552"/>
                <a:gd name="T20" fmla="*/ 2147483647 w 475"/>
                <a:gd name="T21" fmla="*/ 2147483647 h 552"/>
                <a:gd name="T22" fmla="*/ 2147483647 w 475"/>
                <a:gd name="T23" fmla="*/ 2147483647 h 552"/>
                <a:gd name="T24" fmla="*/ 2147483647 w 475"/>
                <a:gd name="T25" fmla="*/ 2147483647 h 552"/>
                <a:gd name="T26" fmla="*/ 2147483647 w 475"/>
                <a:gd name="T27" fmla="*/ 2147483647 h 552"/>
                <a:gd name="T28" fmla="*/ 2147483647 w 475"/>
                <a:gd name="T29" fmla="*/ 2147483647 h 552"/>
                <a:gd name="T30" fmla="*/ 2147483647 w 475"/>
                <a:gd name="T31" fmla="*/ 2147483647 h 552"/>
                <a:gd name="T32" fmla="*/ 2147483647 w 475"/>
                <a:gd name="T33" fmla="*/ 2147483647 h 552"/>
                <a:gd name="T34" fmla="*/ 2147483647 w 475"/>
                <a:gd name="T35" fmla="*/ 2147483647 h 552"/>
                <a:gd name="T36" fmla="*/ 2147483647 w 475"/>
                <a:gd name="T37" fmla="*/ 2147483647 h 552"/>
                <a:gd name="T38" fmla="*/ 2147483647 w 475"/>
                <a:gd name="T39" fmla="*/ 2147483647 h 552"/>
                <a:gd name="T40" fmla="*/ 2147483647 w 475"/>
                <a:gd name="T41" fmla="*/ 2147483647 h 552"/>
                <a:gd name="T42" fmla="*/ 2147483647 w 475"/>
                <a:gd name="T43" fmla="*/ 2147483647 h 552"/>
                <a:gd name="T44" fmla="*/ 2147483647 w 475"/>
                <a:gd name="T45" fmla="*/ 2147483647 h 552"/>
                <a:gd name="T46" fmla="*/ 2147483647 w 475"/>
                <a:gd name="T47" fmla="*/ 2147483647 h 552"/>
                <a:gd name="T48" fmla="*/ 2147483647 w 475"/>
                <a:gd name="T49" fmla="*/ 2147483647 h 552"/>
                <a:gd name="T50" fmla="*/ 2147483647 w 475"/>
                <a:gd name="T51" fmla="*/ 2147483647 h 552"/>
                <a:gd name="T52" fmla="*/ 2147483647 w 475"/>
                <a:gd name="T53" fmla="*/ 0 h 552"/>
                <a:gd name="T54" fmla="*/ 2147483647 w 475"/>
                <a:gd name="T55" fmla="*/ 0 h 552"/>
                <a:gd name="T56" fmla="*/ 2147483647 w 475"/>
                <a:gd name="T57" fmla="*/ 2147483647 h 552"/>
                <a:gd name="T58" fmla="*/ 2147483647 w 475"/>
                <a:gd name="T59" fmla="*/ 2147483647 h 552"/>
                <a:gd name="T60" fmla="*/ 2147483647 w 475"/>
                <a:gd name="T61" fmla="*/ 2147483647 h 552"/>
                <a:gd name="T62" fmla="*/ 2147483647 w 475"/>
                <a:gd name="T63" fmla="*/ 2147483647 h 552"/>
                <a:gd name="T64" fmla="*/ 2147483647 w 475"/>
                <a:gd name="T65" fmla="*/ 2147483647 h 552"/>
                <a:gd name="T66" fmla="*/ 2147483647 w 475"/>
                <a:gd name="T67" fmla="*/ 2147483647 h 552"/>
                <a:gd name="T68" fmla="*/ 2147483647 w 475"/>
                <a:gd name="T69" fmla="*/ 2147483647 h 552"/>
                <a:gd name="T70" fmla="*/ 0 w 475"/>
                <a:gd name="T71" fmla="*/ 2147483647 h 552"/>
                <a:gd name="T72" fmla="*/ 2147483647 w 475"/>
                <a:gd name="T73" fmla="*/ 2147483647 h 552"/>
                <a:gd name="T74" fmla="*/ 2147483647 w 475"/>
                <a:gd name="T75" fmla="*/ 2147483647 h 552"/>
                <a:gd name="T76" fmla="*/ 2147483647 w 475"/>
                <a:gd name="T77" fmla="*/ 2147483647 h 552"/>
                <a:gd name="T78" fmla="*/ 2147483647 w 475"/>
                <a:gd name="T79" fmla="*/ 2147483647 h 552"/>
                <a:gd name="T80" fmla="*/ 2147483647 w 475"/>
                <a:gd name="T81" fmla="*/ 2147483647 h 552"/>
                <a:gd name="T82" fmla="*/ 2147483647 w 475"/>
                <a:gd name="T83" fmla="*/ 2147483647 h 552"/>
                <a:gd name="T84" fmla="*/ 2147483647 w 475"/>
                <a:gd name="T85" fmla="*/ 2147483647 h 552"/>
                <a:gd name="T86" fmla="*/ 2147483647 w 475"/>
                <a:gd name="T87" fmla="*/ 2147483647 h 552"/>
                <a:gd name="T88" fmla="*/ 2147483647 w 475"/>
                <a:gd name="T89" fmla="*/ 2147483647 h 552"/>
                <a:gd name="T90" fmla="*/ 0 w 475"/>
                <a:gd name="T91" fmla="*/ 2147483647 h 552"/>
                <a:gd name="T92" fmla="*/ 2147483647 w 475"/>
                <a:gd name="T93" fmla="*/ 2147483647 h 552"/>
                <a:gd name="T94" fmla="*/ 2147483647 w 475"/>
                <a:gd name="T95" fmla="*/ 2147483647 h 552"/>
                <a:gd name="T96" fmla="*/ 2147483647 w 475"/>
                <a:gd name="T97" fmla="*/ 2147483647 h 552"/>
                <a:gd name="T98" fmla="*/ 2147483647 w 475"/>
                <a:gd name="T99" fmla="*/ 2147483647 h 552"/>
                <a:gd name="T100" fmla="*/ 2147483647 w 475"/>
                <a:gd name="T101" fmla="*/ 2147483647 h 552"/>
                <a:gd name="T102" fmla="*/ 2147483647 w 475"/>
                <a:gd name="T103" fmla="*/ 2147483647 h 552"/>
                <a:gd name="T104" fmla="*/ 2147483647 w 475"/>
                <a:gd name="T105" fmla="*/ 2147483647 h 552"/>
                <a:gd name="T106" fmla="*/ 0 w 475"/>
                <a:gd name="T107" fmla="*/ 2147483647 h 552"/>
                <a:gd name="T108" fmla="*/ 2147483647 w 475"/>
                <a:gd name="T109" fmla="*/ 2147483647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round/>
            </a:ln>
          </p:spPr>
          <p:txBody>
            <a:bodyPr/>
            <a:lstStyle/>
            <a:p>
              <a:endParaRPr lang="zh-CN" altLang="en-US"/>
            </a:p>
          </p:txBody>
        </p:sp>
      </p:grpSp>
      <p:grpSp>
        <p:nvGrpSpPr>
          <p:cNvPr id="87047" name="组合 38"/>
          <p:cNvGrpSpPr/>
          <p:nvPr/>
        </p:nvGrpSpPr>
        <p:grpSpPr bwMode="auto">
          <a:xfrm>
            <a:off x="4140200" y="2468563"/>
            <a:ext cx="577850" cy="577850"/>
            <a:chOff x="3491880" y="1274820"/>
            <a:chExt cx="432833" cy="432834"/>
          </a:xfrm>
        </p:grpSpPr>
        <p:sp>
          <p:nvSpPr>
            <p:cNvPr id="87051" name="椭圆 16"/>
            <p:cNvSpPr>
              <a:spLocks noChangeArrowheads="1"/>
            </p:cNvSpPr>
            <p:nvPr/>
          </p:nvSpPr>
          <p:spPr bwMode="auto">
            <a:xfrm>
              <a:off x="3491880" y="1274820"/>
              <a:ext cx="432833" cy="432834"/>
            </a:xfrm>
            <a:prstGeom prst="ellipse">
              <a:avLst/>
            </a:prstGeom>
            <a:solidFill>
              <a:schemeClr val="accent1"/>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87052" name="Freeform 75"/>
            <p:cNvSpPr/>
            <p:nvPr/>
          </p:nvSpPr>
          <p:spPr bwMode="auto">
            <a:xfrm>
              <a:off x="3583864" y="1385879"/>
              <a:ext cx="248863" cy="210716"/>
            </a:xfrm>
            <a:custGeom>
              <a:avLst/>
              <a:gdLst>
                <a:gd name="T0" fmla="*/ 2147483647 w 602"/>
                <a:gd name="T1" fmla="*/ 2147483647 h 510"/>
                <a:gd name="T2" fmla="*/ 2147483647 w 602"/>
                <a:gd name="T3" fmla="*/ 2147483647 h 510"/>
                <a:gd name="T4" fmla="*/ 2147483647 w 602"/>
                <a:gd name="T5" fmla="*/ 2147483647 h 510"/>
                <a:gd name="T6" fmla="*/ 0 w 602"/>
                <a:gd name="T7" fmla="*/ 2147483647 h 510"/>
                <a:gd name="T8" fmla="*/ 0 w 602"/>
                <a:gd name="T9" fmla="*/ 2147483647 h 510"/>
                <a:gd name="T10" fmla="*/ 2147483647 w 602"/>
                <a:gd name="T11" fmla="*/ 0 h 510"/>
                <a:gd name="T12" fmla="*/ 2147483647 w 602"/>
                <a:gd name="T13" fmla="*/ 2147483647 h 510"/>
                <a:gd name="T14" fmla="*/ 2147483647 w 602"/>
                <a:gd name="T15" fmla="*/ 2147483647 h 510"/>
                <a:gd name="T16" fmla="*/ 2147483647 w 602"/>
                <a:gd name="T17" fmla="*/ 2147483647 h 510"/>
                <a:gd name="T18" fmla="*/ 2147483647 w 602"/>
                <a:gd name="T19" fmla="*/ 2147483647 h 510"/>
                <a:gd name="T20" fmla="*/ 2147483647 w 602"/>
                <a:gd name="T21" fmla="*/ 2147483647 h 510"/>
                <a:gd name="T22" fmla="*/ 2147483647 w 602"/>
                <a:gd name="T23" fmla="*/ 2147483647 h 510"/>
                <a:gd name="T24" fmla="*/ 2147483647 w 602"/>
                <a:gd name="T25" fmla="*/ 2147483647 h 510"/>
                <a:gd name="T26" fmla="*/ 2147483647 w 602"/>
                <a:gd name="T27" fmla="*/ 2147483647 h 510"/>
                <a:gd name="T28" fmla="*/ 2147483647 w 602"/>
                <a:gd name="T29" fmla="*/ 2147483647 h 510"/>
                <a:gd name="T30" fmla="*/ 2147483647 w 602"/>
                <a:gd name="T31" fmla="*/ 2147483647 h 510"/>
                <a:gd name="T32" fmla="*/ 2147483647 w 602"/>
                <a:gd name="T33" fmla="*/ 2147483647 h 510"/>
                <a:gd name="T34" fmla="*/ 2147483647 w 602"/>
                <a:gd name="T35" fmla="*/ 2147483647 h 510"/>
                <a:gd name="T36" fmla="*/ 2147483647 w 602"/>
                <a:gd name="T37" fmla="*/ 2147483647 h 510"/>
                <a:gd name="T38" fmla="*/ 2147483647 w 602"/>
                <a:gd name="T39" fmla="*/ 2147483647 h 510"/>
                <a:gd name="T40" fmla="*/ 2147483647 w 602"/>
                <a:gd name="T41" fmla="*/ 2147483647 h 510"/>
                <a:gd name="T42" fmla="*/ 2147483647 w 602"/>
                <a:gd name="T43" fmla="*/ 2147483647 h 510"/>
                <a:gd name="T44" fmla="*/ 2147483647 w 602"/>
                <a:gd name="T45" fmla="*/ 2147483647 h 510"/>
                <a:gd name="T46" fmla="*/ 2147483647 w 602"/>
                <a:gd name="T47" fmla="*/ 2147483647 h 510"/>
                <a:gd name="T48" fmla="*/ 2147483647 w 602"/>
                <a:gd name="T49" fmla="*/ 2147483647 h 510"/>
                <a:gd name="T50" fmla="*/ 2147483647 w 602"/>
                <a:gd name="T51" fmla="*/ 2147483647 h 510"/>
                <a:gd name="T52" fmla="*/ 2147483647 w 602"/>
                <a:gd name="T53" fmla="*/ 2147483647 h 510"/>
                <a:gd name="T54" fmla="*/ 2147483647 w 602"/>
                <a:gd name="T55" fmla="*/ 2147483647 h 510"/>
                <a:gd name="T56" fmla="*/ 2147483647 w 602"/>
                <a:gd name="T57" fmla="*/ 2147483647 h 510"/>
                <a:gd name="T58" fmla="*/ 2147483647 w 602"/>
                <a:gd name="T59" fmla="*/ 2147483647 h 510"/>
                <a:gd name="T60" fmla="*/ 2147483647 w 602"/>
                <a:gd name="T61" fmla="*/ 2147483647 h 510"/>
                <a:gd name="T62" fmla="*/ 2147483647 w 602"/>
                <a:gd name="T63" fmla="*/ 2147483647 h 510"/>
                <a:gd name="T64" fmla="*/ 2147483647 w 602"/>
                <a:gd name="T65" fmla="*/ 2147483647 h 510"/>
                <a:gd name="T66" fmla="*/ 2147483647 w 602"/>
                <a:gd name="T67" fmla="*/ 2147483647 h 510"/>
                <a:gd name="T68" fmla="*/ 2147483647 w 602"/>
                <a:gd name="T69" fmla="*/ 2147483647 h 510"/>
                <a:gd name="T70" fmla="*/ 2147483647 w 602"/>
                <a:gd name="T71" fmla="*/ 2147483647 h 510"/>
                <a:gd name="T72" fmla="*/ 2147483647 w 602"/>
                <a:gd name="T73" fmla="*/ 2147483647 h 510"/>
                <a:gd name="T74" fmla="*/ 2147483647 w 602"/>
                <a:gd name="T75" fmla="*/ 2147483647 h 510"/>
                <a:gd name="T76" fmla="*/ 2147483647 w 602"/>
                <a:gd name="T77" fmla="*/ 2147483647 h 510"/>
                <a:gd name="T78" fmla="*/ 2147483647 w 602"/>
                <a:gd name="T79" fmla="*/ 2147483647 h 510"/>
                <a:gd name="T80" fmla="*/ 2147483647 w 602"/>
                <a:gd name="T81" fmla="*/ 2147483647 h 510"/>
                <a:gd name="T82" fmla="*/ 2147483647 w 602"/>
                <a:gd name="T83" fmla="*/ 2147483647 h 5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2"/>
                <a:gd name="T127" fmla="*/ 0 h 510"/>
                <a:gd name="T128" fmla="*/ 602 w 602"/>
                <a:gd name="T129" fmla="*/ 510 h 5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round/>
            </a:ln>
          </p:spPr>
          <p:txBody>
            <a:bodyPr/>
            <a:lstStyle/>
            <a:p>
              <a:endParaRPr lang="zh-CN" altLang="en-US"/>
            </a:p>
          </p:txBody>
        </p:sp>
      </p:grpSp>
      <p:grpSp>
        <p:nvGrpSpPr>
          <p:cNvPr id="87048" name="组合 42"/>
          <p:cNvGrpSpPr/>
          <p:nvPr/>
        </p:nvGrpSpPr>
        <p:grpSpPr bwMode="auto">
          <a:xfrm>
            <a:off x="5003800" y="2468563"/>
            <a:ext cx="577850" cy="577850"/>
            <a:chOff x="4139952" y="1274820"/>
            <a:chExt cx="432833" cy="432834"/>
          </a:xfrm>
        </p:grpSpPr>
        <p:sp>
          <p:nvSpPr>
            <p:cNvPr id="87049" name="椭圆 16"/>
            <p:cNvSpPr>
              <a:spLocks noChangeArrowheads="1"/>
            </p:cNvSpPr>
            <p:nvPr/>
          </p:nvSpPr>
          <p:spPr bwMode="auto">
            <a:xfrm>
              <a:off x="4139952" y="1274820"/>
              <a:ext cx="432833" cy="432834"/>
            </a:xfrm>
            <a:prstGeom prst="ellipse">
              <a:avLst/>
            </a:prstGeom>
            <a:solidFill>
              <a:srgbClr val="3992DB"/>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87050" name="Freeform 84"/>
            <p:cNvSpPr/>
            <p:nvPr/>
          </p:nvSpPr>
          <p:spPr bwMode="auto">
            <a:xfrm>
              <a:off x="4241546" y="1366806"/>
              <a:ext cx="248863" cy="248863"/>
            </a:xfrm>
            <a:custGeom>
              <a:avLst/>
              <a:gdLst>
                <a:gd name="T0" fmla="*/ 2147483647 w 602"/>
                <a:gd name="T1" fmla="*/ 2147483647 h 602"/>
                <a:gd name="T2" fmla="*/ 2147483647 w 602"/>
                <a:gd name="T3" fmla="*/ 2147483647 h 602"/>
                <a:gd name="T4" fmla="*/ 2147483647 w 602"/>
                <a:gd name="T5" fmla="*/ 0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0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round/>
            </a:ln>
          </p:spPr>
          <p:txBody>
            <a:bodyPr/>
            <a:lstStyle/>
            <a:p>
              <a:endParaRPr lang="zh-CN" altLang="en-US"/>
            </a:p>
          </p:txBody>
        </p:sp>
      </p:gr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5121"/>
          <p:cNvGrpSpPr/>
          <p:nvPr/>
        </p:nvGrpSpPr>
        <p:grpSpPr>
          <a:xfrm>
            <a:off x="8383588" y="992188"/>
            <a:ext cx="3011487" cy="3236912"/>
            <a:chOff x="0" y="0"/>
            <a:chExt cx="5279" cy="6366"/>
          </a:xfrm>
        </p:grpSpPr>
        <p:sp>
          <p:nvSpPr>
            <p:cNvPr id="16392" name="îŝḷîḓé-Hexagon 2"/>
            <p:cNvSpPr/>
            <p:nvPr/>
          </p:nvSpPr>
          <p:spPr>
            <a:xfrm>
              <a:off x="0" y="1363"/>
              <a:ext cx="2767" cy="2385"/>
            </a:xfrm>
            <a:prstGeom prst="hexagon">
              <a:avLst>
                <a:gd name="adj" fmla="val 24996"/>
                <a:gd name="vf" fmla="val 115470"/>
              </a:avLst>
            </a:prstGeom>
            <a:blipFill rotWithShape="1">
              <a:blip r:embed="rId2"/>
              <a:stretch>
                <a:fillRect/>
              </a:stretch>
            </a:blipFill>
            <a:ln w="12700">
              <a:noFill/>
            </a:ln>
          </p:spPr>
          <p:txBody>
            <a:bodyPr anchor="ctr"/>
            <a:lstStyle/>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sp>
          <p:nvSpPr>
            <p:cNvPr id="16393" name="îŝḷîḓé-Hexagon 3"/>
            <p:cNvSpPr/>
            <p:nvPr/>
          </p:nvSpPr>
          <p:spPr>
            <a:xfrm>
              <a:off x="0" y="3982"/>
              <a:ext cx="2767" cy="2385"/>
            </a:xfrm>
            <a:prstGeom prst="hexagon">
              <a:avLst>
                <a:gd name="adj" fmla="val 24996"/>
                <a:gd name="vf" fmla="val 115470"/>
              </a:avLst>
            </a:prstGeom>
            <a:blipFill rotWithShape="1">
              <a:blip r:embed="rId3"/>
              <a:stretch>
                <a:fillRect/>
              </a:stretch>
            </a:blipFill>
            <a:ln w="12700">
              <a:noFill/>
            </a:ln>
          </p:spPr>
          <p:txBody>
            <a:bodyPr anchor="ctr"/>
            <a:lstStyle/>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sp>
          <p:nvSpPr>
            <p:cNvPr id="16394" name="îŝḷîḓé-Hexagon 4"/>
            <p:cNvSpPr/>
            <p:nvPr/>
          </p:nvSpPr>
          <p:spPr>
            <a:xfrm>
              <a:off x="2513" y="0"/>
              <a:ext cx="2767" cy="2385"/>
            </a:xfrm>
            <a:prstGeom prst="hexagon">
              <a:avLst>
                <a:gd name="adj" fmla="val 24996"/>
                <a:gd name="vf" fmla="val 115470"/>
              </a:avLst>
            </a:prstGeom>
            <a:blipFill rotWithShape="1">
              <a:blip r:embed="rId4"/>
              <a:stretch>
                <a:fillRect/>
              </a:stretch>
            </a:blipFill>
            <a:ln w="12700">
              <a:noFill/>
            </a:ln>
          </p:spPr>
          <p:txBody>
            <a:bodyPr anchor="ctr"/>
            <a:lstStyle/>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sp>
          <p:nvSpPr>
            <p:cNvPr id="16395" name="îŝḷîḓé-Hexagon 5"/>
            <p:cNvSpPr/>
            <p:nvPr/>
          </p:nvSpPr>
          <p:spPr>
            <a:xfrm>
              <a:off x="2513" y="2619"/>
              <a:ext cx="2767" cy="2385"/>
            </a:xfrm>
            <a:prstGeom prst="hexagon">
              <a:avLst>
                <a:gd name="adj" fmla="val 24996"/>
                <a:gd name="vf" fmla="val 115470"/>
              </a:avLst>
            </a:prstGeom>
            <a:blipFill rotWithShape="1">
              <a:blip r:embed="rId5"/>
              <a:stretch>
                <a:fillRect/>
              </a:stretch>
            </a:blipFill>
            <a:ln w="12700">
              <a:noFill/>
            </a:ln>
          </p:spPr>
          <p:txBody>
            <a:bodyPr anchor="ctr"/>
            <a:lstStyle/>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grpSp>
      <p:sp>
        <p:nvSpPr>
          <p:cNvPr id="16387" name="îŝḷîḓé-Straight Connector 6"/>
          <p:cNvSpPr/>
          <p:nvPr/>
        </p:nvSpPr>
        <p:spPr>
          <a:xfrm>
            <a:off x="8016875" y="1020763"/>
            <a:ext cx="1588" cy="3171825"/>
          </a:xfrm>
          <a:prstGeom prst="line">
            <a:avLst/>
          </a:prstGeom>
          <a:ln w="6350" cap="flat" cmpd="sng">
            <a:solidFill>
              <a:srgbClr val="A5A5A5"/>
            </a:solidFill>
            <a:prstDash val="solid"/>
            <a:miter/>
            <a:headEnd type="none" w="med" len="med"/>
            <a:tailEnd type="none" w="med" len="med"/>
          </a:ln>
        </p:spPr>
      </p:sp>
      <p:grpSp>
        <p:nvGrpSpPr>
          <p:cNvPr id="16388" name="组合 5127"/>
          <p:cNvGrpSpPr/>
          <p:nvPr/>
        </p:nvGrpSpPr>
        <p:grpSpPr>
          <a:xfrm>
            <a:off x="815975" y="3876675"/>
            <a:ext cx="7058025" cy="1754188"/>
            <a:chOff x="0" y="0"/>
            <a:chExt cx="9364" cy="2124"/>
          </a:xfrm>
        </p:grpSpPr>
        <p:sp>
          <p:nvSpPr>
            <p:cNvPr id="16389" name="矩形 12"/>
            <p:cNvSpPr/>
            <p:nvPr/>
          </p:nvSpPr>
          <p:spPr>
            <a:xfrm>
              <a:off x="1577" y="0"/>
              <a:ext cx="7787" cy="2124"/>
            </a:xfrm>
            <a:prstGeom prst="rect">
              <a:avLst/>
            </a:prstGeom>
            <a:noFill/>
            <a:ln w="9525">
              <a:noFill/>
            </a:ln>
          </p:spPr>
          <p:txBody>
            <a:bodyPr>
              <a:spAutoFit/>
            </a:bodyPr>
            <a:lstStyle/>
            <a:p>
              <a:pPr>
                <a:lnSpc>
                  <a:spcPct val="150000"/>
                </a:lnSpc>
              </a:pPr>
              <a:r>
                <a:rPr lang="zh-CN" altLang="en-US" sz="3600" b="1" dirty="0">
                  <a:latin typeface="微软雅黑" panose="020B0503020204020204" pitchFamily="34" charset="-122"/>
                  <a:sym typeface="微软雅黑" panose="020B0503020204020204" pitchFamily="34" charset="-122"/>
                </a:rPr>
                <a:t>自行申报</a:t>
              </a:r>
            </a:p>
            <a:p>
              <a:pPr>
                <a:lnSpc>
                  <a:spcPct val="150000"/>
                </a:lnSpc>
              </a:pPr>
              <a:r>
                <a:rPr lang="zh-CN" altLang="en-US" sz="3600" dirty="0">
                  <a:latin typeface="微软雅黑" panose="020B0503020204020204" pitchFamily="34" charset="-122"/>
                  <a:sym typeface="微软雅黑" panose="020B0503020204020204" pitchFamily="34" charset="-122"/>
                </a:rPr>
                <a:t>手机</a:t>
              </a:r>
              <a:r>
                <a:rPr lang="en-US" altLang="zh-CN" sz="3600" dirty="0">
                  <a:latin typeface="微软雅黑" panose="020B0503020204020204" pitchFamily="34" charset="-122"/>
                  <a:sym typeface="微软雅黑" panose="020B0503020204020204" pitchFamily="34" charset="-122"/>
                </a:rPr>
                <a:t>APP</a:t>
              </a:r>
              <a:r>
                <a:rPr lang="zh-CN" altLang="en-US" sz="3600" dirty="0">
                  <a:latin typeface="微软雅黑" panose="020B0503020204020204" pitchFamily="34" charset="-122"/>
                  <a:sym typeface="微软雅黑" panose="020B0503020204020204" pitchFamily="34" charset="-122"/>
                </a:rPr>
                <a:t>端 操作流程</a:t>
              </a:r>
            </a:p>
          </p:txBody>
        </p:sp>
        <p:sp>
          <p:nvSpPr>
            <p:cNvPr id="16390" name="圆角矩形 17"/>
            <p:cNvSpPr/>
            <p:nvPr/>
          </p:nvSpPr>
          <p:spPr>
            <a:xfrm rot="2700000">
              <a:off x="204" y="203"/>
              <a:ext cx="930" cy="930"/>
            </a:xfrm>
            <a:prstGeom prst="roundRect">
              <a:avLst>
                <a:gd name="adj" fmla="val 16667"/>
              </a:avLst>
            </a:prstGeom>
            <a:solidFill>
              <a:srgbClr val="34B2E4"/>
            </a:solidFill>
            <a:ln w="12700">
              <a:noFill/>
            </a:ln>
          </p:spPr>
          <p:txBody>
            <a:bodyPr anchor="ctr"/>
            <a:lstStyle/>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sp>
          <p:nvSpPr>
            <p:cNvPr id="16391" name="圆角矩形 18"/>
            <p:cNvSpPr/>
            <p:nvPr/>
          </p:nvSpPr>
          <p:spPr>
            <a:xfrm rot="2700000">
              <a:off x="0" y="203"/>
              <a:ext cx="930" cy="930"/>
            </a:xfrm>
            <a:prstGeom prst="roundRect">
              <a:avLst>
                <a:gd name="adj" fmla="val 16667"/>
              </a:avLst>
            </a:prstGeom>
            <a:solidFill>
              <a:schemeClr val="bg1"/>
            </a:solidFill>
            <a:ln w="12700">
              <a:noFill/>
            </a:ln>
          </p:spPr>
          <p:txBody>
            <a:bodyPr anchor="ctr"/>
            <a:lstStyle/>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gr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8" name="矩形 17"/>
          <p:cNvSpPr/>
          <p:nvPr/>
        </p:nvSpPr>
        <p:spPr>
          <a:xfrm>
            <a:off x="1717675" y="960438"/>
            <a:ext cx="10474325" cy="1523365"/>
          </a:xfrm>
          <a:prstGeom prst="rect">
            <a:avLst/>
          </a:prstGeom>
        </p:spPr>
        <p:txBody>
          <a:bodyPr lIns="121917" tIns="60958" rIns="121917" bIns="60958">
            <a:spAutoFit/>
          </a:bodyPr>
          <a:lstStyle/>
          <a:p>
            <a:pPr algn="just">
              <a:lnSpc>
                <a:spcPts val="3600"/>
              </a:lnSpc>
              <a:defRPr/>
            </a:pPr>
            <a:r>
              <a:rPr lang="en-US" altLang="zh-CN" sz="2800" dirty="0">
                <a:latin typeface="微软雅黑 Light" panose="020B0502040204020203" pitchFamily="34" charset="-122"/>
                <a:ea typeface="微软雅黑 Light" panose="020B0502040204020203" pitchFamily="34" charset="-122"/>
              </a:rPr>
              <a:t>  </a:t>
            </a:r>
            <a:r>
              <a:rPr lang="en-US" altLang="zh-CN" sz="2800" dirty="0">
                <a:latin typeface="微软雅黑" panose="020B0503020204020204" pitchFamily="34" charset="-122"/>
                <a:ea typeface="微软雅黑" panose="020B0503020204020204" pitchFamily="34" charset="-122"/>
              </a:rPr>
              <a:t> </a:t>
            </a:r>
            <a:endParaRPr lang="zh-CN" altLang="zh-CN" sz="2800" b="1" dirty="0">
              <a:latin typeface="Arial" panose="020B0604020202020204" pitchFamily="34" charset="0"/>
              <a:ea typeface="宋体" panose="02010600030101010101" pitchFamily="2" charset="-122"/>
            </a:endParaRPr>
          </a:p>
          <a:p>
            <a:pPr>
              <a:defRPr/>
            </a:pPr>
            <a:endParaRPr lang="zh-CN" altLang="en-US" dirty="0">
              <a:latin typeface="Arial" panose="020B0604020202020204" pitchFamily="34" charset="0"/>
              <a:ea typeface="宋体" panose="02010600030101010101" pitchFamily="2" charset="-122"/>
            </a:endParaRPr>
          </a:p>
          <a:p>
            <a:pPr indent="609600" algn="just">
              <a:lnSpc>
                <a:spcPct val="120000"/>
              </a:lnSpc>
              <a:defRPr/>
            </a:pPr>
            <a:endParaRPr lang="en-US" altLang="zh-CN" dirty="0">
              <a:latin typeface="Arial" panose="020B0604020202020204" pitchFamily="34" charset="0"/>
              <a:ea typeface="宋体" panose="02010600030101010101" pitchFamily="2" charset="-122"/>
            </a:endParaRPr>
          </a:p>
          <a:p>
            <a:pPr indent="609600" algn="just">
              <a:lnSpc>
                <a:spcPct val="120000"/>
              </a:lnSpc>
              <a:defRPr/>
            </a:pPr>
            <a:endParaRPr lang="zh-CN" altLang="en-US" dirty="0">
              <a:latin typeface="Arial" panose="020B0604020202020204" pitchFamily="34" charset="0"/>
              <a:ea typeface="宋体" panose="02010600030101010101" pitchFamily="2" charset="-122"/>
            </a:endParaRPr>
          </a:p>
        </p:txBody>
      </p:sp>
      <p:sp>
        <p:nvSpPr>
          <p:cNvPr id="92163" name="文本框 22"/>
          <p:cNvSpPr txBox="1">
            <a:spLocks noChangeArrowheads="1"/>
          </p:cNvSpPr>
          <p:nvPr/>
        </p:nvSpPr>
        <p:spPr bwMode="auto">
          <a:xfrm>
            <a:off x="1200150" y="1162050"/>
            <a:ext cx="6472238" cy="521970"/>
          </a:xfrm>
          <a:prstGeom prst="rect">
            <a:avLst/>
          </a:prstGeom>
          <a:noFill/>
          <a:ln w="9525">
            <a:noFill/>
            <a:miter lim="800000"/>
          </a:ln>
        </p:spPr>
        <p:txBody>
          <a:bodyPr>
            <a:spAutoFit/>
          </a:bodyPr>
          <a:lstStyle/>
          <a:p>
            <a:r>
              <a:rPr lang="zh-CN" altLang="en-US" sz="2800" b="1">
                <a:latin typeface="微软雅黑" panose="020B0503020204020204" pitchFamily="34" charset="-122"/>
                <a:ea typeface="微软雅黑" panose="020B0503020204020204" pitchFamily="34" charset="-122"/>
              </a:rPr>
              <a:t>一、APP下载</a:t>
            </a:r>
          </a:p>
        </p:txBody>
      </p:sp>
      <p:sp>
        <p:nvSpPr>
          <p:cNvPr id="92164" name="文本框 3"/>
          <p:cNvSpPr txBox="1">
            <a:spLocks noChangeArrowheads="1"/>
          </p:cNvSpPr>
          <p:nvPr/>
        </p:nvSpPr>
        <p:spPr bwMode="auto">
          <a:xfrm>
            <a:off x="1200150" y="2167890"/>
            <a:ext cx="10621963" cy="3969385"/>
          </a:xfrm>
          <a:prstGeom prst="rect">
            <a:avLst/>
          </a:prstGeom>
          <a:noFill/>
          <a:ln w="9525">
            <a:noFill/>
            <a:miter lim="800000"/>
          </a:ln>
        </p:spPr>
        <p:txBody>
          <a:bodyPr>
            <a:spAutoFit/>
          </a:bodyPr>
          <a:lstStyle/>
          <a:p>
            <a:pPr>
              <a:lnSpc>
                <a:spcPct val="200000"/>
              </a:lnSpc>
            </a:pPr>
            <a:r>
              <a:rPr lang="zh-CN" altLang="en-US" sz="2800"/>
              <a:t>1.通过自然人电子税务局</a:t>
            </a:r>
            <a:r>
              <a:rPr lang="en-US" altLang="zh-CN" sz="2800"/>
              <a:t>Web</a:t>
            </a:r>
            <a:r>
              <a:rPr lang="zh-CN" altLang="en-US" sz="2800"/>
              <a:t>端（</a:t>
            </a:r>
            <a:r>
              <a:rPr lang="en-US" altLang="zh-CN" sz="2800"/>
              <a:t>https://etax.chinatax.gov.cn/</a:t>
            </a:r>
            <a:r>
              <a:rPr lang="zh-CN" altLang="en-US" sz="2800"/>
              <a:t>）首页点击“扫码登录”下方的</a:t>
            </a:r>
            <a:r>
              <a:rPr lang="en-US" altLang="zh-CN" sz="2800"/>
              <a:t>【</a:t>
            </a:r>
            <a:r>
              <a:rPr lang="zh-CN" altLang="en-US" sz="2800"/>
              <a:t>手机端下载</a:t>
            </a:r>
            <a:r>
              <a:rPr lang="en-US" altLang="zh-CN" sz="2800"/>
              <a:t>】</a:t>
            </a:r>
            <a:r>
              <a:rPr lang="zh-CN" altLang="en-US" sz="2800"/>
              <a:t>，扫描二维码下载安装。 </a:t>
            </a:r>
          </a:p>
          <a:p>
            <a:pPr>
              <a:lnSpc>
                <a:spcPct val="200000"/>
              </a:lnSpc>
            </a:pPr>
            <a:r>
              <a:rPr lang="zh-CN" altLang="en-US" sz="2800"/>
              <a:t>2.苹果iOS系统通过App Store搜索“个人所得税”下载安装，安卓Android系统可以在应用市场搜索 “个人所得税”下载安装。</a:t>
            </a:r>
          </a:p>
          <a:p>
            <a:endParaRPr lang="zh-CN" altLang="en-US" sz="280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1345" y="165100"/>
            <a:ext cx="10320655" cy="384175"/>
          </a:xfrm>
        </p:spPr>
        <p:txBody>
          <a:bodyPr/>
          <a:lstStyle/>
          <a:p>
            <a:pPr>
              <a:defRPr/>
            </a:pPr>
            <a:r>
              <a:rPr lang="zh-CN" altLang="en-US" sz="2700" b="1" dirty="0"/>
              <a:t>   </a:t>
            </a:r>
            <a:r>
              <a:rPr lang="en-US" altLang="zh-CN" sz="2700" b="1" kern="0" spc="300" dirty="0">
                <a:solidFill>
                  <a:prstClr val="white"/>
                </a:solidFill>
              </a:rPr>
              <a:t>APP</a:t>
            </a:r>
            <a:endParaRPr lang="zh-CN" altLang="en-US" sz="2700" b="1" dirty="0"/>
          </a:p>
        </p:txBody>
      </p:sp>
      <p:sp>
        <p:nvSpPr>
          <p:cNvPr id="18" name="矩形 17"/>
          <p:cNvSpPr/>
          <p:nvPr/>
        </p:nvSpPr>
        <p:spPr>
          <a:xfrm>
            <a:off x="1717675" y="960438"/>
            <a:ext cx="10474325" cy="1523365"/>
          </a:xfrm>
          <a:prstGeom prst="rect">
            <a:avLst/>
          </a:prstGeom>
        </p:spPr>
        <p:txBody>
          <a:bodyPr lIns="121917" tIns="60958" rIns="121917" bIns="60958">
            <a:spAutoFit/>
          </a:bodyPr>
          <a:lstStyle/>
          <a:p>
            <a:pPr algn="just">
              <a:lnSpc>
                <a:spcPts val="3600"/>
              </a:lnSpc>
              <a:defRPr/>
            </a:pPr>
            <a:r>
              <a:rPr lang="en-US" altLang="zh-CN" sz="2800" dirty="0">
                <a:latin typeface="微软雅黑 Light" panose="020B0502040204020203" pitchFamily="34" charset="-122"/>
                <a:ea typeface="微软雅黑 Light" panose="020B0502040204020203" pitchFamily="34" charset="-122"/>
              </a:rPr>
              <a:t>  </a:t>
            </a:r>
            <a:r>
              <a:rPr lang="en-US" altLang="zh-CN" sz="2800" dirty="0">
                <a:latin typeface="微软雅黑" panose="020B0503020204020204" pitchFamily="34" charset="-122"/>
                <a:ea typeface="微软雅黑" panose="020B0503020204020204" pitchFamily="34" charset="-122"/>
              </a:rPr>
              <a:t> </a:t>
            </a:r>
            <a:endParaRPr lang="zh-CN" altLang="zh-CN" sz="2800" b="1" dirty="0">
              <a:latin typeface="Arial" panose="020B0604020202020204" pitchFamily="34" charset="0"/>
              <a:ea typeface="宋体" panose="02010600030101010101" pitchFamily="2" charset="-122"/>
            </a:endParaRPr>
          </a:p>
          <a:p>
            <a:pPr>
              <a:defRPr/>
            </a:pPr>
            <a:endParaRPr lang="zh-CN" altLang="en-US" dirty="0">
              <a:latin typeface="Arial" panose="020B0604020202020204" pitchFamily="34" charset="0"/>
              <a:ea typeface="宋体" panose="02010600030101010101" pitchFamily="2" charset="-122"/>
            </a:endParaRPr>
          </a:p>
          <a:p>
            <a:pPr indent="609600" algn="just">
              <a:lnSpc>
                <a:spcPct val="120000"/>
              </a:lnSpc>
              <a:defRPr/>
            </a:pPr>
            <a:endParaRPr lang="en-US" altLang="zh-CN" dirty="0">
              <a:latin typeface="Arial" panose="020B0604020202020204" pitchFamily="34" charset="0"/>
              <a:ea typeface="宋体" panose="02010600030101010101" pitchFamily="2" charset="-122"/>
            </a:endParaRPr>
          </a:p>
          <a:p>
            <a:pPr indent="609600" algn="just">
              <a:lnSpc>
                <a:spcPct val="120000"/>
              </a:lnSpc>
              <a:defRPr/>
            </a:pPr>
            <a:endParaRPr lang="zh-CN" altLang="en-US" dirty="0">
              <a:latin typeface="Arial" panose="020B0604020202020204" pitchFamily="34" charset="0"/>
              <a:ea typeface="宋体" panose="02010600030101010101" pitchFamily="2" charset="-122"/>
            </a:endParaRPr>
          </a:p>
        </p:txBody>
      </p:sp>
      <p:grpSp>
        <p:nvGrpSpPr>
          <p:cNvPr id="94211" name="组合 11"/>
          <p:cNvGrpSpPr/>
          <p:nvPr>
            <p:custDataLst>
              <p:tags r:id="rId1"/>
            </p:custDataLst>
          </p:nvPr>
        </p:nvGrpSpPr>
        <p:grpSpPr bwMode="auto">
          <a:xfrm>
            <a:off x="1954213" y="2801938"/>
            <a:ext cx="7886700" cy="1903412"/>
            <a:chOff x="1493291" y="2341846"/>
            <a:chExt cx="5638019" cy="1360479"/>
          </a:xfrm>
        </p:grpSpPr>
        <p:sp>
          <p:nvSpPr>
            <p:cNvPr id="94215" name="文本框 12"/>
            <p:cNvSpPr txBox="1">
              <a:spLocks noChangeArrowheads="1"/>
            </p:cNvSpPr>
            <p:nvPr>
              <p:custDataLst>
                <p:tags r:id="rId2"/>
              </p:custDataLst>
            </p:nvPr>
          </p:nvSpPr>
          <p:spPr bwMode="auto">
            <a:xfrm>
              <a:off x="1985823" y="2341846"/>
              <a:ext cx="1635344" cy="849874"/>
            </a:xfrm>
            <a:prstGeom prst="rect">
              <a:avLst/>
            </a:prstGeom>
            <a:noFill/>
            <a:ln w="9525">
              <a:noFill/>
              <a:miter lim="800000"/>
            </a:ln>
          </p:spPr>
          <p:txBody>
            <a:bodyPr>
              <a:spAutoFit/>
            </a:bodyPr>
            <a:lstStyle/>
            <a:p>
              <a:pPr algn="ctr"/>
              <a:r>
                <a:rPr lang="en-US" altLang="zh-CN" sz="7200" b="1">
                  <a:solidFill>
                    <a:srgbClr val="FFC000"/>
                  </a:solidFill>
                </a:rPr>
                <a:t>01</a:t>
              </a:r>
              <a:endParaRPr lang="zh-CN" altLang="en-US" sz="7200" b="1">
                <a:solidFill>
                  <a:srgbClr val="FFC000"/>
                </a:solidFill>
              </a:endParaRPr>
            </a:p>
          </p:txBody>
        </p:sp>
        <p:sp>
          <p:nvSpPr>
            <p:cNvPr id="94216" name="文本框 16"/>
            <p:cNvSpPr txBox="1">
              <a:spLocks noChangeArrowheads="1"/>
            </p:cNvSpPr>
            <p:nvPr>
              <p:custDataLst>
                <p:tags r:id="rId3"/>
              </p:custDataLst>
            </p:nvPr>
          </p:nvSpPr>
          <p:spPr bwMode="auto">
            <a:xfrm>
              <a:off x="5263319" y="2403119"/>
              <a:ext cx="1636478" cy="849873"/>
            </a:xfrm>
            <a:prstGeom prst="rect">
              <a:avLst/>
            </a:prstGeom>
            <a:noFill/>
            <a:ln w="9525">
              <a:noFill/>
              <a:miter lim="800000"/>
            </a:ln>
          </p:spPr>
          <p:txBody>
            <a:bodyPr>
              <a:spAutoFit/>
            </a:bodyPr>
            <a:lstStyle/>
            <a:p>
              <a:pPr algn="ctr"/>
              <a:r>
                <a:rPr lang="en-US" altLang="zh-CN" sz="7200" b="1">
                  <a:solidFill>
                    <a:srgbClr val="FFC000"/>
                  </a:solidFill>
                </a:rPr>
                <a:t>02</a:t>
              </a:r>
              <a:endParaRPr lang="zh-CN" altLang="en-US" sz="7200" b="1">
                <a:solidFill>
                  <a:srgbClr val="FFC000"/>
                </a:solidFill>
              </a:endParaRPr>
            </a:p>
          </p:txBody>
        </p:sp>
        <p:sp>
          <p:nvSpPr>
            <p:cNvPr id="19" name="文本框 18"/>
            <p:cNvSpPr txBox="1"/>
            <p:nvPr>
              <p:custDataLst>
                <p:tags r:id="rId4"/>
              </p:custDataLst>
            </p:nvPr>
          </p:nvSpPr>
          <p:spPr>
            <a:xfrm>
              <a:off x="1493291" y="3259800"/>
              <a:ext cx="2276543" cy="371040"/>
            </a:xfrm>
            <a:prstGeom prst="rect">
              <a:avLst/>
            </a:prstGeom>
            <a:noFill/>
          </p:spPr>
          <p:txBody>
            <a:bodyPr>
              <a:spAutoFit/>
            </a:bodyPr>
            <a:lstStyle/>
            <a:p>
              <a:pPr algn="ctr">
                <a:defRPr/>
              </a:pPr>
              <a:r>
                <a:rPr lang="zh-CN" altLang="zh-CN" sz="2800" dirty="0">
                  <a:latin typeface="微软雅黑" panose="020B0503020204020204" pitchFamily="34" charset="-122"/>
                  <a:ea typeface="微软雅黑" panose="020B0503020204020204" pitchFamily="34" charset="-122"/>
                  <a:sym typeface="+mn-ea"/>
                </a:rPr>
                <a:t>人脸识别认证注册</a:t>
              </a:r>
              <a:endParaRPr lang="zh-CN" altLang="en-US" sz="2800">
                <a:solidFill>
                  <a:srgbClr val="404040">
                    <a:lumMod val="75000"/>
                    <a:lumOff val="25000"/>
                  </a:srgbClr>
                </a:solidFill>
                <a:latin typeface="Calibri Light" panose="020F0302020204030204" charset="0"/>
                <a:ea typeface="等线 Light" charset="0"/>
                <a:cs typeface="+mn-ea"/>
                <a:sym typeface="等线" panose="02010600030101010101" charset="0"/>
              </a:endParaRPr>
            </a:p>
          </p:txBody>
        </p:sp>
        <p:sp>
          <p:nvSpPr>
            <p:cNvPr id="20" name="文本框 19"/>
            <p:cNvSpPr txBox="1"/>
            <p:nvPr>
              <p:custDataLst>
                <p:tags r:id="rId5"/>
              </p:custDataLst>
            </p:nvPr>
          </p:nvSpPr>
          <p:spPr>
            <a:xfrm>
              <a:off x="4838879" y="3331286"/>
              <a:ext cx="2292431" cy="371039"/>
            </a:xfrm>
            <a:prstGeom prst="rect">
              <a:avLst/>
            </a:prstGeom>
            <a:noFill/>
          </p:spPr>
          <p:txBody>
            <a:bodyPr>
              <a:spAutoFit/>
            </a:bodyPr>
            <a:lstStyle/>
            <a:p>
              <a:pPr algn="ctr">
                <a:defRPr/>
              </a:pPr>
              <a:r>
                <a:rPr lang="zh-CN" altLang="en-US" sz="2800" dirty="0">
                  <a:latin typeface="微软雅黑" panose="020B0503020204020204" pitchFamily="34" charset="-122"/>
                  <a:ea typeface="微软雅黑" panose="020B0503020204020204" pitchFamily="34" charset="-122"/>
                  <a:sym typeface="+mn-ea"/>
                </a:rPr>
                <a:t>大厅注册码注册</a:t>
              </a:r>
              <a:endParaRPr lang="zh-CN" altLang="en-US" sz="2800">
                <a:solidFill>
                  <a:srgbClr val="404040">
                    <a:lumMod val="75000"/>
                    <a:lumOff val="25000"/>
                  </a:srgbClr>
                </a:solidFill>
                <a:latin typeface="Calibri Light" panose="020F0302020204030204" charset="0"/>
                <a:ea typeface="等线 Light" charset="0"/>
                <a:cs typeface="+mn-ea"/>
                <a:sym typeface="等线" panose="02010600030101010101" charset="0"/>
              </a:endParaRPr>
            </a:p>
          </p:txBody>
        </p:sp>
      </p:grpSp>
      <p:sp>
        <p:nvSpPr>
          <p:cNvPr id="94213" name="文本框 22"/>
          <p:cNvSpPr txBox="1">
            <a:spLocks noChangeArrowheads="1"/>
          </p:cNvSpPr>
          <p:nvPr/>
        </p:nvSpPr>
        <p:spPr bwMode="auto">
          <a:xfrm>
            <a:off x="1114425" y="1152525"/>
            <a:ext cx="6472238" cy="521970"/>
          </a:xfrm>
          <a:prstGeom prst="rect">
            <a:avLst/>
          </a:prstGeom>
          <a:noFill/>
          <a:ln w="9525">
            <a:noFill/>
            <a:miter lim="800000"/>
          </a:ln>
        </p:spPr>
        <p:txBody>
          <a:bodyPr>
            <a:spAutoFit/>
          </a:bodyPr>
          <a:lstStyle/>
          <a:p>
            <a:r>
              <a:rPr lang="zh-CN" altLang="en-US" sz="2800" b="1" dirty="0">
                <a:latin typeface="微软雅黑" panose="020B0503020204020204" pitchFamily="34" charset="-122"/>
                <a:ea typeface="微软雅黑" panose="020B0503020204020204" pitchFamily="34" charset="-122"/>
              </a:rPr>
              <a:t>二、实名注册</a:t>
            </a:r>
          </a:p>
        </p:txBody>
      </p:sp>
      <p:sp>
        <p:nvSpPr>
          <p:cNvPr id="94214" name="文本框 23"/>
          <p:cNvSpPr txBox="1">
            <a:spLocks noChangeArrowheads="1"/>
          </p:cNvSpPr>
          <p:nvPr/>
        </p:nvSpPr>
        <p:spPr bwMode="auto">
          <a:xfrm>
            <a:off x="5656263" y="4762500"/>
            <a:ext cx="5824537" cy="1198880"/>
          </a:xfrm>
          <a:prstGeom prst="rect">
            <a:avLst/>
          </a:prstGeom>
          <a:noFill/>
          <a:ln w="9525">
            <a:noFill/>
            <a:miter lim="800000"/>
          </a:ln>
        </p:spPr>
        <p:txBody>
          <a:bodyPr>
            <a:spAutoFit/>
          </a:bodyPr>
          <a:lstStyle/>
          <a:p>
            <a:endParaRPr lang="zh-CN" altLang="en-US" b="1">
              <a:latin typeface="微软雅黑" panose="020B0503020204020204" pitchFamily="34" charset="-122"/>
              <a:ea typeface="微软雅黑" panose="020B0503020204020204" pitchFamily="34" charset="-122"/>
            </a:endParaRPr>
          </a:p>
          <a:p>
            <a:r>
              <a:rPr lang="zh-CN" altLang="en-US">
                <a:latin typeface="微软雅黑" panose="020B0503020204020204" pitchFamily="34" charset="-122"/>
                <a:ea typeface="微软雅黑" panose="020B0503020204020204" pitchFamily="34" charset="-122"/>
              </a:rPr>
              <a:t>先行在办税服务厅获取注册码，然后使用注册码在该平台中开通账号，此注册方式适用于所有的证件类型注册。</a:t>
            </a:r>
          </a:p>
          <a:p>
            <a:r>
              <a:rPr lang="zh-CN" altLang="en-US">
                <a:latin typeface="微软雅黑" panose="020B0503020204020204" pitchFamily="34" charset="-122"/>
                <a:ea typeface="微软雅黑" panose="020B0503020204020204" pitchFamily="34" charset="-122"/>
              </a:rPr>
              <a:t>注意：注册码有效期</a:t>
            </a:r>
            <a:r>
              <a:rPr lang="en-US" altLang="zh-CN">
                <a:latin typeface="微软雅黑" panose="020B0503020204020204" pitchFamily="34" charset="-122"/>
                <a:ea typeface="微软雅黑" panose="020B0503020204020204" pitchFamily="34" charset="-122"/>
              </a:rPr>
              <a:t>7</a:t>
            </a:r>
            <a:r>
              <a:rPr lang="zh-CN" altLang="en-US">
                <a:latin typeface="微软雅黑" panose="020B0503020204020204" pitchFamily="34" charset="-122"/>
                <a:ea typeface="微软雅黑" panose="020B0503020204020204" pitchFamily="34" charset="-122"/>
              </a:rPr>
              <a:t>天，若过期可再次申请。</a:t>
            </a:r>
          </a:p>
        </p:txBody>
      </p:sp>
      <p:sp>
        <p:nvSpPr>
          <p:cNvPr id="94220" name="Text Box 12"/>
          <p:cNvSpPr txBox="1">
            <a:spLocks noChangeArrowheads="1"/>
          </p:cNvSpPr>
          <p:nvPr/>
        </p:nvSpPr>
        <p:spPr bwMode="auto">
          <a:xfrm>
            <a:off x="682625" y="4826000"/>
            <a:ext cx="4605338" cy="1060450"/>
          </a:xfrm>
          <a:prstGeom prst="rect">
            <a:avLst/>
          </a:prstGeom>
          <a:noFill/>
          <a:ln w="9525">
            <a:noFill/>
            <a:miter lim="800000"/>
          </a:ln>
          <a:effectLst/>
        </p:spPr>
        <p:txBody>
          <a:bodyPr>
            <a:spAutoFit/>
          </a:bodyPr>
          <a:lstStyle/>
          <a:p>
            <a:pPr algn="ctr">
              <a:spcBef>
                <a:spcPct val="50000"/>
              </a:spcBef>
            </a:pPr>
            <a:r>
              <a:rPr lang="zh-CN" altLang="en-US" dirty="0">
                <a:latin typeface="微软雅黑" panose="020B0503020204020204" pitchFamily="34" charset="-122"/>
                <a:ea typeface="微软雅黑" panose="020B0503020204020204" pitchFamily="34" charset="-122"/>
              </a:rPr>
              <a:t>（推荐使用）</a:t>
            </a:r>
          </a:p>
          <a:p>
            <a:pPr>
              <a:spcBef>
                <a:spcPct val="50000"/>
              </a:spcBef>
            </a:pPr>
            <a:r>
              <a:rPr lang="zh-CN" altLang="en-US" dirty="0">
                <a:latin typeface="微软雅黑" panose="020B0503020204020204" pitchFamily="34" charset="-122"/>
                <a:ea typeface="微软雅黑" panose="020B0503020204020204" pitchFamily="34" charset="-122"/>
              </a:rPr>
              <a:t>调用公安人像数据进行比对验证，验证通过后即可进行实名注册。 </a:t>
            </a:r>
          </a:p>
        </p:txBody>
      </p:sp>
    </p:spTree>
    <p:extLst>
      <p:ext uri="{BB962C8B-B14F-4D97-AF65-F5344CB8AC3E}">
        <p14:creationId xmlns:p14="http://schemas.microsoft.com/office/powerpoint/2010/main" val="300626126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1345" y="165100"/>
            <a:ext cx="10320655" cy="384175"/>
          </a:xfrm>
        </p:spPr>
        <p:txBody>
          <a:bodyPr/>
          <a:lstStyle/>
          <a:p>
            <a:pPr>
              <a:defRPr/>
            </a:pPr>
            <a:r>
              <a:rPr lang="zh-CN" altLang="en-US" sz="2700" b="1" dirty="0"/>
              <a:t>  </a:t>
            </a:r>
            <a:r>
              <a:rPr lang="en-US" altLang="zh-CN" sz="2700" b="1" kern="0" spc="300" dirty="0">
                <a:solidFill>
                  <a:prstClr val="white"/>
                </a:solidFill>
              </a:rPr>
              <a:t>P</a:t>
            </a:r>
            <a:endParaRPr lang="zh-CN" altLang="en-US" sz="2700" b="1" dirty="0"/>
          </a:p>
        </p:txBody>
      </p:sp>
      <p:sp>
        <p:nvSpPr>
          <p:cNvPr id="96258" name="矩形 17"/>
          <p:cNvSpPr>
            <a:spLocks noChangeArrowheads="1"/>
          </p:cNvSpPr>
          <p:nvPr/>
        </p:nvSpPr>
        <p:spPr bwMode="auto">
          <a:xfrm>
            <a:off x="1093788" y="971550"/>
            <a:ext cx="11123612" cy="1043940"/>
          </a:xfrm>
          <a:prstGeom prst="rect">
            <a:avLst/>
          </a:prstGeom>
          <a:noFill/>
          <a:ln w="9525">
            <a:noFill/>
            <a:miter lim="800000"/>
          </a:ln>
        </p:spPr>
        <p:txBody>
          <a:bodyPr lIns="121917" tIns="60958" rIns="121917" bIns="60958">
            <a:spAutoFit/>
          </a:bodyPr>
          <a:lstStyle/>
          <a:p>
            <a:pPr algn="just">
              <a:lnSpc>
                <a:spcPts val="3600"/>
              </a:lnSpc>
            </a:pPr>
            <a:endParaRPr lang="zh-CN" altLang="zh-CN" sz="2800">
              <a:latin typeface="微软雅黑" panose="020B0503020204020204" pitchFamily="34" charset="-122"/>
              <a:ea typeface="微软雅黑" panose="020B0503020204020204" pitchFamily="34" charset="-122"/>
              <a:sym typeface="+mn-ea"/>
            </a:endParaRPr>
          </a:p>
          <a:p>
            <a:pPr algn="just">
              <a:lnSpc>
                <a:spcPts val="3600"/>
              </a:lnSpc>
            </a:pPr>
            <a:endParaRPr lang="zh-CN" altLang="en-US" sz="2800"/>
          </a:p>
        </p:txBody>
      </p:sp>
      <p:sp>
        <p:nvSpPr>
          <p:cNvPr id="96261" name="文本框 12"/>
          <p:cNvSpPr txBox="1">
            <a:spLocks noChangeArrowheads="1"/>
          </p:cNvSpPr>
          <p:nvPr/>
        </p:nvSpPr>
        <p:spPr bwMode="auto">
          <a:xfrm>
            <a:off x="317500" y="971550"/>
            <a:ext cx="5637213" cy="4615815"/>
          </a:xfrm>
          <a:prstGeom prst="rect">
            <a:avLst/>
          </a:prstGeom>
          <a:noFill/>
          <a:ln w="9525">
            <a:noFill/>
            <a:miter lim="800000"/>
          </a:ln>
        </p:spPr>
        <p:txBody>
          <a:bodyPr>
            <a:spAutoFit/>
          </a:bodyPr>
          <a:lstStyle/>
          <a:p>
            <a:endParaRPr lang="en-US" altLang="zh-CN" b="1" dirty="0">
              <a:sym typeface="+mn-ea"/>
            </a:endParaRPr>
          </a:p>
          <a:p>
            <a:r>
              <a:rPr lang="zh-CN" altLang="en-US" sz="2800" b="1" dirty="0">
                <a:latin typeface="微软雅黑" panose="020B0503020204020204" pitchFamily="34" charset="-122"/>
                <a:ea typeface="微软雅黑" panose="020B0503020204020204" pitchFamily="34" charset="-122"/>
                <a:sym typeface="+mn-ea"/>
              </a:rPr>
              <a:t>三、登录</a:t>
            </a:r>
          </a:p>
          <a:p>
            <a:endParaRPr lang="zh-CN" altLang="en-US" sz="2800" b="1" dirty="0">
              <a:latin typeface="微软雅黑" panose="020B0503020204020204" pitchFamily="34" charset="-122"/>
              <a:ea typeface="微软雅黑" panose="020B0503020204020204" pitchFamily="34" charset="-122"/>
              <a:sym typeface="+mn-ea"/>
            </a:endParaRPr>
          </a:p>
          <a:p>
            <a:r>
              <a:rPr lang="en-US" altLang="zh-CN" b="1" dirty="0">
                <a:sym typeface="+mn-ea"/>
              </a:rPr>
              <a:t>1.</a:t>
            </a:r>
            <a:r>
              <a:rPr lang="zh-CN" altLang="en-US" b="1" dirty="0">
                <a:sym typeface="+mn-ea"/>
              </a:rPr>
              <a:t>账号密码登录：</a:t>
            </a:r>
            <a:r>
              <a:rPr lang="zh-CN" altLang="en-US" dirty="0">
                <a:sym typeface="+mn-ea"/>
              </a:rPr>
              <a:t>打开个人所得税</a:t>
            </a:r>
            <a:r>
              <a:rPr lang="en-US" altLang="zh-CN" dirty="0">
                <a:sym typeface="+mn-ea"/>
              </a:rPr>
              <a:t>APP</a:t>
            </a:r>
            <a:r>
              <a:rPr lang="zh-CN" altLang="en-US" dirty="0">
                <a:sym typeface="+mn-ea"/>
              </a:rPr>
              <a:t>后显示首页页面，点击</a:t>
            </a:r>
            <a:r>
              <a:rPr lang="en-US" altLang="zh-CN" dirty="0">
                <a:sym typeface="+mn-ea"/>
              </a:rPr>
              <a:t>【</a:t>
            </a:r>
            <a:r>
              <a:rPr lang="zh-CN" altLang="en-US" dirty="0">
                <a:sym typeface="+mn-ea"/>
              </a:rPr>
              <a:t>个人中心</a:t>
            </a:r>
            <a:r>
              <a:rPr lang="en-US" altLang="zh-CN" dirty="0">
                <a:sym typeface="+mn-ea"/>
              </a:rPr>
              <a:t>】-【</a:t>
            </a:r>
            <a:r>
              <a:rPr lang="zh-CN" altLang="en-US" dirty="0">
                <a:sym typeface="+mn-ea"/>
              </a:rPr>
              <a:t>登录</a:t>
            </a:r>
            <a:r>
              <a:rPr lang="en-US" altLang="zh-CN" dirty="0">
                <a:sym typeface="+mn-ea"/>
              </a:rPr>
              <a:t>/</a:t>
            </a:r>
            <a:r>
              <a:rPr lang="zh-CN" altLang="en-US" dirty="0">
                <a:sym typeface="+mn-ea"/>
              </a:rPr>
              <a:t>注册</a:t>
            </a:r>
            <a:r>
              <a:rPr lang="en-US" altLang="zh-CN" dirty="0">
                <a:sym typeface="+mn-ea"/>
              </a:rPr>
              <a:t>】</a:t>
            </a:r>
            <a:r>
              <a:rPr lang="zh-CN" altLang="en-US" dirty="0">
                <a:sym typeface="+mn-ea"/>
              </a:rPr>
              <a:t>可凭注册的</a:t>
            </a:r>
            <a:r>
              <a:rPr lang="zh-CN" altLang="en-US" b="1" dirty="0">
                <a:sym typeface="+mn-ea"/>
              </a:rPr>
              <a:t>手机号码</a:t>
            </a:r>
            <a:r>
              <a:rPr lang="en-US" altLang="zh-CN" b="1" dirty="0">
                <a:sym typeface="+mn-ea"/>
              </a:rPr>
              <a:t>/</a:t>
            </a:r>
            <a:r>
              <a:rPr lang="zh-CN" altLang="en-US" b="1" dirty="0">
                <a:sym typeface="+mn-ea"/>
              </a:rPr>
              <a:t>证件号码</a:t>
            </a:r>
            <a:r>
              <a:rPr lang="zh-CN" altLang="en-US" dirty="0">
                <a:sym typeface="+mn-ea"/>
              </a:rPr>
              <a:t>作为账号进行登录。 </a:t>
            </a:r>
          </a:p>
          <a:p>
            <a:endParaRPr lang="zh-CN" altLang="en-US" sz="2000" dirty="0">
              <a:sym typeface="+mn-ea"/>
            </a:endParaRPr>
          </a:p>
          <a:p>
            <a:r>
              <a:rPr lang="en-US" altLang="zh-CN" b="1" dirty="0"/>
              <a:t>2.</a:t>
            </a:r>
            <a:r>
              <a:rPr lang="zh-CN" altLang="en-US" b="1" dirty="0"/>
              <a:t>指纹登录：</a:t>
            </a:r>
            <a:r>
              <a:rPr lang="zh-CN" altLang="en-US" dirty="0"/>
              <a:t>若您的手机支持指纹登录，则登录后可以在</a:t>
            </a:r>
            <a:r>
              <a:rPr lang="en-US" altLang="zh-CN" dirty="0"/>
              <a:t>【</a:t>
            </a:r>
            <a:r>
              <a:rPr lang="zh-CN" altLang="en-US" dirty="0"/>
              <a:t>个人中心</a:t>
            </a:r>
            <a:r>
              <a:rPr lang="en-US" altLang="zh-CN" dirty="0"/>
              <a:t>】-【</a:t>
            </a:r>
            <a:r>
              <a:rPr lang="zh-CN" altLang="en-US" dirty="0"/>
              <a:t>安全中心</a:t>
            </a:r>
            <a:r>
              <a:rPr lang="en-US" altLang="zh-CN" dirty="0"/>
              <a:t>】</a:t>
            </a:r>
            <a:r>
              <a:rPr lang="zh-CN" altLang="en-US" dirty="0"/>
              <a:t>开启指纹登录的开关，首次开启需要验证指纹。</a:t>
            </a:r>
          </a:p>
          <a:p>
            <a:endParaRPr lang="zh-CN" altLang="en-US" dirty="0"/>
          </a:p>
          <a:p>
            <a:r>
              <a:rPr lang="en-US" altLang="zh-CN" b="1" dirty="0"/>
              <a:t>3.</a:t>
            </a:r>
            <a:r>
              <a:rPr lang="zh-CN" altLang="en-US" b="1" dirty="0"/>
              <a:t>扫脸登录：</a:t>
            </a:r>
            <a:r>
              <a:rPr lang="zh-CN" altLang="en-US" dirty="0"/>
              <a:t>若您的手机支持扫脸登录，则登录后可以在</a:t>
            </a:r>
            <a:r>
              <a:rPr lang="en-US" altLang="zh-CN" dirty="0"/>
              <a:t>【</a:t>
            </a:r>
            <a:r>
              <a:rPr lang="zh-CN" altLang="en-US" dirty="0"/>
              <a:t>个人中心</a:t>
            </a:r>
            <a:r>
              <a:rPr lang="en-US" altLang="zh-CN" dirty="0"/>
              <a:t>】-【</a:t>
            </a:r>
            <a:r>
              <a:rPr lang="zh-CN" altLang="en-US" dirty="0"/>
              <a:t>安全中心</a:t>
            </a:r>
            <a:r>
              <a:rPr lang="en-US" altLang="zh-CN" dirty="0"/>
              <a:t>】</a:t>
            </a:r>
            <a:r>
              <a:rPr lang="zh-CN" altLang="en-US" dirty="0"/>
              <a:t>开启扫脸登录的开关，首次开启需要验证人脸信息。</a:t>
            </a:r>
            <a:endParaRPr lang="zh-CN" altLang="en-US" sz="2000" dirty="0"/>
          </a:p>
          <a:p>
            <a:endParaRPr lang="zh-CN" altLang="en-US" dirty="0"/>
          </a:p>
        </p:txBody>
      </p:sp>
      <p:pic>
        <p:nvPicPr>
          <p:cNvPr id="96268" name="Picture 12" descr="微信图片_20200404111251"/>
          <p:cNvPicPr>
            <a:picLocks noChangeAspect="1" noChangeArrowheads="1"/>
          </p:cNvPicPr>
          <p:nvPr/>
        </p:nvPicPr>
        <p:blipFill>
          <a:blip r:embed="rId3"/>
          <a:srcRect/>
          <a:stretch>
            <a:fillRect/>
          </a:stretch>
        </p:blipFill>
        <p:spPr bwMode="auto">
          <a:xfrm>
            <a:off x="6880225" y="1095375"/>
            <a:ext cx="2835275" cy="5395913"/>
          </a:xfrm>
          <a:prstGeom prst="rect">
            <a:avLst/>
          </a:prstGeom>
          <a:noFill/>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1345" y="165100"/>
            <a:ext cx="10320655" cy="384175"/>
          </a:xfrm>
        </p:spPr>
        <p:txBody>
          <a:bodyPr/>
          <a:lstStyle/>
          <a:p>
            <a:pPr>
              <a:defRPr/>
            </a:pPr>
            <a:r>
              <a:rPr lang="zh-CN" altLang="en-US" sz="2700" b="1" dirty="0">
                <a:solidFill>
                  <a:schemeClr val="bg1"/>
                </a:solidFill>
                <a:latin typeface="微软雅黑" panose="020B0503020204020204" pitchFamily="34" charset="-122"/>
                <a:ea typeface="微软雅黑" panose="020B0503020204020204" pitchFamily="34" charset="-122"/>
              </a:rPr>
              <a:t>   </a:t>
            </a:r>
            <a:r>
              <a:rPr lang="en-US" altLang="zh-CN" sz="2700" b="1" dirty="0">
                <a:solidFill>
                  <a:schemeClr val="bg1"/>
                </a:solidFill>
                <a:latin typeface="微软雅黑" panose="020B0503020204020204" pitchFamily="34" charset="-122"/>
                <a:ea typeface="微软雅黑" panose="020B0503020204020204" pitchFamily="34" charset="-122"/>
              </a:rPr>
              <a:t> </a:t>
            </a:r>
            <a:r>
              <a:rPr lang="zh-CN" altLang="en-US" sz="2700" b="1" dirty="0">
                <a:solidFill>
                  <a:schemeClr val="bg1"/>
                </a:solidFill>
                <a:latin typeface="微软雅黑" panose="020B0503020204020204" pitchFamily="34" charset="-122"/>
                <a:ea typeface="微软雅黑" panose="020B0503020204020204" pitchFamily="34" charset="-122"/>
              </a:rPr>
              <a:t>一、</a:t>
            </a:r>
            <a:r>
              <a:rPr lang="zh-CN" altLang="en-US" sz="2700" b="1" kern="0" spc="300" dirty="0">
                <a:solidFill>
                  <a:prstClr val="white"/>
                </a:solidFill>
                <a:latin typeface="微软雅黑" panose="020B0503020204020204" pitchFamily="34" charset="-122"/>
                <a:ea typeface="微软雅黑" panose="020B0503020204020204" pitchFamily="34" charset="-122"/>
              </a:rPr>
              <a:t>软件服务</a:t>
            </a:r>
            <a:r>
              <a:rPr lang="en-US" altLang="zh-CN" sz="2700" b="1" dirty="0">
                <a:solidFill>
                  <a:schemeClr val="bg1"/>
                </a:solidFill>
                <a:latin typeface="微软雅黑" panose="020B0503020204020204" pitchFamily="34" charset="-122"/>
                <a:ea typeface="微软雅黑" panose="020B0503020204020204" pitchFamily="34" charset="-122"/>
              </a:rPr>
              <a:t>---- </a:t>
            </a:r>
            <a:r>
              <a:rPr lang="zh-CN" altLang="en-US" sz="2700" b="1" dirty="0">
                <a:solidFill>
                  <a:schemeClr val="bg1"/>
                </a:solidFill>
                <a:latin typeface="微软雅黑" panose="020B0503020204020204" pitchFamily="34" charset="-122"/>
                <a:ea typeface="微软雅黑" panose="020B0503020204020204" pitchFamily="34" charset="-122"/>
              </a:rPr>
              <a:t>手机</a:t>
            </a:r>
            <a:r>
              <a:rPr lang="en-US" altLang="zh-CN" sz="2700" b="1" kern="0" spc="300" dirty="0">
                <a:solidFill>
                  <a:prstClr val="white"/>
                </a:solidFill>
                <a:latin typeface="微软雅黑" panose="020B0503020204020204" pitchFamily="34" charset="-122"/>
                <a:ea typeface="微软雅黑" panose="020B0503020204020204" pitchFamily="34" charset="-122"/>
              </a:rPr>
              <a:t>APP</a:t>
            </a:r>
            <a:endParaRPr lang="zh-CN" altLang="en-US" sz="2700" b="1" dirty="0">
              <a:solidFill>
                <a:schemeClr val="bg1"/>
              </a:solidFill>
              <a:latin typeface="微软雅黑" panose="020B0503020204020204" pitchFamily="34" charset="-122"/>
              <a:ea typeface="微软雅黑" panose="020B0503020204020204" pitchFamily="34" charset="-122"/>
            </a:endParaRPr>
          </a:p>
        </p:txBody>
      </p:sp>
      <p:sp>
        <p:nvSpPr>
          <p:cNvPr id="142339" name="矩形 17"/>
          <p:cNvSpPr>
            <a:spLocks noChangeArrowheads="1"/>
          </p:cNvSpPr>
          <p:nvPr/>
        </p:nvSpPr>
        <p:spPr bwMode="auto">
          <a:xfrm>
            <a:off x="1093788" y="971550"/>
            <a:ext cx="11123612" cy="1043940"/>
          </a:xfrm>
          <a:prstGeom prst="rect">
            <a:avLst/>
          </a:prstGeom>
          <a:noFill/>
          <a:ln w="9525">
            <a:noFill/>
            <a:miter lim="800000"/>
          </a:ln>
        </p:spPr>
        <p:txBody>
          <a:bodyPr lIns="121917" tIns="60958" rIns="121917" bIns="60958">
            <a:spAutoFit/>
          </a:bodyPr>
          <a:lstStyle/>
          <a:p>
            <a:pPr algn="just">
              <a:lnSpc>
                <a:spcPts val="3600"/>
              </a:lnSpc>
            </a:pPr>
            <a:endParaRPr lang="zh-CN" altLang="zh-CN" sz="2800">
              <a:latin typeface="微软雅黑" panose="020B0503020204020204" pitchFamily="34" charset="-122"/>
              <a:ea typeface="微软雅黑" panose="020B0503020204020204" pitchFamily="34" charset="-122"/>
              <a:sym typeface="+mn-ea"/>
            </a:endParaRPr>
          </a:p>
          <a:p>
            <a:pPr algn="just">
              <a:lnSpc>
                <a:spcPts val="3600"/>
              </a:lnSpc>
            </a:pPr>
            <a:endParaRPr lang="zh-CN" altLang="en-US" sz="2800"/>
          </a:p>
        </p:txBody>
      </p:sp>
      <p:sp>
        <p:nvSpPr>
          <p:cNvPr id="142340" name="文本框 12"/>
          <p:cNvSpPr txBox="1">
            <a:spLocks noChangeArrowheads="1"/>
          </p:cNvSpPr>
          <p:nvPr/>
        </p:nvSpPr>
        <p:spPr bwMode="auto">
          <a:xfrm>
            <a:off x="317500" y="971550"/>
            <a:ext cx="3159125" cy="5123180"/>
          </a:xfrm>
          <a:prstGeom prst="rect">
            <a:avLst/>
          </a:prstGeom>
          <a:noFill/>
          <a:ln w="9525">
            <a:noFill/>
            <a:miter lim="800000"/>
          </a:ln>
        </p:spPr>
        <p:txBody>
          <a:bodyPr>
            <a:spAutoFit/>
          </a:bodyPr>
          <a:lstStyle/>
          <a:p>
            <a:endParaRPr lang="zh-CN" altLang="en-US" sz="2800" b="1">
              <a:latin typeface="微软雅黑" panose="020B0503020204020204" pitchFamily="34" charset="-122"/>
              <a:ea typeface="微软雅黑" panose="020B0503020204020204" pitchFamily="34" charset="-122"/>
              <a:sym typeface="+mn-ea"/>
            </a:endParaRPr>
          </a:p>
          <a:p>
            <a:r>
              <a:rPr lang="zh-CN" altLang="en-US" sz="2800" b="1">
                <a:latin typeface="微软雅黑" panose="020B0503020204020204" pitchFamily="34" charset="-122"/>
                <a:ea typeface="微软雅黑" panose="020B0503020204020204" pitchFamily="34" charset="-122"/>
                <a:sym typeface="+mn-ea"/>
              </a:rPr>
              <a:t>四、汇算准备 </a:t>
            </a:r>
          </a:p>
          <a:p>
            <a:endParaRPr lang="zh-CN" altLang="en-US" sz="2800" b="1">
              <a:latin typeface="微软雅黑" panose="020B0503020204020204" pitchFamily="34" charset="-122"/>
              <a:ea typeface="微软雅黑" panose="020B0503020204020204" pitchFamily="34" charset="-122"/>
              <a:sym typeface="+mn-ea"/>
            </a:endParaRPr>
          </a:p>
          <a:p>
            <a:pPr eaLnBrk="1" latinLnBrk="0" hangingPunct="1">
              <a:lnSpc>
                <a:spcPct val="150000"/>
              </a:lnSpc>
            </a:pPr>
            <a:r>
              <a:rPr lang="en-US" altLang="zh-CN" b="1">
                <a:sym typeface="+mn-ea"/>
              </a:rPr>
              <a:t>1.</a:t>
            </a:r>
            <a:r>
              <a:rPr lang="zh-CN" altLang="en-US" b="1">
                <a:sym typeface="+mn-ea"/>
              </a:rPr>
              <a:t>绑定银行卡：</a:t>
            </a:r>
            <a:r>
              <a:rPr lang="zh-CN" altLang="en-US">
                <a:sym typeface="+mn-ea"/>
              </a:rPr>
              <a:t>可通过点击</a:t>
            </a:r>
            <a:r>
              <a:rPr lang="en-US" altLang="zh-CN">
                <a:sym typeface="+mn-ea"/>
              </a:rPr>
              <a:t>【</a:t>
            </a:r>
            <a:r>
              <a:rPr lang="zh-CN" altLang="en-US">
                <a:sym typeface="+mn-ea"/>
              </a:rPr>
              <a:t>个人中心</a:t>
            </a:r>
            <a:r>
              <a:rPr lang="en-US" altLang="zh-CN">
                <a:sym typeface="+mn-ea"/>
              </a:rPr>
              <a:t>】-【</a:t>
            </a:r>
            <a:r>
              <a:rPr lang="zh-CN" altLang="en-US">
                <a:sym typeface="+mn-ea"/>
              </a:rPr>
              <a:t>银行卡</a:t>
            </a:r>
            <a:r>
              <a:rPr lang="en-US" altLang="zh-CN">
                <a:sym typeface="+mn-ea"/>
              </a:rPr>
              <a:t>】</a:t>
            </a:r>
            <a:r>
              <a:rPr lang="zh-CN" altLang="en-US">
                <a:sym typeface="+mn-ea"/>
              </a:rPr>
              <a:t>，点击</a:t>
            </a:r>
            <a:r>
              <a:rPr lang="en-US" altLang="zh-CN">
                <a:sym typeface="+mn-ea"/>
              </a:rPr>
              <a:t>【</a:t>
            </a:r>
            <a:r>
              <a:rPr lang="zh-CN" altLang="en-US">
                <a:sym typeface="+mn-ea"/>
              </a:rPr>
              <a:t>添加</a:t>
            </a:r>
            <a:r>
              <a:rPr lang="en-US" altLang="zh-CN">
                <a:sym typeface="+mn-ea"/>
              </a:rPr>
              <a:t>】</a:t>
            </a:r>
            <a:r>
              <a:rPr lang="zh-CN" altLang="en-US">
                <a:sym typeface="+mn-ea"/>
              </a:rPr>
              <a:t>功能进行银行卡的绑定，且必须是凭本人有效身份证件开户的银行卡（</a:t>
            </a:r>
            <a:r>
              <a:rPr lang="zh-CN" altLang="en-US" b="1">
                <a:sym typeface="+mn-ea"/>
              </a:rPr>
              <a:t>建议为中国境内办理的</a:t>
            </a:r>
            <a:r>
              <a:rPr lang="en-US" altLang="zh-CN" b="1">
                <a:sym typeface="+mn-ea"/>
              </a:rPr>
              <a:t>Ⅰ</a:t>
            </a:r>
            <a:r>
              <a:rPr lang="zh-CN" altLang="en-US" b="1">
                <a:sym typeface="+mn-ea"/>
              </a:rPr>
              <a:t>类银行卡。</a:t>
            </a:r>
            <a:r>
              <a:rPr lang="zh-CN" altLang="en-US">
                <a:sym typeface="+mn-ea"/>
              </a:rPr>
              <a:t>）；</a:t>
            </a:r>
            <a:r>
              <a:rPr lang="zh-CN" altLang="en-US" b="1">
                <a:sym typeface="+mn-ea"/>
              </a:rPr>
              <a:t>后续可以使用绑定的银行卡来完成税款的缴税与退税</a:t>
            </a:r>
            <a:r>
              <a:rPr lang="zh-CN" altLang="en-US">
                <a:sym typeface="+mn-ea"/>
              </a:rPr>
              <a:t>。 </a:t>
            </a:r>
          </a:p>
        </p:txBody>
      </p:sp>
      <p:pic>
        <p:nvPicPr>
          <p:cNvPr id="3" name="图片 2" descr="银行卡"/>
          <p:cNvPicPr>
            <a:picLocks noChangeAspect="1"/>
          </p:cNvPicPr>
          <p:nvPr/>
        </p:nvPicPr>
        <p:blipFill>
          <a:blip r:embed="rId3"/>
          <a:stretch>
            <a:fillRect/>
          </a:stretch>
        </p:blipFill>
        <p:spPr>
          <a:xfrm>
            <a:off x="4203700" y="971550"/>
            <a:ext cx="2820000" cy="5400000"/>
          </a:xfrm>
          <a:prstGeom prst="rect">
            <a:avLst/>
          </a:prstGeom>
        </p:spPr>
      </p:pic>
      <p:pic>
        <p:nvPicPr>
          <p:cNvPr id="4" name="图片 3" descr="银行卡2"/>
          <p:cNvPicPr>
            <a:picLocks noChangeAspect="1"/>
          </p:cNvPicPr>
          <p:nvPr/>
        </p:nvPicPr>
        <p:blipFill>
          <a:blip r:embed="rId4"/>
          <a:stretch>
            <a:fillRect/>
          </a:stretch>
        </p:blipFill>
        <p:spPr>
          <a:xfrm>
            <a:off x="8144510" y="1072515"/>
            <a:ext cx="2837727" cy="5400000"/>
          </a:xfrm>
          <a:prstGeom prst="rect">
            <a:avLst/>
          </a:prstGeom>
        </p:spPr>
      </p:pic>
    </p:spTree>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object 2"/>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55298" name="object 3"/>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4" name="object 4"/>
          <p:cNvSpPr txBox="1">
            <a:spLocks noGrp="1"/>
          </p:cNvSpPr>
          <p:nvPr>
            <p:ph type="title"/>
          </p:nvPr>
        </p:nvSpPr>
        <p:spPr>
          <a:xfrm>
            <a:off x="866775" y="342900"/>
            <a:ext cx="5301615" cy="744855"/>
          </a:xfrm>
        </p:spPr>
        <p:txBody>
          <a:bodyPr wrap="square" tIns="12700"/>
          <a:lstStyle/>
          <a:p>
            <a:pPr marL="12700" eaLnBrk="1" hangingPunct="1">
              <a:spcBef>
                <a:spcPts val="100"/>
              </a:spcBef>
            </a:pPr>
            <a:r>
              <a:rPr lang="zh-CN" altLang="en-US" sz="3600">
                <a:ea typeface="微软雅黑" panose="020B0503020204020204" pitchFamily="34" charset="-122"/>
              </a:rPr>
              <a:t>年度汇算具体计算公式</a:t>
            </a:r>
          </a:p>
        </p:txBody>
      </p:sp>
      <p:sp>
        <p:nvSpPr>
          <p:cNvPr id="55300" name="object 5"/>
          <p:cNvSpPr/>
          <p:nvPr/>
        </p:nvSpPr>
        <p:spPr bwMode="auto">
          <a:xfrm>
            <a:off x="6169025" y="3581400"/>
            <a:ext cx="690563" cy="371475"/>
          </a:xfrm>
          <a:custGeom>
            <a:avLst/>
            <a:gdLst/>
            <a:ahLst/>
            <a:cxnLst>
              <a:cxn ang="0">
                <a:pos x="0" y="370839"/>
              </a:cxn>
              <a:cxn ang="0">
                <a:pos x="689686" y="370839"/>
              </a:cxn>
              <a:cxn ang="0">
                <a:pos x="689686" y="0"/>
              </a:cxn>
              <a:cxn ang="0">
                <a:pos x="0" y="0"/>
              </a:cxn>
              <a:cxn ang="0">
                <a:pos x="0" y="370839"/>
              </a:cxn>
            </a:cxnLst>
            <a:rect l="0" t="0" r="r" b="b"/>
            <a:pathLst>
              <a:path w="690245" h="370839">
                <a:moveTo>
                  <a:pt x="0" y="370839"/>
                </a:moveTo>
                <a:lnTo>
                  <a:pt x="689686" y="370839"/>
                </a:lnTo>
                <a:lnTo>
                  <a:pt x="689686" y="0"/>
                </a:lnTo>
                <a:lnTo>
                  <a:pt x="0" y="0"/>
                </a:lnTo>
                <a:lnTo>
                  <a:pt x="0" y="370839"/>
                </a:lnTo>
                <a:close/>
              </a:path>
            </a:pathLst>
          </a:custGeom>
          <a:solidFill>
            <a:srgbClr val="5B9BD4"/>
          </a:solidFill>
          <a:ln w="9525">
            <a:noFill/>
            <a:round/>
          </a:ln>
        </p:spPr>
        <p:txBody>
          <a:bodyPr lIns="0" tIns="0" rIns="0" bIns="0"/>
          <a:lstStyle/>
          <a:p>
            <a:endParaRPr lang="zh-CN" altLang="en-US"/>
          </a:p>
        </p:txBody>
      </p:sp>
      <p:sp>
        <p:nvSpPr>
          <p:cNvPr id="55301" name="object 6"/>
          <p:cNvSpPr/>
          <p:nvPr/>
        </p:nvSpPr>
        <p:spPr bwMode="auto">
          <a:xfrm>
            <a:off x="6859588" y="3581400"/>
            <a:ext cx="2817812" cy="371475"/>
          </a:xfrm>
          <a:custGeom>
            <a:avLst/>
            <a:gdLst/>
            <a:ahLst/>
            <a:cxnLst>
              <a:cxn ang="0">
                <a:pos x="0" y="370839"/>
              </a:cxn>
              <a:cxn ang="0">
                <a:pos x="2818510" y="370839"/>
              </a:cxn>
              <a:cxn ang="0">
                <a:pos x="2818510" y="0"/>
              </a:cxn>
              <a:cxn ang="0">
                <a:pos x="0" y="0"/>
              </a:cxn>
              <a:cxn ang="0">
                <a:pos x="0" y="370839"/>
              </a:cxn>
            </a:cxnLst>
            <a:rect l="0" t="0" r="r" b="b"/>
            <a:pathLst>
              <a:path w="2818765" h="370839">
                <a:moveTo>
                  <a:pt x="0" y="370839"/>
                </a:moveTo>
                <a:lnTo>
                  <a:pt x="2818510" y="370839"/>
                </a:lnTo>
                <a:lnTo>
                  <a:pt x="2818510" y="0"/>
                </a:lnTo>
                <a:lnTo>
                  <a:pt x="0" y="0"/>
                </a:lnTo>
                <a:lnTo>
                  <a:pt x="0" y="370839"/>
                </a:lnTo>
                <a:close/>
              </a:path>
            </a:pathLst>
          </a:custGeom>
          <a:solidFill>
            <a:srgbClr val="5B9BD4"/>
          </a:solidFill>
          <a:ln w="9525">
            <a:noFill/>
            <a:round/>
          </a:ln>
        </p:spPr>
        <p:txBody>
          <a:bodyPr lIns="0" tIns="0" rIns="0" bIns="0"/>
          <a:lstStyle/>
          <a:p>
            <a:endParaRPr lang="zh-CN" altLang="en-US"/>
          </a:p>
        </p:txBody>
      </p:sp>
      <p:sp>
        <p:nvSpPr>
          <p:cNvPr id="55302" name="object 7"/>
          <p:cNvSpPr/>
          <p:nvPr/>
        </p:nvSpPr>
        <p:spPr bwMode="auto">
          <a:xfrm>
            <a:off x="6169025" y="3952875"/>
            <a:ext cx="690563" cy="369888"/>
          </a:xfrm>
          <a:custGeom>
            <a:avLst/>
            <a:gdLst/>
            <a:ahLst/>
            <a:cxnLst>
              <a:cxn ang="0">
                <a:pos x="0" y="370839"/>
              </a:cxn>
              <a:cxn ang="0">
                <a:pos x="689686" y="370839"/>
              </a:cxn>
              <a:cxn ang="0">
                <a:pos x="689686" y="0"/>
              </a:cxn>
              <a:cxn ang="0">
                <a:pos x="0" y="0"/>
              </a:cxn>
              <a:cxn ang="0">
                <a:pos x="0" y="370839"/>
              </a:cxn>
            </a:cxnLst>
            <a:rect l="0" t="0" r="r" b="b"/>
            <a:pathLst>
              <a:path w="690245" h="370839">
                <a:moveTo>
                  <a:pt x="0" y="370839"/>
                </a:moveTo>
                <a:lnTo>
                  <a:pt x="689686" y="370839"/>
                </a:lnTo>
                <a:lnTo>
                  <a:pt x="689686" y="0"/>
                </a:lnTo>
                <a:lnTo>
                  <a:pt x="0" y="0"/>
                </a:lnTo>
                <a:lnTo>
                  <a:pt x="0" y="370839"/>
                </a:lnTo>
                <a:close/>
              </a:path>
            </a:pathLst>
          </a:custGeom>
          <a:solidFill>
            <a:srgbClr val="D2DEEE"/>
          </a:solidFill>
          <a:ln w="9525">
            <a:noFill/>
            <a:round/>
          </a:ln>
        </p:spPr>
        <p:txBody>
          <a:bodyPr lIns="0" tIns="0" rIns="0" bIns="0"/>
          <a:lstStyle/>
          <a:p>
            <a:endParaRPr lang="zh-CN" altLang="en-US"/>
          </a:p>
        </p:txBody>
      </p:sp>
      <p:sp>
        <p:nvSpPr>
          <p:cNvPr id="55303" name="object 8"/>
          <p:cNvSpPr/>
          <p:nvPr/>
        </p:nvSpPr>
        <p:spPr bwMode="auto">
          <a:xfrm>
            <a:off x="6859588" y="3952875"/>
            <a:ext cx="2817812" cy="369888"/>
          </a:xfrm>
          <a:custGeom>
            <a:avLst/>
            <a:gdLst/>
            <a:ahLst/>
            <a:cxnLst>
              <a:cxn ang="0">
                <a:pos x="0" y="370839"/>
              </a:cxn>
              <a:cxn ang="0">
                <a:pos x="2818510" y="370839"/>
              </a:cxn>
              <a:cxn ang="0">
                <a:pos x="2818510" y="0"/>
              </a:cxn>
              <a:cxn ang="0">
                <a:pos x="0" y="0"/>
              </a:cxn>
              <a:cxn ang="0">
                <a:pos x="0" y="370839"/>
              </a:cxn>
            </a:cxnLst>
            <a:rect l="0" t="0" r="r" b="b"/>
            <a:pathLst>
              <a:path w="2818765" h="370839">
                <a:moveTo>
                  <a:pt x="0" y="370839"/>
                </a:moveTo>
                <a:lnTo>
                  <a:pt x="2818510" y="370839"/>
                </a:lnTo>
                <a:lnTo>
                  <a:pt x="2818510" y="0"/>
                </a:lnTo>
                <a:lnTo>
                  <a:pt x="0" y="0"/>
                </a:lnTo>
                <a:lnTo>
                  <a:pt x="0" y="370839"/>
                </a:lnTo>
                <a:close/>
              </a:path>
            </a:pathLst>
          </a:custGeom>
          <a:solidFill>
            <a:srgbClr val="D2DEEE"/>
          </a:solidFill>
          <a:ln w="9525">
            <a:noFill/>
            <a:round/>
          </a:ln>
        </p:spPr>
        <p:txBody>
          <a:bodyPr lIns="0" tIns="0" rIns="0" bIns="0"/>
          <a:lstStyle/>
          <a:p>
            <a:endParaRPr lang="zh-CN" altLang="en-US"/>
          </a:p>
        </p:txBody>
      </p:sp>
      <p:sp>
        <p:nvSpPr>
          <p:cNvPr id="55304" name="object 9"/>
          <p:cNvSpPr/>
          <p:nvPr/>
        </p:nvSpPr>
        <p:spPr bwMode="auto">
          <a:xfrm>
            <a:off x="6169025" y="4322763"/>
            <a:ext cx="690563" cy="371475"/>
          </a:xfrm>
          <a:custGeom>
            <a:avLst/>
            <a:gdLst/>
            <a:ahLst/>
            <a:cxnLst>
              <a:cxn ang="0">
                <a:pos x="0" y="370840"/>
              </a:cxn>
              <a:cxn ang="0">
                <a:pos x="689686" y="370840"/>
              </a:cxn>
              <a:cxn ang="0">
                <a:pos x="689686" y="0"/>
              </a:cxn>
              <a:cxn ang="0">
                <a:pos x="0" y="0"/>
              </a:cxn>
              <a:cxn ang="0">
                <a:pos x="0" y="370840"/>
              </a:cxn>
            </a:cxnLst>
            <a:rect l="0" t="0" r="r" b="b"/>
            <a:pathLst>
              <a:path w="690245" h="370839">
                <a:moveTo>
                  <a:pt x="0" y="370840"/>
                </a:moveTo>
                <a:lnTo>
                  <a:pt x="689686" y="370840"/>
                </a:lnTo>
                <a:lnTo>
                  <a:pt x="689686" y="0"/>
                </a:lnTo>
                <a:lnTo>
                  <a:pt x="0" y="0"/>
                </a:lnTo>
                <a:lnTo>
                  <a:pt x="0" y="370840"/>
                </a:lnTo>
                <a:close/>
              </a:path>
            </a:pathLst>
          </a:custGeom>
          <a:solidFill>
            <a:srgbClr val="EAEEF7"/>
          </a:solidFill>
          <a:ln w="9525">
            <a:noFill/>
            <a:round/>
          </a:ln>
        </p:spPr>
        <p:txBody>
          <a:bodyPr lIns="0" tIns="0" rIns="0" bIns="0"/>
          <a:lstStyle/>
          <a:p>
            <a:endParaRPr lang="zh-CN" altLang="en-US"/>
          </a:p>
        </p:txBody>
      </p:sp>
      <p:sp>
        <p:nvSpPr>
          <p:cNvPr id="55305" name="object 10"/>
          <p:cNvSpPr/>
          <p:nvPr/>
        </p:nvSpPr>
        <p:spPr bwMode="auto">
          <a:xfrm>
            <a:off x="6859588" y="4322763"/>
            <a:ext cx="2817812" cy="371475"/>
          </a:xfrm>
          <a:custGeom>
            <a:avLst/>
            <a:gdLst/>
            <a:ahLst/>
            <a:cxnLst>
              <a:cxn ang="0">
                <a:pos x="0" y="370840"/>
              </a:cxn>
              <a:cxn ang="0">
                <a:pos x="2818510" y="370840"/>
              </a:cxn>
              <a:cxn ang="0">
                <a:pos x="2818510" y="0"/>
              </a:cxn>
              <a:cxn ang="0">
                <a:pos x="0" y="0"/>
              </a:cxn>
              <a:cxn ang="0">
                <a:pos x="0" y="370840"/>
              </a:cxn>
            </a:cxnLst>
            <a:rect l="0" t="0" r="r" b="b"/>
            <a:pathLst>
              <a:path w="2818765" h="370839">
                <a:moveTo>
                  <a:pt x="0" y="370840"/>
                </a:moveTo>
                <a:lnTo>
                  <a:pt x="2818510" y="370840"/>
                </a:lnTo>
                <a:lnTo>
                  <a:pt x="2818510" y="0"/>
                </a:lnTo>
                <a:lnTo>
                  <a:pt x="0" y="0"/>
                </a:lnTo>
                <a:lnTo>
                  <a:pt x="0" y="370840"/>
                </a:lnTo>
                <a:close/>
              </a:path>
            </a:pathLst>
          </a:custGeom>
          <a:solidFill>
            <a:srgbClr val="EAEEF7"/>
          </a:solidFill>
          <a:ln w="9525">
            <a:noFill/>
            <a:round/>
          </a:ln>
        </p:spPr>
        <p:txBody>
          <a:bodyPr lIns="0" tIns="0" rIns="0" bIns="0"/>
          <a:lstStyle/>
          <a:p>
            <a:endParaRPr lang="zh-CN" altLang="en-US"/>
          </a:p>
        </p:txBody>
      </p:sp>
      <p:sp>
        <p:nvSpPr>
          <p:cNvPr id="55306" name="object 11"/>
          <p:cNvSpPr/>
          <p:nvPr/>
        </p:nvSpPr>
        <p:spPr bwMode="auto">
          <a:xfrm>
            <a:off x="6169025" y="4694238"/>
            <a:ext cx="690563" cy="369887"/>
          </a:xfrm>
          <a:custGeom>
            <a:avLst/>
            <a:gdLst/>
            <a:ahLst/>
            <a:cxnLst>
              <a:cxn ang="0">
                <a:pos x="0" y="370839"/>
              </a:cxn>
              <a:cxn ang="0">
                <a:pos x="689686" y="370839"/>
              </a:cxn>
              <a:cxn ang="0">
                <a:pos x="689686" y="0"/>
              </a:cxn>
              <a:cxn ang="0">
                <a:pos x="0" y="0"/>
              </a:cxn>
              <a:cxn ang="0">
                <a:pos x="0" y="370839"/>
              </a:cxn>
            </a:cxnLst>
            <a:rect l="0" t="0" r="r" b="b"/>
            <a:pathLst>
              <a:path w="690245" h="370839">
                <a:moveTo>
                  <a:pt x="0" y="370839"/>
                </a:moveTo>
                <a:lnTo>
                  <a:pt x="689686" y="370839"/>
                </a:lnTo>
                <a:lnTo>
                  <a:pt x="689686" y="0"/>
                </a:lnTo>
                <a:lnTo>
                  <a:pt x="0" y="0"/>
                </a:lnTo>
                <a:lnTo>
                  <a:pt x="0" y="370839"/>
                </a:lnTo>
                <a:close/>
              </a:path>
            </a:pathLst>
          </a:custGeom>
          <a:solidFill>
            <a:srgbClr val="D2DEEE"/>
          </a:solidFill>
          <a:ln w="9525">
            <a:noFill/>
            <a:round/>
          </a:ln>
        </p:spPr>
        <p:txBody>
          <a:bodyPr lIns="0" tIns="0" rIns="0" bIns="0"/>
          <a:lstStyle/>
          <a:p>
            <a:endParaRPr lang="zh-CN" altLang="en-US"/>
          </a:p>
        </p:txBody>
      </p:sp>
      <p:sp>
        <p:nvSpPr>
          <p:cNvPr id="55307" name="object 12"/>
          <p:cNvSpPr/>
          <p:nvPr/>
        </p:nvSpPr>
        <p:spPr bwMode="auto">
          <a:xfrm>
            <a:off x="6859588" y="4694238"/>
            <a:ext cx="2817812" cy="369887"/>
          </a:xfrm>
          <a:custGeom>
            <a:avLst/>
            <a:gdLst/>
            <a:ahLst/>
            <a:cxnLst>
              <a:cxn ang="0">
                <a:pos x="0" y="370839"/>
              </a:cxn>
              <a:cxn ang="0">
                <a:pos x="2818510" y="370839"/>
              </a:cxn>
              <a:cxn ang="0">
                <a:pos x="2818510" y="0"/>
              </a:cxn>
              <a:cxn ang="0">
                <a:pos x="0" y="0"/>
              </a:cxn>
              <a:cxn ang="0">
                <a:pos x="0" y="370839"/>
              </a:cxn>
            </a:cxnLst>
            <a:rect l="0" t="0" r="r" b="b"/>
            <a:pathLst>
              <a:path w="2818765" h="370839">
                <a:moveTo>
                  <a:pt x="0" y="370839"/>
                </a:moveTo>
                <a:lnTo>
                  <a:pt x="2818510" y="370839"/>
                </a:lnTo>
                <a:lnTo>
                  <a:pt x="2818510" y="0"/>
                </a:lnTo>
                <a:lnTo>
                  <a:pt x="0" y="0"/>
                </a:lnTo>
                <a:lnTo>
                  <a:pt x="0" y="370839"/>
                </a:lnTo>
                <a:close/>
              </a:path>
            </a:pathLst>
          </a:custGeom>
          <a:solidFill>
            <a:srgbClr val="D2DEEE"/>
          </a:solidFill>
          <a:ln w="9525">
            <a:noFill/>
            <a:round/>
          </a:ln>
        </p:spPr>
        <p:txBody>
          <a:bodyPr lIns="0" tIns="0" rIns="0" bIns="0"/>
          <a:lstStyle/>
          <a:p>
            <a:endParaRPr lang="zh-CN" altLang="en-US"/>
          </a:p>
        </p:txBody>
      </p:sp>
      <p:sp>
        <p:nvSpPr>
          <p:cNvPr id="55308" name="object 13"/>
          <p:cNvSpPr/>
          <p:nvPr/>
        </p:nvSpPr>
        <p:spPr bwMode="auto">
          <a:xfrm>
            <a:off x="6169025" y="5064125"/>
            <a:ext cx="690563" cy="371475"/>
          </a:xfrm>
          <a:custGeom>
            <a:avLst/>
            <a:gdLst/>
            <a:ahLst/>
            <a:cxnLst>
              <a:cxn ang="0">
                <a:pos x="0" y="370839"/>
              </a:cxn>
              <a:cxn ang="0">
                <a:pos x="689686" y="370839"/>
              </a:cxn>
              <a:cxn ang="0">
                <a:pos x="689686" y="0"/>
              </a:cxn>
              <a:cxn ang="0">
                <a:pos x="0" y="0"/>
              </a:cxn>
              <a:cxn ang="0">
                <a:pos x="0" y="370839"/>
              </a:cxn>
            </a:cxnLst>
            <a:rect l="0" t="0" r="r" b="b"/>
            <a:pathLst>
              <a:path w="690245" h="370839">
                <a:moveTo>
                  <a:pt x="0" y="370839"/>
                </a:moveTo>
                <a:lnTo>
                  <a:pt x="689686" y="370839"/>
                </a:lnTo>
                <a:lnTo>
                  <a:pt x="689686" y="0"/>
                </a:lnTo>
                <a:lnTo>
                  <a:pt x="0" y="0"/>
                </a:lnTo>
                <a:lnTo>
                  <a:pt x="0" y="370839"/>
                </a:lnTo>
                <a:close/>
              </a:path>
            </a:pathLst>
          </a:custGeom>
          <a:solidFill>
            <a:srgbClr val="EAEEF7"/>
          </a:solidFill>
          <a:ln w="9525">
            <a:noFill/>
            <a:round/>
          </a:ln>
        </p:spPr>
        <p:txBody>
          <a:bodyPr lIns="0" tIns="0" rIns="0" bIns="0"/>
          <a:lstStyle/>
          <a:p>
            <a:endParaRPr lang="zh-CN" altLang="en-US"/>
          </a:p>
        </p:txBody>
      </p:sp>
      <p:sp>
        <p:nvSpPr>
          <p:cNvPr id="55309" name="object 14"/>
          <p:cNvSpPr/>
          <p:nvPr/>
        </p:nvSpPr>
        <p:spPr bwMode="auto">
          <a:xfrm>
            <a:off x="6859588" y="5064125"/>
            <a:ext cx="2817812" cy="371475"/>
          </a:xfrm>
          <a:custGeom>
            <a:avLst/>
            <a:gdLst/>
            <a:ahLst/>
            <a:cxnLst>
              <a:cxn ang="0">
                <a:pos x="0" y="370839"/>
              </a:cxn>
              <a:cxn ang="0">
                <a:pos x="2818510" y="370839"/>
              </a:cxn>
              <a:cxn ang="0">
                <a:pos x="2818510" y="0"/>
              </a:cxn>
              <a:cxn ang="0">
                <a:pos x="0" y="0"/>
              </a:cxn>
              <a:cxn ang="0">
                <a:pos x="0" y="370839"/>
              </a:cxn>
            </a:cxnLst>
            <a:rect l="0" t="0" r="r" b="b"/>
            <a:pathLst>
              <a:path w="2818765" h="370839">
                <a:moveTo>
                  <a:pt x="0" y="370839"/>
                </a:moveTo>
                <a:lnTo>
                  <a:pt x="2818510" y="370839"/>
                </a:lnTo>
                <a:lnTo>
                  <a:pt x="2818510" y="0"/>
                </a:lnTo>
                <a:lnTo>
                  <a:pt x="0" y="0"/>
                </a:lnTo>
                <a:lnTo>
                  <a:pt x="0" y="370839"/>
                </a:lnTo>
                <a:close/>
              </a:path>
            </a:pathLst>
          </a:custGeom>
          <a:solidFill>
            <a:srgbClr val="EAEEF7"/>
          </a:solidFill>
          <a:ln w="9525">
            <a:noFill/>
            <a:round/>
          </a:ln>
        </p:spPr>
        <p:txBody>
          <a:bodyPr lIns="0" tIns="0" rIns="0" bIns="0"/>
          <a:lstStyle/>
          <a:p>
            <a:endParaRPr lang="zh-CN" altLang="en-US"/>
          </a:p>
        </p:txBody>
      </p:sp>
      <p:sp>
        <p:nvSpPr>
          <p:cNvPr id="55310" name="object 15"/>
          <p:cNvSpPr/>
          <p:nvPr/>
        </p:nvSpPr>
        <p:spPr bwMode="auto">
          <a:xfrm>
            <a:off x="6169025" y="5435600"/>
            <a:ext cx="690563" cy="371475"/>
          </a:xfrm>
          <a:custGeom>
            <a:avLst/>
            <a:gdLst/>
            <a:ahLst/>
            <a:cxnLst>
              <a:cxn ang="0">
                <a:pos x="0" y="370839"/>
              </a:cxn>
              <a:cxn ang="0">
                <a:pos x="689686" y="370839"/>
              </a:cxn>
              <a:cxn ang="0">
                <a:pos x="689686" y="0"/>
              </a:cxn>
              <a:cxn ang="0">
                <a:pos x="0" y="0"/>
              </a:cxn>
              <a:cxn ang="0">
                <a:pos x="0" y="370839"/>
              </a:cxn>
            </a:cxnLst>
            <a:rect l="0" t="0" r="r" b="b"/>
            <a:pathLst>
              <a:path w="690245" h="370839">
                <a:moveTo>
                  <a:pt x="0" y="370839"/>
                </a:moveTo>
                <a:lnTo>
                  <a:pt x="689686" y="370839"/>
                </a:lnTo>
                <a:lnTo>
                  <a:pt x="689686" y="0"/>
                </a:lnTo>
                <a:lnTo>
                  <a:pt x="0" y="0"/>
                </a:lnTo>
                <a:lnTo>
                  <a:pt x="0" y="370839"/>
                </a:lnTo>
                <a:close/>
              </a:path>
            </a:pathLst>
          </a:custGeom>
          <a:solidFill>
            <a:srgbClr val="D2DEEE"/>
          </a:solidFill>
          <a:ln w="9525">
            <a:noFill/>
            <a:round/>
          </a:ln>
        </p:spPr>
        <p:txBody>
          <a:bodyPr lIns="0" tIns="0" rIns="0" bIns="0"/>
          <a:lstStyle/>
          <a:p>
            <a:endParaRPr lang="zh-CN" altLang="en-US"/>
          </a:p>
        </p:txBody>
      </p:sp>
      <p:sp>
        <p:nvSpPr>
          <p:cNvPr id="55311" name="object 16"/>
          <p:cNvSpPr/>
          <p:nvPr/>
        </p:nvSpPr>
        <p:spPr bwMode="auto">
          <a:xfrm>
            <a:off x="6859588" y="5435600"/>
            <a:ext cx="2817812" cy="371475"/>
          </a:xfrm>
          <a:custGeom>
            <a:avLst/>
            <a:gdLst/>
            <a:ahLst/>
            <a:cxnLst>
              <a:cxn ang="0">
                <a:pos x="0" y="370839"/>
              </a:cxn>
              <a:cxn ang="0">
                <a:pos x="2818510" y="370839"/>
              </a:cxn>
              <a:cxn ang="0">
                <a:pos x="2818510" y="0"/>
              </a:cxn>
              <a:cxn ang="0">
                <a:pos x="0" y="0"/>
              </a:cxn>
              <a:cxn ang="0">
                <a:pos x="0" y="370839"/>
              </a:cxn>
            </a:cxnLst>
            <a:rect l="0" t="0" r="r" b="b"/>
            <a:pathLst>
              <a:path w="2818765" h="370839">
                <a:moveTo>
                  <a:pt x="0" y="370839"/>
                </a:moveTo>
                <a:lnTo>
                  <a:pt x="2818510" y="370839"/>
                </a:lnTo>
                <a:lnTo>
                  <a:pt x="2818510" y="0"/>
                </a:lnTo>
                <a:lnTo>
                  <a:pt x="0" y="0"/>
                </a:lnTo>
                <a:lnTo>
                  <a:pt x="0" y="370839"/>
                </a:lnTo>
                <a:close/>
              </a:path>
            </a:pathLst>
          </a:custGeom>
          <a:solidFill>
            <a:srgbClr val="D2DEEE"/>
          </a:solidFill>
          <a:ln w="9525">
            <a:noFill/>
            <a:round/>
          </a:ln>
        </p:spPr>
        <p:txBody>
          <a:bodyPr lIns="0" tIns="0" rIns="0" bIns="0"/>
          <a:lstStyle/>
          <a:p>
            <a:endParaRPr lang="zh-CN" altLang="en-US"/>
          </a:p>
        </p:txBody>
      </p:sp>
      <p:sp>
        <p:nvSpPr>
          <p:cNvPr id="55312" name="object 17"/>
          <p:cNvSpPr/>
          <p:nvPr/>
        </p:nvSpPr>
        <p:spPr bwMode="auto">
          <a:xfrm>
            <a:off x="6169025" y="5807075"/>
            <a:ext cx="690563" cy="369888"/>
          </a:xfrm>
          <a:custGeom>
            <a:avLst/>
            <a:gdLst/>
            <a:ahLst/>
            <a:cxnLst>
              <a:cxn ang="0">
                <a:pos x="0" y="370839"/>
              </a:cxn>
              <a:cxn ang="0">
                <a:pos x="689686" y="370839"/>
              </a:cxn>
              <a:cxn ang="0">
                <a:pos x="689686" y="0"/>
              </a:cxn>
              <a:cxn ang="0">
                <a:pos x="0" y="0"/>
              </a:cxn>
              <a:cxn ang="0">
                <a:pos x="0" y="370839"/>
              </a:cxn>
            </a:cxnLst>
            <a:rect l="0" t="0" r="r" b="b"/>
            <a:pathLst>
              <a:path w="690245" h="370839">
                <a:moveTo>
                  <a:pt x="0" y="370839"/>
                </a:moveTo>
                <a:lnTo>
                  <a:pt x="689686" y="370839"/>
                </a:lnTo>
                <a:lnTo>
                  <a:pt x="689686" y="0"/>
                </a:lnTo>
                <a:lnTo>
                  <a:pt x="0" y="0"/>
                </a:lnTo>
                <a:lnTo>
                  <a:pt x="0" y="370839"/>
                </a:lnTo>
                <a:close/>
              </a:path>
            </a:pathLst>
          </a:custGeom>
          <a:solidFill>
            <a:srgbClr val="EAEEF7"/>
          </a:solidFill>
          <a:ln w="9525">
            <a:noFill/>
            <a:round/>
          </a:ln>
        </p:spPr>
        <p:txBody>
          <a:bodyPr lIns="0" tIns="0" rIns="0" bIns="0"/>
          <a:lstStyle/>
          <a:p>
            <a:endParaRPr lang="zh-CN" altLang="en-US"/>
          </a:p>
        </p:txBody>
      </p:sp>
      <p:sp>
        <p:nvSpPr>
          <p:cNvPr id="55313" name="object 18"/>
          <p:cNvSpPr/>
          <p:nvPr/>
        </p:nvSpPr>
        <p:spPr bwMode="auto">
          <a:xfrm>
            <a:off x="6859588" y="5807075"/>
            <a:ext cx="2817812" cy="369888"/>
          </a:xfrm>
          <a:custGeom>
            <a:avLst/>
            <a:gdLst/>
            <a:ahLst/>
            <a:cxnLst>
              <a:cxn ang="0">
                <a:pos x="0" y="370839"/>
              </a:cxn>
              <a:cxn ang="0">
                <a:pos x="2818510" y="370839"/>
              </a:cxn>
              <a:cxn ang="0">
                <a:pos x="2818510" y="0"/>
              </a:cxn>
              <a:cxn ang="0">
                <a:pos x="0" y="0"/>
              </a:cxn>
              <a:cxn ang="0">
                <a:pos x="0" y="370839"/>
              </a:cxn>
            </a:cxnLst>
            <a:rect l="0" t="0" r="r" b="b"/>
            <a:pathLst>
              <a:path w="2818765" h="370839">
                <a:moveTo>
                  <a:pt x="0" y="370839"/>
                </a:moveTo>
                <a:lnTo>
                  <a:pt x="2818510" y="370839"/>
                </a:lnTo>
                <a:lnTo>
                  <a:pt x="2818510" y="0"/>
                </a:lnTo>
                <a:lnTo>
                  <a:pt x="0" y="0"/>
                </a:lnTo>
                <a:lnTo>
                  <a:pt x="0" y="370839"/>
                </a:lnTo>
                <a:close/>
              </a:path>
            </a:pathLst>
          </a:custGeom>
          <a:solidFill>
            <a:srgbClr val="EAEEF7"/>
          </a:solidFill>
          <a:ln w="9525">
            <a:noFill/>
            <a:round/>
          </a:ln>
        </p:spPr>
        <p:txBody>
          <a:bodyPr lIns="0" tIns="0" rIns="0" bIns="0"/>
          <a:lstStyle/>
          <a:p>
            <a:endParaRPr lang="zh-CN" altLang="en-US"/>
          </a:p>
        </p:txBody>
      </p:sp>
      <p:sp>
        <p:nvSpPr>
          <p:cNvPr id="19" name="object 19"/>
          <p:cNvSpPr txBox="1"/>
          <p:nvPr/>
        </p:nvSpPr>
        <p:spPr>
          <a:xfrm>
            <a:off x="1271588" y="841375"/>
            <a:ext cx="10133012" cy="2483485"/>
          </a:xfrm>
          <a:prstGeom prst="rect">
            <a:avLst/>
          </a:prstGeom>
        </p:spPr>
        <p:txBody>
          <a:bodyPr lIns="0" tIns="290195" rIns="0" bIns="0">
            <a:spAutoFit/>
          </a:bodyPr>
          <a:lstStyle/>
          <a:p>
            <a:pPr marL="12700">
              <a:spcBef>
                <a:spcPts val="2290"/>
              </a:spcBef>
            </a:pPr>
            <a:r>
              <a:rPr lang="en-US" altLang="zh-CN" sz="3200" b="1">
                <a:solidFill>
                  <a:srgbClr val="C00000"/>
                </a:solidFill>
                <a:latin typeface="微软雅黑" panose="020B0503020204020204" pitchFamily="34" charset="-122"/>
                <a:ea typeface="微软雅黑" panose="020B0503020204020204" pitchFamily="34" charset="-122"/>
              </a:rPr>
              <a:t>2020</a:t>
            </a:r>
            <a:r>
              <a:rPr lang="zh-CN" altLang="en-US" sz="3200" b="1">
                <a:solidFill>
                  <a:srgbClr val="C00000"/>
                </a:solidFill>
                <a:latin typeface="微软雅黑" panose="020B0503020204020204" pitchFamily="34" charset="-122"/>
                <a:ea typeface="微软雅黑" panose="020B0503020204020204" pitchFamily="34" charset="-122"/>
              </a:rPr>
              <a:t>年度汇算应退或应补税额</a:t>
            </a:r>
            <a:r>
              <a:rPr lang="en-US" altLang="zh-CN" sz="3200" b="1">
                <a:solidFill>
                  <a:srgbClr val="C00000"/>
                </a:solidFill>
                <a:latin typeface="微软雅黑" panose="020B0503020204020204" pitchFamily="34" charset="-122"/>
                <a:ea typeface="微软雅黑" panose="020B0503020204020204" pitchFamily="34" charset="-122"/>
              </a:rPr>
              <a:t>=</a:t>
            </a:r>
            <a:endParaRPr lang="en-US" altLang="zh-CN" sz="3200">
              <a:latin typeface="微软雅黑" panose="020B0503020204020204" pitchFamily="34" charset="-122"/>
              <a:ea typeface="微软雅黑" panose="020B0503020204020204" pitchFamily="34" charset="-122"/>
            </a:endParaRPr>
          </a:p>
          <a:p>
            <a:pPr marL="12700">
              <a:lnSpc>
                <a:spcPct val="150000"/>
              </a:lnSpc>
              <a:spcBef>
                <a:spcPts val="200"/>
              </a:spcBef>
            </a:pPr>
            <a:r>
              <a:rPr lang="en-US" altLang="zh-CN" sz="2400" b="1">
                <a:solidFill>
                  <a:srgbClr val="44536B"/>
                </a:solidFill>
                <a:latin typeface="微软雅黑" panose="020B0503020204020204" pitchFamily="34" charset="-122"/>
                <a:ea typeface="微软雅黑" panose="020B0503020204020204" pitchFamily="34" charset="-122"/>
              </a:rPr>
              <a:t>[</a:t>
            </a:r>
            <a:r>
              <a:rPr lang="zh-CN" altLang="en-US" sz="2400" b="1">
                <a:solidFill>
                  <a:srgbClr val="44536B"/>
                </a:solidFill>
                <a:latin typeface="微软雅黑" panose="020B0503020204020204" pitchFamily="34" charset="-122"/>
                <a:ea typeface="微软雅黑" panose="020B0503020204020204" pitchFamily="34" charset="-122"/>
              </a:rPr>
              <a:t>（</a:t>
            </a:r>
            <a:r>
              <a:rPr lang="zh-CN" altLang="en-US" sz="3600" b="1" baseline="-3000">
                <a:solidFill>
                  <a:srgbClr val="6FAC46"/>
                </a:solidFill>
                <a:latin typeface="微软雅黑" panose="020B0503020204020204" pitchFamily="34" charset="-122"/>
                <a:ea typeface="微软雅黑" panose="020B0503020204020204" pitchFamily="34" charset="-122"/>
              </a:rPr>
              <a:t>综合所得收入额 </a:t>
            </a:r>
            <a:r>
              <a:rPr lang="en-US" altLang="zh-CN" sz="2400" b="1">
                <a:solidFill>
                  <a:srgbClr val="44536B"/>
                </a:solidFill>
                <a:latin typeface="微软雅黑" panose="020B0503020204020204" pitchFamily="34" charset="-122"/>
                <a:ea typeface="微软雅黑" panose="020B0503020204020204" pitchFamily="34" charset="-122"/>
              </a:rPr>
              <a:t>- 60000</a:t>
            </a:r>
            <a:r>
              <a:rPr lang="zh-CN" altLang="en-US" sz="2400" b="1">
                <a:solidFill>
                  <a:srgbClr val="44536B"/>
                </a:solidFill>
                <a:latin typeface="微软雅黑" panose="020B0503020204020204" pitchFamily="34" charset="-122"/>
                <a:ea typeface="微软雅黑" panose="020B0503020204020204" pitchFamily="34" charset="-122"/>
              </a:rPr>
              <a:t>元 </a:t>
            </a:r>
            <a:r>
              <a:rPr lang="en-US" altLang="zh-CN" sz="2400" b="1">
                <a:solidFill>
                  <a:srgbClr val="44536B"/>
                </a:solidFill>
                <a:latin typeface="微软雅黑" panose="020B0503020204020204" pitchFamily="34" charset="-122"/>
                <a:ea typeface="微软雅黑" panose="020B0503020204020204" pitchFamily="34" charset="-122"/>
              </a:rPr>
              <a:t>-“</a:t>
            </a:r>
            <a:r>
              <a:rPr lang="zh-CN" altLang="en-US" sz="2400" b="1">
                <a:solidFill>
                  <a:srgbClr val="44536B"/>
                </a:solidFill>
                <a:latin typeface="微软雅黑" panose="020B0503020204020204" pitchFamily="34" charset="-122"/>
                <a:ea typeface="微软雅黑" panose="020B0503020204020204" pitchFamily="34" charset="-122"/>
              </a:rPr>
              <a:t>三险一金”等专项扣除 </a:t>
            </a:r>
            <a:r>
              <a:rPr lang="en-US" altLang="zh-CN" sz="2400" b="1">
                <a:solidFill>
                  <a:srgbClr val="44536B"/>
                </a:solidFill>
                <a:latin typeface="微软雅黑" panose="020B0503020204020204" pitchFamily="34" charset="-122"/>
                <a:ea typeface="微软雅黑" panose="020B0503020204020204" pitchFamily="34" charset="-122"/>
              </a:rPr>
              <a:t>- </a:t>
            </a:r>
            <a:r>
              <a:rPr lang="zh-CN" altLang="en-US" sz="2400" b="1">
                <a:solidFill>
                  <a:srgbClr val="44536B"/>
                </a:solidFill>
                <a:latin typeface="微软雅黑" panose="020B0503020204020204" pitchFamily="34" charset="-122"/>
                <a:ea typeface="微软雅黑" panose="020B0503020204020204" pitchFamily="34" charset="-122"/>
              </a:rPr>
              <a:t>子女教育等专 项附加扣除 </a:t>
            </a:r>
            <a:r>
              <a:rPr lang="en-US" altLang="zh-CN" sz="2400" b="1">
                <a:solidFill>
                  <a:srgbClr val="44536B"/>
                </a:solidFill>
                <a:latin typeface="微软雅黑" panose="020B0503020204020204" pitchFamily="34" charset="-122"/>
                <a:ea typeface="微软雅黑" panose="020B0503020204020204" pitchFamily="34" charset="-122"/>
              </a:rPr>
              <a:t>- </a:t>
            </a:r>
            <a:r>
              <a:rPr lang="zh-CN" altLang="en-US" sz="2400" b="1">
                <a:solidFill>
                  <a:srgbClr val="44536B"/>
                </a:solidFill>
                <a:latin typeface="微软雅黑" panose="020B0503020204020204" pitchFamily="34" charset="-122"/>
                <a:ea typeface="微软雅黑" panose="020B0503020204020204" pitchFamily="34" charset="-122"/>
              </a:rPr>
              <a:t>依法确定的其他扣除 </a:t>
            </a:r>
            <a:r>
              <a:rPr lang="en-US" altLang="zh-CN" sz="2400" b="1">
                <a:solidFill>
                  <a:srgbClr val="44536B"/>
                </a:solidFill>
                <a:latin typeface="微软雅黑" panose="020B0503020204020204" pitchFamily="34" charset="-122"/>
                <a:ea typeface="微软雅黑" panose="020B0503020204020204" pitchFamily="34" charset="-122"/>
              </a:rPr>
              <a:t>- </a:t>
            </a:r>
            <a:r>
              <a:rPr lang="zh-CN" altLang="en-US" sz="2400" b="1">
                <a:solidFill>
                  <a:srgbClr val="44536B"/>
                </a:solidFill>
                <a:latin typeface="微软雅黑" panose="020B0503020204020204" pitchFamily="34" charset="-122"/>
                <a:ea typeface="微软雅黑" panose="020B0503020204020204" pitchFamily="34" charset="-122"/>
              </a:rPr>
              <a:t>捐赠）</a:t>
            </a:r>
            <a:r>
              <a:rPr lang="en-US" altLang="zh-CN" sz="2400" b="1">
                <a:solidFill>
                  <a:srgbClr val="44536B"/>
                </a:solidFill>
                <a:latin typeface="微软雅黑" panose="020B0503020204020204" pitchFamily="34" charset="-122"/>
                <a:ea typeface="微软雅黑" panose="020B0503020204020204" pitchFamily="34" charset="-122"/>
              </a:rPr>
              <a:t>× </a:t>
            </a:r>
            <a:r>
              <a:rPr lang="zh-CN" altLang="en-US" sz="3600" b="1" baseline="2000">
                <a:solidFill>
                  <a:srgbClr val="5B9BD4"/>
                </a:solidFill>
                <a:latin typeface="微软雅黑" panose="020B0503020204020204" pitchFamily="34" charset="-122"/>
                <a:ea typeface="微软雅黑" panose="020B0503020204020204" pitchFamily="34" charset="-122"/>
              </a:rPr>
              <a:t>税率 </a:t>
            </a:r>
            <a:r>
              <a:rPr lang="en-US" altLang="zh-CN" sz="2400" b="1">
                <a:solidFill>
                  <a:srgbClr val="44536B"/>
                </a:solidFill>
                <a:latin typeface="微软雅黑" panose="020B0503020204020204" pitchFamily="34" charset="-122"/>
                <a:ea typeface="微软雅黑" panose="020B0503020204020204" pitchFamily="34" charset="-122"/>
              </a:rPr>
              <a:t>- </a:t>
            </a:r>
            <a:r>
              <a:rPr lang="zh-CN" altLang="en-US" sz="3600" b="1" baseline="1000">
                <a:solidFill>
                  <a:srgbClr val="5B9BD4"/>
                </a:solidFill>
                <a:latin typeface="微软雅黑" panose="020B0503020204020204" pitchFamily="34" charset="-122"/>
                <a:ea typeface="微软雅黑" panose="020B0503020204020204" pitchFamily="34" charset="-122"/>
              </a:rPr>
              <a:t>速算扣除数 </a:t>
            </a:r>
            <a:r>
              <a:rPr lang="en-US" altLang="zh-CN" sz="2400" b="1">
                <a:solidFill>
                  <a:srgbClr val="44536B"/>
                </a:solidFill>
                <a:latin typeface="微软雅黑" panose="020B0503020204020204" pitchFamily="34" charset="-122"/>
                <a:ea typeface="微软雅黑" panose="020B0503020204020204" pitchFamily="34" charset="-122"/>
              </a:rPr>
              <a:t>]-2020</a:t>
            </a:r>
            <a:r>
              <a:rPr lang="zh-CN" altLang="en-US" sz="2400" b="1">
                <a:solidFill>
                  <a:srgbClr val="44536B"/>
                </a:solidFill>
                <a:latin typeface="微软雅黑" panose="020B0503020204020204" pitchFamily="34" charset="-122"/>
                <a:ea typeface="微软雅黑" panose="020B0503020204020204" pitchFamily="34" charset="-122"/>
              </a:rPr>
              <a:t>年已预缴税额</a:t>
            </a:r>
            <a:endParaRPr lang="zh-CN" altLang="en-US" sz="2400">
              <a:latin typeface="微软雅黑" panose="020B0503020204020204" pitchFamily="34" charset="-122"/>
              <a:ea typeface="微软雅黑" panose="020B0503020204020204" pitchFamily="34" charset="-122"/>
            </a:endParaRPr>
          </a:p>
        </p:txBody>
      </p:sp>
      <p:sp>
        <p:nvSpPr>
          <p:cNvPr id="55315" name="object 20"/>
          <p:cNvSpPr/>
          <p:nvPr/>
        </p:nvSpPr>
        <p:spPr bwMode="auto">
          <a:xfrm>
            <a:off x="2054225" y="4189413"/>
            <a:ext cx="3668713" cy="369887"/>
          </a:xfrm>
          <a:custGeom>
            <a:avLst/>
            <a:gdLst/>
            <a:ahLst/>
            <a:cxnLst>
              <a:cxn ang="0">
                <a:pos x="0" y="370839"/>
              </a:cxn>
              <a:cxn ang="0">
                <a:pos x="3668395" y="370839"/>
              </a:cxn>
              <a:cxn ang="0">
                <a:pos x="3668395" y="0"/>
              </a:cxn>
              <a:cxn ang="0">
                <a:pos x="0" y="0"/>
              </a:cxn>
              <a:cxn ang="0">
                <a:pos x="0" y="370839"/>
              </a:cxn>
            </a:cxnLst>
            <a:rect l="0" t="0" r="r" b="b"/>
            <a:pathLst>
              <a:path w="3668395" h="370839">
                <a:moveTo>
                  <a:pt x="0" y="370839"/>
                </a:moveTo>
                <a:lnTo>
                  <a:pt x="3668395" y="370839"/>
                </a:lnTo>
                <a:lnTo>
                  <a:pt x="3668395" y="0"/>
                </a:lnTo>
                <a:lnTo>
                  <a:pt x="0" y="0"/>
                </a:lnTo>
                <a:lnTo>
                  <a:pt x="0" y="370839"/>
                </a:lnTo>
                <a:close/>
              </a:path>
            </a:pathLst>
          </a:custGeom>
          <a:solidFill>
            <a:srgbClr val="6FAC46"/>
          </a:solidFill>
          <a:ln w="9525">
            <a:noFill/>
            <a:round/>
          </a:ln>
        </p:spPr>
        <p:txBody>
          <a:bodyPr lIns="0" tIns="0" rIns="0" bIns="0"/>
          <a:lstStyle/>
          <a:p>
            <a:endParaRPr lang="zh-CN" altLang="en-US"/>
          </a:p>
        </p:txBody>
      </p:sp>
      <p:sp>
        <p:nvSpPr>
          <p:cNvPr id="55316" name="object 21"/>
          <p:cNvSpPr/>
          <p:nvPr/>
        </p:nvSpPr>
        <p:spPr bwMode="auto">
          <a:xfrm>
            <a:off x="2054225" y="4559300"/>
            <a:ext cx="3668713" cy="371475"/>
          </a:xfrm>
          <a:custGeom>
            <a:avLst/>
            <a:gdLst/>
            <a:ahLst/>
            <a:cxnLst>
              <a:cxn ang="0">
                <a:pos x="0" y="370840"/>
              </a:cxn>
              <a:cxn ang="0">
                <a:pos x="3668395" y="370840"/>
              </a:cxn>
              <a:cxn ang="0">
                <a:pos x="3668395" y="0"/>
              </a:cxn>
              <a:cxn ang="0">
                <a:pos x="0" y="0"/>
              </a:cxn>
              <a:cxn ang="0">
                <a:pos x="0" y="370840"/>
              </a:cxn>
            </a:cxnLst>
            <a:rect l="0" t="0" r="r" b="b"/>
            <a:pathLst>
              <a:path w="3668395" h="370839">
                <a:moveTo>
                  <a:pt x="0" y="370840"/>
                </a:moveTo>
                <a:lnTo>
                  <a:pt x="3668395" y="370840"/>
                </a:lnTo>
                <a:lnTo>
                  <a:pt x="3668395" y="0"/>
                </a:lnTo>
                <a:lnTo>
                  <a:pt x="0" y="0"/>
                </a:lnTo>
                <a:lnTo>
                  <a:pt x="0" y="370840"/>
                </a:lnTo>
                <a:close/>
              </a:path>
            </a:pathLst>
          </a:custGeom>
          <a:solidFill>
            <a:srgbClr val="D4E2CF"/>
          </a:solidFill>
          <a:ln w="9525">
            <a:noFill/>
            <a:round/>
          </a:ln>
        </p:spPr>
        <p:txBody>
          <a:bodyPr lIns="0" tIns="0" rIns="0" bIns="0"/>
          <a:lstStyle/>
          <a:p>
            <a:endParaRPr lang="zh-CN" altLang="en-US"/>
          </a:p>
        </p:txBody>
      </p:sp>
      <p:sp>
        <p:nvSpPr>
          <p:cNvPr id="55317" name="object 22"/>
          <p:cNvSpPr/>
          <p:nvPr/>
        </p:nvSpPr>
        <p:spPr bwMode="auto">
          <a:xfrm>
            <a:off x="2054225" y="4930775"/>
            <a:ext cx="3668713" cy="369888"/>
          </a:xfrm>
          <a:custGeom>
            <a:avLst/>
            <a:gdLst/>
            <a:ahLst/>
            <a:cxnLst>
              <a:cxn ang="0">
                <a:pos x="0" y="370839"/>
              </a:cxn>
              <a:cxn ang="0">
                <a:pos x="3668395" y="370839"/>
              </a:cxn>
              <a:cxn ang="0">
                <a:pos x="3668395" y="0"/>
              </a:cxn>
              <a:cxn ang="0">
                <a:pos x="0" y="0"/>
              </a:cxn>
              <a:cxn ang="0">
                <a:pos x="0" y="370839"/>
              </a:cxn>
            </a:cxnLst>
            <a:rect l="0" t="0" r="r" b="b"/>
            <a:pathLst>
              <a:path w="3668395" h="370839">
                <a:moveTo>
                  <a:pt x="0" y="370839"/>
                </a:moveTo>
                <a:lnTo>
                  <a:pt x="3668395" y="370839"/>
                </a:lnTo>
                <a:lnTo>
                  <a:pt x="3668395" y="0"/>
                </a:lnTo>
                <a:lnTo>
                  <a:pt x="0" y="0"/>
                </a:lnTo>
                <a:lnTo>
                  <a:pt x="0" y="370839"/>
                </a:lnTo>
                <a:close/>
              </a:path>
            </a:pathLst>
          </a:custGeom>
          <a:solidFill>
            <a:srgbClr val="EBF0E9"/>
          </a:solidFill>
          <a:ln w="9525">
            <a:noFill/>
            <a:round/>
          </a:ln>
        </p:spPr>
        <p:txBody>
          <a:bodyPr lIns="0" tIns="0" rIns="0" bIns="0"/>
          <a:lstStyle/>
          <a:p>
            <a:endParaRPr lang="zh-CN" altLang="en-US"/>
          </a:p>
        </p:txBody>
      </p:sp>
      <p:sp>
        <p:nvSpPr>
          <p:cNvPr id="55318" name="object 23"/>
          <p:cNvSpPr/>
          <p:nvPr/>
        </p:nvSpPr>
        <p:spPr bwMode="auto">
          <a:xfrm>
            <a:off x="2054225" y="5300663"/>
            <a:ext cx="3668713" cy="371475"/>
          </a:xfrm>
          <a:custGeom>
            <a:avLst/>
            <a:gdLst/>
            <a:ahLst/>
            <a:cxnLst>
              <a:cxn ang="0">
                <a:pos x="0" y="370840"/>
              </a:cxn>
              <a:cxn ang="0">
                <a:pos x="3668395" y="370840"/>
              </a:cxn>
              <a:cxn ang="0">
                <a:pos x="3668395" y="0"/>
              </a:cxn>
              <a:cxn ang="0">
                <a:pos x="0" y="0"/>
              </a:cxn>
              <a:cxn ang="0">
                <a:pos x="0" y="370840"/>
              </a:cxn>
            </a:cxnLst>
            <a:rect l="0" t="0" r="r" b="b"/>
            <a:pathLst>
              <a:path w="3668395" h="370839">
                <a:moveTo>
                  <a:pt x="0" y="370840"/>
                </a:moveTo>
                <a:lnTo>
                  <a:pt x="3668395" y="370840"/>
                </a:lnTo>
                <a:lnTo>
                  <a:pt x="3668395" y="0"/>
                </a:lnTo>
                <a:lnTo>
                  <a:pt x="0" y="0"/>
                </a:lnTo>
                <a:lnTo>
                  <a:pt x="0" y="370840"/>
                </a:lnTo>
                <a:close/>
              </a:path>
            </a:pathLst>
          </a:custGeom>
          <a:solidFill>
            <a:srgbClr val="D4E2CF"/>
          </a:solidFill>
          <a:ln w="9525">
            <a:noFill/>
            <a:round/>
          </a:ln>
        </p:spPr>
        <p:txBody>
          <a:bodyPr lIns="0" tIns="0" rIns="0" bIns="0"/>
          <a:lstStyle/>
          <a:p>
            <a:endParaRPr lang="zh-CN" altLang="en-US"/>
          </a:p>
        </p:txBody>
      </p:sp>
      <p:sp>
        <p:nvSpPr>
          <p:cNvPr id="55319" name="object 24"/>
          <p:cNvSpPr/>
          <p:nvPr/>
        </p:nvSpPr>
        <p:spPr bwMode="auto">
          <a:xfrm>
            <a:off x="2054225" y="5672138"/>
            <a:ext cx="3668713" cy="371475"/>
          </a:xfrm>
          <a:custGeom>
            <a:avLst/>
            <a:gdLst/>
            <a:ahLst/>
            <a:cxnLst>
              <a:cxn ang="0">
                <a:pos x="0" y="370839"/>
              </a:cxn>
              <a:cxn ang="0">
                <a:pos x="3668395" y="370839"/>
              </a:cxn>
              <a:cxn ang="0">
                <a:pos x="3668395" y="0"/>
              </a:cxn>
              <a:cxn ang="0">
                <a:pos x="0" y="0"/>
              </a:cxn>
              <a:cxn ang="0">
                <a:pos x="0" y="370839"/>
              </a:cxn>
            </a:cxnLst>
            <a:rect l="0" t="0" r="r" b="b"/>
            <a:pathLst>
              <a:path w="3668395" h="370839">
                <a:moveTo>
                  <a:pt x="0" y="370839"/>
                </a:moveTo>
                <a:lnTo>
                  <a:pt x="3668395" y="370839"/>
                </a:lnTo>
                <a:lnTo>
                  <a:pt x="3668395" y="0"/>
                </a:lnTo>
                <a:lnTo>
                  <a:pt x="0" y="0"/>
                </a:lnTo>
                <a:lnTo>
                  <a:pt x="0" y="370839"/>
                </a:lnTo>
                <a:close/>
              </a:path>
            </a:pathLst>
          </a:custGeom>
          <a:solidFill>
            <a:srgbClr val="EBF0E9"/>
          </a:solidFill>
          <a:ln w="9525">
            <a:noFill/>
            <a:round/>
          </a:ln>
        </p:spPr>
        <p:txBody>
          <a:bodyPr lIns="0" tIns="0" rIns="0" bIns="0"/>
          <a:lstStyle/>
          <a:p>
            <a:endParaRPr lang="zh-CN" altLang="en-US"/>
          </a:p>
        </p:txBody>
      </p:sp>
      <p:sp>
        <p:nvSpPr>
          <p:cNvPr id="55320" name="object 25"/>
          <p:cNvSpPr/>
          <p:nvPr/>
        </p:nvSpPr>
        <p:spPr bwMode="auto">
          <a:xfrm>
            <a:off x="227013" y="5672138"/>
            <a:ext cx="5502275" cy="0"/>
          </a:xfrm>
          <a:custGeom>
            <a:avLst/>
            <a:gdLst/>
            <a:ahLst/>
            <a:cxnLst>
              <a:cxn ang="0">
                <a:pos x="0" y="0"/>
              </a:cxn>
              <a:cxn ang="0">
                <a:pos x="5502744" y="0"/>
              </a:cxn>
            </a:cxnLst>
            <a:rect l="0" t="0" r="r" b="b"/>
            <a:pathLst>
              <a:path w="5502910">
                <a:moveTo>
                  <a:pt x="0" y="0"/>
                </a:moveTo>
                <a:lnTo>
                  <a:pt x="5502744" y="0"/>
                </a:lnTo>
              </a:path>
            </a:pathLst>
          </a:custGeom>
          <a:noFill/>
          <a:ln w="12700">
            <a:solidFill>
              <a:srgbClr val="F1F1F1"/>
            </a:solidFill>
            <a:round/>
          </a:ln>
        </p:spPr>
        <p:txBody>
          <a:bodyPr lIns="0" tIns="0" rIns="0" bIns="0"/>
          <a:lstStyle/>
          <a:p>
            <a:endParaRPr lang="zh-CN" altLang="en-US"/>
          </a:p>
        </p:txBody>
      </p:sp>
      <p:graphicFrame>
        <p:nvGraphicFramePr>
          <p:cNvPr id="26" name="object 26"/>
          <p:cNvGraphicFramePr>
            <a:graphicFrameLocks noGrp="1"/>
          </p:cNvGraphicFramePr>
          <p:nvPr/>
        </p:nvGraphicFramePr>
        <p:xfrm>
          <a:off x="227013" y="4183063"/>
          <a:ext cx="5499100" cy="1857375"/>
        </p:xfrm>
        <a:graphic>
          <a:graphicData uri="http://schemas.openxmlformats.org/drawingml/2006/table">
            <a:tbl>
              <a:tblPr/>
              <a:tblGrid>
                <a:gridCol w="1820862"/>
                <a:gridCol w="3678238"/>
              </a:tblGrid>
              <a:tr h="371475">
                <a:tc>
                  <a:txBody>
                    <a:bodyPr/>
                    <a:lstStyle/>
                    <a:p>
                      <a:pPr marL="301625" marR="0" lvl="0" indent="0" algn="l" defTabSz="914400" rtl="0" eaLnBrk="1" fontAlgn="base" latinLnBrk="0" hangingPunct="1">
                        <a:lnSpc>
                          <a:spcPct val="100000"/>
                        </a:lnSpc>
                        <a:spcBef>
                          <a:spcPts val="315"/>
                        </a:spcBef>
                        <a:spcAft>
                          <a:spcPct val="0"/>
                        </a:spcAft>
                        <a:buClrTx/>
                        <a:buSzTx/>
                        <a:buFontTx/>
                        <a:buNone/>
                      </a:pPr>
                      <a:r>
                        <a:rPr kumimoji="0" lang="zh-CN" altLang="en-US" sz="1600" b="1" i="0" u="none" strike="noStrike" cap="none" normalizeH="0" baseline="0">
                          <a:ln>
                            <a:noFill/>
                          </a:ln>
                          <a:solidFill>
                            <a:srgbClr val="F1F1F1"/>
                          </a:solidFill>
                          <a:effectLst/>
                          <a:latin typeface="微软雅黑" panose="020B0503020204020204" pitchFamily="34" charset="-122"/>
                          <a:ea typeface="微软雅黑" panose="020B0503020204020204" pitchFamily="34" charset="-122"/>
                        </a:rPr>
                        <a:t>综合所得类型</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4000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38100" cap="flat" cmpd="sng" algn="ctr">
                      <a:solidFill>
                        <a:srgbClr val="F1F1F1"/>
                      </a:solidFill>
                      <a:prstDash val="solid"/>
                      <a:round/>
                      <a:headEnd type="none" w="med" len="med"/>
                      <a:tailEnd type="none" w="med" len="med"/>
                    </a:lnB>
                    <a:lnTlToBr>
                      <a:noFill/>
                    </a:lnTlToBr>
                    <a:lnBlToTr>
                      <a:noFill/>
                    </a:lnBlToTr>
                    <a:solidFill>
                      <a:srgbClr val="6FAC46"/>
                    </a:solidFill>
                  </a:tcPr>
                </a:tc>
                <a:tc>
                  <a:txBody>
                    <a:bodyPr/>
                    <a:lstStyle/>
                    <a:p>
                      <a:pPr marL="0" marR="0" lvl="0" indent="0" algn="ctr" defTabSz="914400" rtl="0" eaLnBrk="1" fontAlgn="base" latinLnBrk="0" hangingPunct="1">
                        <a:lnSpc>
                          <a:spcPct val="100000"/>
                        </a:lnSpc>
                        <a:spcBef>
                          <a:spcPts val="315"/>
                        </a:spcBef>
                        <a:spcAft>
                          <a:spcPct val="0"/>
                        </a:spcAft>
                        <a:buClrTx/>
                        <a:buSzTx/>
                        <a:buFontTx/>
                        <a:buNone/>
                      </a:pPr>
                      <a:r>
                        <a:rPr kumimoji="0" lang="zh-CN" altLang="en-US" sz="1600" b="1" i="0" u="none" strike="noStrike" cap="none" normalizeH="0" baseline="0">
                          <a:ln>
                            <a:noFill/>
                          </a:ln>
                          <a:solidFill>
                            <a:srgbClr val="F1F1F1"/>
                          </a:solidFill>
                          <a:effectLst/>
                          <a:latin typeface="微软雅黑" panose="020B0503020204020204" pitchFamily="34" charset="-122"/>
                          <a:ea typeface="微软雅黑" panose="020B0503020204020204" pitchFamily="34" charset="-122"/>
                        </a:rPr>
                        <a:t>收入额的计算</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4000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38100" cap="flat" cmpd="sng" algn="ctr">
                      <a:solidFill>
                        <a:srgbClr val="F1F1F1"/>
                      </a:solidFill>
                      <a:prstDash val="solid"/>
                      <a:round/>
                      <a:headEnd type="none" w="med" len="med"/>
                      <a:tailEnd type="none" w="med" len="med"/>
                    </a:lnB>
                    <a:lnTlToBr>
                      <a:noFill/>
                    </a:lnTlToBr>
                    <a:lnBlToTr>
                      <a:noFill/>
                    </a:lnBlToTr>
                    <a:noFill/>
                  </a:tcPr>
                </a:tc>
              </a:tr>
              <a:tr h="371475">
                <a:tc>
                  <a:txBody>
                    <a:bodyPr/>
                    <a:lstStyle/>
                    <a:p>
                      <a:pPr marL="90805" marR="0" lvl="0" indent="0" algn="l" defTabSz="914400" rtl="0" eaLnBrk="1" fontAlgn="base" latinLnBrk="0" hangingPunct="1">
                        <a:lnSpc>
                          <a:spcPct val="100000"/>
                        </a:lnSpc>
                        <a:spcBef>
                          <a:spcPts val="325"/>
                        </a:spcBef>
                        <a:spcAft>
                          <a:spcPct val="0"/>
                        </a:spcAft>
                        <a:buClrTx/>
                        <a:buSzTx/>
                        <a:buFontTx/>
                        <a:buNone/>
                      </a:pP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工资、薪金所得</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4064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381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4E2CF"/>
                    </a:solidFill>
                  </a:tcPr>
                </a:tc>
                <a:tc>
                  <a:txBody>
                    <a:bodyPr/>
                    <a:lstStyle/>
                    <a:p>
                      <a:pPr marL="90805" marR="0" lvl="0" indent="0" algn="l" defTabSz="914400" rtl="0" eaLnBrk="1" fontAlgn="base" latinLnBrk="0" hangingPunct="1">
                        <a:lnSpc>
                          <a:spcPct val="100000"/>
                        </a:lnSpc>
                        <a:spcBef>
                          <a:spcPts val="325"/>
                        </a:spcBef>
                        <a:spcAft>
                          <a:spcPct val="0"/>
                        </a:spcAft>
                        <a:buClrTx/>
                        <a:buSzTx/>
                        <a:buFontTx/>
                        <a:buNone/>
                      </a:pP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全部工资薪金税前收入</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4064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381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r>
              <a:tr h="371475">
                <a:tc>
                  <a:txBody>
                    <a:bodyPr/>
                    <a:lstStyle/>
                    <a:p>
                      <a:pPr marL="90805" marR="0" lvl="0" indent="0" algn="l" defTabSz="914400" rtl="0" eaLnBrk="1" fontAlgn="base" latinLnBrk="0" hangingPunct="1">
                        <a:lnSpc>
                          <a:spcPct val="100000"/>
                        </a:lnSpc>
                        <a:spcBef>
                          <a:spcPts val="315"/>
                        </a:spcBef>
                        <a:spcAft>
                          <a:spcPct val="0"/>
                        </a:spcAft>
                        <a:buClrTx/>
                        <a:buSzTx/>
                        <a:buFontTx/>
                        <a:buNone/>
                      </a:pP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劳务报酬所得</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4000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EBF0E9"/>
                    </a:solidFill>
                  </a:tcPr>
                </a:tc>
                <a:tc>
                  <a:txBody>
                    <a:bodyPr/>
                    <a:lstStyle/>
                    <a:p>
                      <a:pPr marL="90805" marR="0" lvl="0" indent="0" algn="l" defTabSz="914400" rtl="0" eaLnBrk="1" fontAlgn="base" latinLnBrk="0" hangingPunct="1">
                        <a:lnSpc>
                          <a:spcPct val="100000"/>
                        </a:lnSpc>
                        <a:spcBef>
                          <a:spcPts val="315"/>
                        </a:spcBef>
                        <a:spcAft>
                          <a:spcPct val="0"/>
                        </a:spcAft>
                        <a:buClrTx/>
                        <a:buSzTx/>
                        <a:buFontTx/>
                        <a:buNone/>
                      </a:pP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全部劳务报酬税前收入</a:t>
                      </a:r>
                      <a:r>
                        <a:rPr kumimoji="0" lang="en-US" altLang="zh-CN"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1-20%</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4000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r>
              <a:tr h="371475">
                <a:tc>
                  <a:txBody>
                    <a:bodyPr/>
                    <a:lstStyle/>
                    <a:p>
                      <a:pPr marL="90805" marR="0" lvl="0" indent="0" algn="l" defTabSz="914400" rtl="0" eaLnBrk="1" fontAlgn="base" latinLnBrk="0" hangingPunct="1">
                        <a:lnSpc>
                          <a:spcPct val="100000"/>
                        </a:lnSpc>
                        <a:spcBef>
                          <a:spcPts val="325"/>
                        </a:spcBef>
                        <a:spcAft>
                          <a:spcPct val="0"/>
                        </a:spcAft>
                        <a:buClrTx/>
                        <a:buSzTx/>
                        <a:buFontTx/>
                        <a:buNone/>
                      </a:pP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特许权使用费所得</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4064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a:noFill/>
                    </a:lnB>
                    <a:lnTlToBr>
                      <a:noFill/>
                    </a:lnTlToBr>
                    <a:lnBlToTr>
                      <a:noFill/>
                    </a:lnBlToTr>
                    <a:solidFill>
                      <a:srgbClr val="D4E2CF"/>
                    </a:solidFill>
                  </a:tcPr>
                </a:tc>
                <a:tc>
                  <a:txBody>
                    <a:bodyPr/>
                    <a:lstStyle/>
                    <a:p>
                      <a:pPr marL="90805" marR="0" lvl="0" indent="0" algn="l" defTabSz="914400" rtl="0" eaLnBrk="1" fontAlgn="base" latinLnBrk="0" hangingPunct="1">
                        <a:lnSpc>
                          <a:spcPct val="100000"/>
                        </a:lnSpc>
                        <a:spcBef>
                          <a:spcPts val="325"/>
                        </a:spcBef>
                        <a:spcAft>
                          <a:spcPct val="0"/>
                        </a:spcAft>
                        <a:buClrTx/>
                        <a:buSzTx/>
                        <a:buFontTx/>
                        <a:buNone/>
                      </a:pP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全部特许权使用费税前收入</a:t>
                      </a:r>
                      <a:r>
                        <a:rPr kumimoji="0" lang="en-US" altLang="zh-CN"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1-20%</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4064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a:noFill/>
                    </a:lnB>
                    <a:lnTlToBr>
                      <a:noFill/>
                    </a:lnTlToBr>
                    <a:lnBlToTr>
                      <a:noFill/>
                    </a:lnBlToTr>
                    <a:noFill/>
                  </a:tcPr>
                </a:tc>
              </a:tr>
              <a:tr h="371475">
                <a:tc>
                  <a:txBody>
                    <a:bodyPr/>
                    <a:lstStyle/>
                    <a:p>
                      <a:pPr marL="90805" marR="0" lvl="0" indent="0" algn="l" defTabSz="914400" rtl="0" eaLnBrk="1" fontAlgn="base" latinLnBrk="0" hangingPunct="1">
                        <a:lnSpc>
                          <a:spcPct val="100000"/>
                        </a:lnSpc>
                        <a:spcBef>
                          <a:spcPts val="325"/>
                        </a:spcBef>
                        <a:spcAft>
                          <a:spcPct val="0"/>
                        </a:spcAft>
                        <a:buClrTx/>
                        <a:buSzTx/>
                        <a:buFontTx/>
                        <a:buNone/>
                      </a:pP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稿酬所得</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4064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a:noFill/>
                    </a:lnT>
                    <a:lnB w="12700" cap="flat" cmpd="sng" algn="ctr">
                      <a:solidFill>
                        <a:srgbClr val="F1F1F1"/>
                      </a:solidFill>
                      <a:prstDash val="solid"/>
                      <a:round/>
                      <a:headEnd type="none" w="med" len="med"/>
                      <a:tailEnd type="none" w="med" len="med"/>
                    </a:lnB>
                    <a:lnTlToBr>
                      <a:noFill/>
                    </a:lnTlToBr>
                    <a:lnBlToTr>
                      <a:noFill/>
                    </a:lnBlToTr>
                    <a:solidFill>
                      <a:srgbClr val="EBF0E9"/>
                    </a:solidFill>
                  </a:tcPr>
                </a:tc>
                <a:tc>
                  <a:txBody>
                    <a:bodyPr/>
                    <a:lstStyle/>
                    <a:p>
                      <a:pPr marL="90805" marR="0" lvl="0" indent="0" algn="l" defTabSz="914400" rtl="0" eaLnBrk="1" fontAlgn="base" latinLnBrk="0" hangingPunct="1">
                        <a:lnSpc>
                          <a:spcPct val="100000"/>
                        </a:lnSpc>
                        <a:spcBef>
                          <a:spcPts val="325"/>
                        </a:spcBef>
                        <a:spcAft>
                          <a:spcPct val="0"/>
                        </a:spcAft>
                        <a:buClrTx/>
                        <a:buSzTx/>
                        <a:buFontTx/>
                        <a:buNone/>
                      </a:pP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全部稿酬税前收入</a:t>
                      </a:r>
                      <a:r>
                        <a:rPr kumimoji="0" lang="en-US" altLang="zh-CN"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1-20%</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70%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4064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a:noFill/>
                    </a:lnT>
                    <a:lnB w="12700" cap="flat" cmpd="sng" algn="ctr">
                      <a:solidFill>
                        <a:srgbClr val="F1F1F1"/>
                      </a:solidFill>
                      <a:prstDash val="solid"/>
                      <a:round/>
                      <a:headEnd type="none" w="med" len="med"/>
                      <a:tailEnd type="none" w="med" len="med"/>
                    </a:lnB>
                    <a:lnTlToBr>
                      <a:noFill/>
                    </a:lnTlToBr>
                    <a:lnBlToTr>
                      <a:noFill/>
                    </a:lnBlToTr>
                    <a:noFill/>
                  </a:tcPr>
                </a:tc>
              </a:tr>
            </a:tbl>
          </a:graphicData>
        </a:graphic>
      </p:graphicFrame>
      <p:sp>
        <p:nvSpPr>
          <p:cNvPr id="55340" name="object 27"/>
          <p:cNvSpPr/>
          <p:nvPr/>
        </p:nvSpPr>
        <p:spPr bwMode="auto">
          <a:xfrm>
            <a:off x="669925" y="1703388"/>
            <a:ext cx="2174875" cy="2378075"/>
          </a:xfrm>
          <a:custGeom>
            <a:avLst/>
            <a:gdLst/>
            <a:ahLst/>
            <a:cxnLst>
              <a:cxn ang="0">
                <a:pos x="6324" y="2273173"/>
              </a:cxn>
              <a:cxn ang="0">
                <a:pos x="0" y="2282063"/>
              </a:cxn>
              <a:cxn ang="0">
                <a:pos x="55765" y="2377694"/>
              </a:cxn>
              <a:cxn ang="0">
                <a:pos x="45859" y="2358009"/>
              </a:cxn>
              <a:cxn ang="0">
                <a:pos x="17119" y="2272030"/>
              </a:cxn>
              <a:cxn ang="0">
                <a:pos x="45859" y="2321283"/>
              </a:cxn>
              <a:cxn ang="0">
                <a:pos x="65671" y="2358009"/>
              </a:cxn>
              <a:cxn ang="0">
                <a:pos x="47205" y="2352929"/>
              </a:cxn>
              <a:cxn ang="0">
                <a:pos x="45859" y="2321283"/>
              </a:cxn>
              <a:cxn ang="0">
                <a:pos x="94411" y="2272030"/>
              </a:cxn>
              <a:cxn ang="0">
                <a:pos x="65671" y="2358009"/>
              </a:cxn>
              <a:cxn ang="0">
                <a:pos x="108775" y="2286762"/>
              </a:cxn>
              <a:cxn ang="0">
                <a:pos x="109931" y="2275967"/>
              </a:cxn>
              <a:cxn ang="0">
                <a:pos x="100482" y="2270506"/>
              </a:cxn>
              <a:cxn ang="0">
                <a:pos x="47205" y="2352929"/>
              </a:cxn>
              <a:cxn ang="0">
                <a:pos x="55765" y="2338259"/>
              </a:cxn>
              <a:cxn ang="0">
                <a:pos x="55765" y="2338259"/>
              </a:cxn>
              <a:cxn ang="0">
                <a:pos x="65671" y="2352929"/>
              </a:cxn>
              <a:cxn ang="0">
                <a:pos x="2174125" y="0"/>
              </a:cxn>
              <a:cxn ang="0">
                <a:pos x="45859" y="2321283"/>
              </a:cxn>
              <a:cxn ang="0">
                <a:pos x="65671" y="2321283"/>
              </a:cxn>
              <a:cxn ang="0">
                <a:pos x="55765" y="19812"/>
              </a:cxn>
              <a:cxn ang="0">
                <a:pos x="2174125" y="10033"/>
              </a:cxn>
              <a:cxn ang="0">
                <a:pos x="2154313" y="10033"/>
              </a:cxn>
              <a:cxn ang="0">
                <a:pos x="2174125" y="109474"/>
              </a:cxn>
              <a:cxn ang="0">
                <a:pos x="2164219" y="19812"/>
              </a:cxn>
              <a:cxn ang="0">
                <a:pos x="65671" y="10033"/>
              </a:cxn>
              <a:cxn ang="0">
                <a:pos x="65671" y="19812"/>
              </a:cxn>
              <a:cxn ang="0">
                <a:pos x="2154313" y="10033"/>
              </a:cxn>
              <a:cxn ang="0">
                <a:pos x="65671" y="19812"/>
              </a:cxn>
              <a:cxn ang="0">
                <a:pos x="2154313" y="10033"/>
              </a:cxn>
              <a:cxn ang="0">
                <a:pos x="2154313" y="10033"/>
              </a:cxn>
              <a:cxn ang="0">
                <a:pos x="2174125" y="19812"/>
              </a:cxn>
            </a:cxnLst>
            <a:rect l="0" t="0" r="r" b="b"/>
            <a:pathLst>
              <a:path w="2174240" h="2378075">
                <a:moveTo>
                  <a:pt x="11048" y="2270506"/>
                </a:moveTo>
                <a:lnTo>
                  <a:pt x="6324" y="2273173"/>
                </a:lnTo>
                <a:lnTo>
                  <a:pt x="1600" y="2275967"/>
                </a:lnTo>
                <a:lnTo>
                  <a:pt x="0" y="2282063"/>
                </a:lnTo>
                <a:lnTo>
                  <a:pt x="2755" y="2286762"/>
                </a:lnTo>
                <a:lnTo>
                  <a:pt x="55765" y="2377694"/>
                </a:lnTo>
                <a:lnTo>
                  <a:pt x="67241" y="2358009"/>
                </a:lnTo>
                <a:lnTo>
                  <a:pt x="45859" y="2358009"/>
                </a:lnTo>
                <a:lnTo>
                  <a:pt x="45859" y="2321283"/>
                </a:lnTo>
                <a:lnTo>
                  <a:pt x="17119" y="2272030"/>
                </a:lnTo>
                <a:lnTo>
                  <a:pt x="11048" y="2270506"/>
                </a:lnTo>
                <a:close/>
              </a:path>
              <a:path w="2174240" h="2378075">
                <a:moveTo>
                  <a:pt x="45859" y="2321283"/>
                </a:moveTo>
                <a:lnTo>
                  <a:pt x="45859" y="2358009"/>
                </a:lnTo>
                <a:lnTo>
                  <a:pt x="65671" y="2358009"/>
                </a:lnTo>
                <a:lnTo>
                  <a:pt x="65671" y="2352929"/>
                </a:lnTo>
                <a:lnTo>
                  <a:pt x="47205" y="2352929"/>
                </a:lnTo>
                <a:lnTo>
                  <a:pt x="55765" y="2338259"/>
                </a:lnTo>
                <a:lnTo>
                  <a:pt x="45859" y="2321283"/>
                </a:lnTo>
                <a:close/>
              </a:path>
              <a:path w="2174240" h="2378075">
                <a:moveTo>
                  <a:pt x="100482" y="2270506"/>
                </a:moveTo>
                <a:lnTo>
                  <a:pt x="94411" y="2272030"/>
                </a:lnTo>
                <a:lnTo>
                  <a:pt x="65671" y="2321283"/>
                </a:lnTo>
                <a:lnTo>
                  <a:pt x="65671" y="2358009"/>
                </a:lnTo>
                <a:lnTo>
                  <a:pt x="67241" y="2358009"/>
                </a:lnTo>
                <a:lnTo>
                  <a:pt x="108775" y="2286762"/>
                </a:lnTo>
                <a:lnTo>
                  <a:pt x="111531" y="2282063"/>
                </a:lnTo>
                <a:lnTo>
                  <a:pt x="109931" y="2275967"/>
                </a:lnTo>
                <a:lnTo>
                  <a:pt x="105206" y="2273173"/>
                </a:lnTo>
                <a:lnTo>
                  <a:pt x="100482" y="2270506"/>
                </a:lnTo>
                <a:close/>
              </a:path>
              <a:path w="2174240" h="2378075">
                <a:moveTo>
                  <a:pt x="55765" y="2338259"/>
                </a:moveTo>
                <a:lnTo>
                  <a:pt x="47205" y="2352929"/>
                </a:lnTo>
                <a:lnTo>
                  <a:pt x="64325" y="2352929"/>
                </a:lnTo>
                <a:lnTo>
                  <a:pt x="55765" y="2338259"/>
                </a:lnTo>
                <a:close/>
              </a:path>
              <a:path w="2174240" h="2378075">
                <a:moveTo>
                  <a:pt x="65671" y="2321283"/>
                </a:moveTo>
                <a:lnTo>
                  <a:pt x="55765" y="2338259"/>
                </a:lnTo>
                <a:lnTo>
                  <a:pt x="64325" y="2352929"/>
                </a:lnTo>
                <a:lnTo>
                  <a:pt x="65671" y="2352929"/>
                </a:lnTo>
                <a:lnTo>
                  <a:pt x="65671" y="2321283"/>
                </a:lnTo>
                <a:close/>
              </a:path>
              <a:path w="2174240" h="2378075">
                <a:moveTo>
                  <a:pt x="2174125" y="0"/>
                </a:moveTo>
                <a:lnTo>
                  <a:pt x="45859" y="0"/>
                </a:lnTo>
                <a:lnTo>
                  <a:pt x="45859" y="2321283"/>
                </a:lnTo>
                <a:lnTo>
                  <a:pt x="55765" y="2338259"/>
                </a:lnTo>
                <a:lnTo>
                  <a:pt x="65671" y="2321283"/>
                </a:lnTo>
                <a:lnTo>
                  <a:pt x="65671" y="19812"/>
                </a:lnTo>
                <a:lnTo>
                  <a:pt x="55765" y="19812"/>
                </a:lnTo>
                <a:lnTo>
                  <a:pt x="65671" y="10033"/>
                </a:lnTo>
                <a:lnTo>
                  <a:pt x="2174125" y="10033"/>
                </a:lnTo>
                <a:lnTo>
                  <a:pt x="2174125" y="0"/>
                </a:lnTo>
                <a:close/>
              </a:path>
              <a:path w="2174240" h="2378075">
                <a:moveTo>
                  <a:pt x="2154313" y="10033"/>
                </a:moveTo>
                <a:lnTo>
                  <a:pt x="2154313" y="109474"/>
                </a:lnTo>
                <a:lnTo>
                  <a:pt x="2174125" y="109474"/>
                </a:lnTo>
                <a:lnTo>
                  <a:pt x="2174125" y="19812"/>
                </a:lnTo>
                <a:lnTo>
                  <a:pt x="2164219" y="19812"/>
                </a:lnTo>
                <a:lnTo>
                  <a:pt x="2154313" y="10033"/>
                </a:lnTo>
                <a:close/>
              </a:path>
              <a:path w="2174240" h="2378075">
                <a:moveTo>
                  <a:pt x="65671" y="10033"/>
                </a:moveTo>
                <a:lnTo>
                  <a:pt x="55765" y="19812"/>
                </a:lnTo>
                <a:lnTo>
                  <a:pt x="65671" y="19812"/>
                </a:lnTo>
                <a:lnTo>
                  <a:pt x="65671" y="10033"/>
                </a:lnTo>
                <a:close/>
              </a:path>
              <a:path w="2174240" h="2378075">
                <a:moveTo>
                  <a:pt x="2154313" y="10033"/>
                </a:moveTo>
                <a:lnTo>
                  <a:pt x="65671" y="10033"/>
                </a:lnTo>
                <a:lnTo>
                  <a:pt x="65671" y="19812"/>
                </a:lnTo>
                <a:lnTo>
                  <a:pt x="2154313" y="19812"/>
                </a:lnTo>
                <a:lnTo>
                  <a:pt x="2154313" y="10033"/>
                </a:lnTo>
                <a:close/>
              </a:path>
              <a:path w="2174240" h="2378075">
                <a:moveTo>
                  <a:pt x="2174125" y="10033"/>
                </a:moveTo>
                <a:lnTo>
                  <a:pt x="2154313" y="10033"/>
                </a:lnTo>
                <a:lnTo>
                  <a:pt x="2164219" y="19812"/>
                </a:lnTo>
                <a:lnTo>
                  <a:pt x="2174125" y="19812"/>
                </a:lnTo>
                <a:lnTo>
                  <a:pt x="2174125" y="10033"/>
                </a:lnTo>
                <a:close/>
              </a:path>
            </a:pathLst>
          </a:custGeom>
          <a:solidFill>
            <a:srgbClr val="6FAC46"/>
          </a:solidFill>
          <a:ln w="9525">
            <a:noFill/>
            <a:round/>
          </a:ln>
        </p:spPr>
        <p:txBody>
          <a:bodyPr lIns="0" tIns="0" rIns="0" bIns="0"/>
          <a:lstStyle/>
          <a:p>
            <a:endParaRPr lang="zh-CN" altLang="en-US"/>
          </a:p>
        </p:txBody>
      </p:sp>
      <p:sp>
        <p:nvSpPr>
          <p:cNvPr id="55341" name="object 28"/>
          <p:cNvSpPr/>
          <p:nvPr/>
        </p:nvSpPr>
        <p:spPr bwMode="auto">
          <a:xfrm>
            <a:off x="7653338" y="2792413"/>
            <a:ext cx="2609850" cy="801687"/>
          </a:xfrm>
          <a:custGeom>
            <a:avLst/>
            <a:gdLst/>
            <a:ahLst/>
            <a:cxnLst>
              <a:cxn ang="0">
                <a:pos x="2503931" y="695960"/>
              </a:cxn>
              <a:cxn ang="0">
                <a:pos x="2497708" y="704723"/>
              </a:cxn>
              <a:cxn ang="0">
                <a:pos x="2553462" y="800354"/>
              </a:cxn>
              <a:cxn ang="0">
                <a:pos x="2543555" y="780669"/>
              </a:cxn>
              <a:cxn ang="0">
                <a:pos x="2517521" y="699516"/>
              </a:cxn>
              <a:cxn ang="0">
                <a:pos x="2508757" y="693166"/>
              </a:cxn>
              <a:cxn ang="0">
                <a:pos x="2543555" y="780669"/>
              </a:cxn>
              <a:cxn ang="0">
                <a:pos x="2563368" y="775716"/>
              </a:cxn>
              <a:cxn ang="0">
                <a:pos x="2553398" y="761020"/>
              </a:cxn>
              <a:cxn ang="0">
                <a:pos x="2598166" y="693166"/>
              </a:cxn>
              <a:cxn ang="0">
                <a:pos x="2589276" y="699516"/>
              </a:cxn>
              <a:cxn ang="0">
                <a:pos x="2563368" y="780669"/>
              </a:cxn>
              <a:cxn ang="0">
                <a:pos x="2606421" y="709549"/>
              </a:cxn>
              <a:cxn ang="0">
                <a:pos x="2607564" y="698754"/>
              </a:cxn>
              <a:cxn ang="0">
                <a:pos x="2553398" y="761020"/>
              </a:cxn>
              <a:cxn ang="0">
                <a:pos x="2561971" y="775716"/>
              </a:cxn>
              <a:cxn ang="0">
                <a:pos x="2563368" y="743929"/>
              </a:cxn>
              <a:cxn ang="0">
                <a:pos x="2561971" y="775716"/>
              </a:cxn>
              <a:cxn ang="0">
                <a:pos x="2563368" y="743929"/>
              </a:cxn>
              <a:cxn ang="0">
                <a:pos x="2543555" y="744147"/>
              </a:cxn>
              <a:cxn ang="0">
                <a:pos x="2563241" y="744147"/>
              </a:cxn>
              <a:cxn ang="0">
                <a:pos x="2553462" y="410083"/>
              </a:cxn>
              <a:cxn ang="0">
                <a:pos x="19812" y="0"/>
              </a:cxn>
              <a:cxn ang="0">
                <a:pos x="0" y="410083"/>
              </a:cxn>
              <a:cxn ang="0">
                <a:pos x="2543555" y="400177"/>
              </a:cxn>
              <a:cxn ang="0">
                <a:pos x="9905" y="390271"/>
              </a:cxn>
              <a:cxn ang="0">
                <a:pos x="19812" y="0"/>
              </a:cxn>
              <a:cxn ang="0">
                <a:pos x="19812" y="390271"/>
              </a:cxn>
              <a:cxn ang="0">
                <a:pos x="2543555" y="400177"/>
              </a:cxn>
              <a:cxn ang="0">
                <a:pos x="2563368" y="410083"/>
              </a:cxn>
              <a:cxn ang="0">
                <a:pos x="19812" y="390271"/>
              </a:cxn>
              <a:cxn ang="0">
                <a:pos x="19812" y="400177"/>
              </a:cxn>
            </a:cxnLst>
            <a:rect l="0" t="0" r="r" b="b"/>
            <a:pathLst>
              <a:path w="2609215" h="800735">
                <a:moveTo>
                  <a:pt x="2508757" y="693166"/>
                </a:moveTo>
                <a:lnTo>
                  <a:pt x="2503931" y="695960"/>
                </a:lnTo>
                <a:lnTo>
                  <a:pt x="2499232" y="698754"/>
                </a:lnTo>
                <a:lnTo>
                  <a:pt x="2497708" y="704723"/>
                </a:lnTo>
                <a:lnTo>
                  <a:pt x="2500376" y="709549"/>
                </a:lnTo>
                <a:lnTo>
                  <a:pt x="2553462" y="800354"/>
                </a:lnTo>
                <a:lnTo>
                  <a:pt x="2564942" y="780669"/>
                </a:lnTo>
                <a:lnTo>
                  <a:pt x="2543555" y="780669"/>
                </a:lnTo>
                <a:lnTo>
                  <a:pt x="2543429" y="743929"/>
                </a:lnTo>
                <a:lnTo>
                  <a:pt x="2517521" y="699516"/>
                </a:lnTo>
                <a:lnTo>
                  <a:pt x="2514727" y="694817"/>
                </a:lnTo>
                <a:lnTo>
                  <a:pt x="2508757" y="693166"/>
                </a:lnTo>
                <a:close/>
              </a:path>
              <a:path w="2609215" h="800735">
                <a:moveTo>
                  <a:pt x="2543555" y="744147"/>
                </a:moveTo>
                <a:lnTo>
                  <a:pt x="2543555" y="780669"/>
                </a:lnTo>
                <a:lnTo>
                  <a:pt x="2563368" y="780669"/>
                </a:lnTo>
                <a:lnTo>
                  <a:pt x="2563368" y="775716"/>
                </a:lnTo>
                <a:lnTo>
                  <a:pt x="2544826" y="775716"/>
                </a:lnTo>
                <a:lnTo>
                  <a:pt x="2553398" y="761020"/>
                </a:lnTo>
                <a:lnTo>
                  <a:pt x="2543555" y="744147"/>
                </a:lnTo>
                <a:close/>
              </a:path>
              <a:path w="2609215" h="800735">
                <a:moveTo>
                  <a:pt x="2598166" y="693166"/>
                </a:moveTo>
                <a:lnTo>
                  <a:pt x="2592070" y="694817"/>
                </a:lnTo>
                <a:lnTo>
                  <a:pt x="2589276" y="699516"/>
                </a:lnTo>
                <a:lnTo>
                  <a:pt x="2563368" y="743929"/>
                </a:lnTo>
                <a:lnTo>
                  <a:pt x="2563368" y="780669"/>
                </a:lnTo>
                <a:lnTo>
                  <a:pt x="2564942" y="780669"/>
                </a:lnTo>
                <a:lnTo>
                  <a:pt x="2606421" y="709549"/>
                </a:lnTo>
                <a:lnTo>
                  <a:pt x="2609215" y="704723"/>
                </a:lnTo>
                <a:lnTo>
                  <a:pt x="2607564" y="698754"/>
                </a:lnTo>
                <a:lnTo>
                  <a:pt x="2598166" y="693166"/>
                </a:lnTo>
                <a:close/>
              </a:path>
              <a:path w="2609215" h="800735">
                <a:moveTo>
                  <a:pt x="2553398" y="761020"/>
                </a:moveTo>
                <a:lnTo>
                  <a:pt x="2544826" y="775716"/>
                </a:lnTo>
                <a:lnTo>
                  <a:pt x="2561971" y="775716"/>
                </a:lnTo>
                <a:lnTo>
                  <a:pt x="2553398" y="761020"/>
                </a:lnTo>
                <a:close/>
              </a:path>
              <a:path w="2609215" h="800735">
                <a:moveTo>
                  <a:pt x="2563368" y="743929"/>
                </a:moveTo>
                <a:lnTo>
                  <a:pt x="2553398" y="761020"/>
                </a:lnTo>
                <a:lnTo>
                  <a:pt x="2561971" y="775716"/>
                </a:lnTo>
                <a:lnTo>
                  <a:pt x="2563368" y="775716"/>
                </a:lnTo>
                <a:lnTo>
                  <a:pt x="2563368" y="743929"/>
                </a:lnTo>
                <a:close/>
              </a:path>
              <a:path w="2609215" h="800735">
                <a:moveTo>
                  <a:pt x="2543555" y="400177"/>
                </a:moveTo>
                <a:lnTo>
                  <a:pt x="2543555" y="744147"/>
                </a:lnTo>
                <a:lnTo>
                  <a:pt x="2553398" y="761020"/>
                </a:lnTo>
                <a:lnTo>
                  <a:pt x="2563241" y="744147"/>
                </a:lnTo>
                <a:lnTo>
                  <a:pt x="2563368" y="410083"/>
                </a:lnTo>
                <a:lnTo>
                  <a:pt x="2553462" y="410083"/>
                </a:lnTo>
                <a:lnTo>
                  <a:pt x="2543555" y="400177"/>
                </a:lnTo>
                <a:close/>
              </a:path>
              <a:path w="2609215" h="800735">
                <a:moveTo>
                  <a:pt x="19812" y="0"/>
                </a:moveTo>
                <a:lnTo>
                  <a:pt x="0" y="0"/>
                </a:lnTo>
                <a:lnTo>
                  <a:pt x="0" y="410083"/>
                </a:lnTo>
                <a:lnTo>
                  <a:pt x="2543555" y="410083"/>
                </a:lnTo>
                <a:lnTo>
                  <a:pt x="2543555" y="400177"/>
                </a:lnTo>
                <a:lnTo>
                  <a:pt x="19812" y="400177"/>
                </a:lnTo>
                <a:lnTo>
                  <a:pt x="9905" y="390271"/>
                </a:lnTo>
                <a:lnTo>
                  <a:pt x="19812" y="390271"/>
                </a:lnTo>
                <a:lnTo>
                  <a:pt x="19812" y="0"/>
                </a:lnTo>
                <a:close/>
              </a:path>
              <a:path w="2609215" h="800735">
                <a:moveTo>
                  <a:pt x="2563368" y="390271"/>
                </a:moveTo>
                <a:lnTo>
                  <a:pt x="19812" y="390271"/>
                </a:lnTo>
                <a:lnTo>
                  <a:pt x="19812" y="400177"/>
                </a:lnTo>
                <a:lnTo>
                  <a:pt x="2543555" y="400177"/>
                </a:lnTo>
                <a:lnTo>
                  <a:pt x="2553462" y="410083"/>
                </a:lnTo>
                <a:lnTo>
                  <a:pt x="2563368" y="410083"/>
                </a:lnTo>
                <a:lnTo>
                  <a:pt x="2563368" y="390271"/>
                </a:lnTo>
                <a:close/>
              </a:path>
              <a:path w="2609215" h="800735">
                <a:moveTo>
                  <a:pt x="19812" y="390271"/>
                </a:moveTo>
                <a:lnTo>
                  <a:pt x="9905" y="390271"/>
                </a:lnTo>
                <a:lnTo>
                  <a:pt x="19812" y="400177"/>
                </a:lnTo>
                <a:lnTo>
                  <a:pt x="19812" y="390271"/>
                </a:lnTo>
                <a:close/>
              </a:path>
            </a:pathLst>
          </a:custGeom>
          <a:solidFill>
            <a:srgbClr val="5B9BD4"/>
          </a:solidFill>
          <a:ln w="9525">
            <a:noFill/>
            <a:round/>
          </a:ln>
        </p:spPr>
        <p:txBody>
          <a:bodyPr lIns="0" tIns="0" rIns="0" bIns="0"/>
          <a:lstStyle/>
          <a:p>
            <a:endParaRPr lang="zh-CN" altLang="en-US"/>
          </a:p>
        </p:txBody>
      </p:sp>
      <p:graphicFrame>
        <p:nvGraphicFramePr>
          <p:cNvPr id="29" name="object 29"/>
          <p:cNvGraphicFramePr>
            <a:graphicFrameLocks noGrp="1"/>
          </p:cNvGraphicFramePr>
          <p:nvPr/>
        </p:nvGraphicFramePr>
        <p:xfrm>
          <a:off x="6162675" y="3575050"/>
          <a:ext cx="5630863" cy="3136900"/>
        </p:xfrm>
        <a:graphic>
          <a:graphicData uri="http://schemas.openxmlformats.org/drawingml/2006/table">
            <a:tbl>
              <a:tblPr/>
              <a:tblGrid>
                <a:gridCol w="690563"/>
                <a:gridCol w="2817812"/>
                <a:gridCol w="989330"/>
                <a:gridCol w="1133158"/>
              </a:tblGrid>
              <a:tr h="371475">
                <a:tc>
                  <a:txBody>
                    <a:bodyPr/>
                    <a:lstStyle/>
                    <a:p>
                      <a:pPr marL="0" marR="0" lvl="0" indent="0" algn="ctr" defTabSz="914400" rtl="0" eaLnBrk="1" fontAlgn="base" latinLnBrk="0" hangingPunct="1">
                        <a:lnSpc>
                          <a:spcPct val="100000"/>
                        </a:lnSpc>
                        <a:spcBef>
                          <a:spcPts val="450"/>
                        </a:spcBef>
                        <a:spcAft>
                          <a:spcPct val="0"/>
                        </a:spcAft>
                        <a:buClrTx/>
                        <a:buSzTx/>
                        <a:buFontTx/>
                        <a:buNone/>
                      </a:pPr>
                      <a:r>
                        <a:rPr kumimoji="0" lang="zh-CN" altLang="en-US" sz="1600" b="1" i="0" u="none" strike="noStrike" cap="none" normalizeH="0" baseline="0">
                          <a:ln>
                            <a:noFill/>
                          </a:ln>
                          <a:solidFill>
                            <a:srgbClr val="F1F1F1"/>
                          </a:solidFill>
                          <a:effectLst/>
                          <a:latin typeface="微软雅黑" panose="020B0503020204020204" pitchFamily="34" charset="-122"/>
                          <a:ea typeface="微软雅黑" panose="020B0503020204020204" pitchFamily="34" charset="-122"/>
                        </a:rPr>
                        <a:t>级数</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5715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38100" cap="flat" cmpd="sng" algn="ctr">
                      <a:solidFill>
                        <a:srgbClr val="F1F1F1"/>
                      </a:solidFill>
                      <a:prstDash val="solid"/>
                      <a:round/>
                      <a:headEnd type="none" w="med" len="med"/>
                      <a:tailEnd type="none" w="med" len="med"/>
                    </a:lnB>
                    <a:lnTlToBr>
                      <a:noFill/>
                    </a:lnTlToBr>
                    <a:lnBlToTr>
                      <a:noFill/>
                    </a:lnBlToTr>
                    <a:noFill/>
                  </a:tcPr>
                </a:tc>
                <a:tc>
                  <a:txBody>
                    <a:bodyPr/>
                    <a:lstStyle/>
                    <a:p>
                      <a:pPr marL="800100" marR="0" lvl="0" indent="0" algn="l" defTabSz="914400" rtl="0" eaLnBrk="1" fontAlgn="base" latinLnBrk="0" hangingPunct="1">
                        <a:lnSpc>
                          <a:spcPct val="100000"/>
                        </a:lnSpc>
                        <a:spcBef>
                          <a:spcPts val="450"/>
                        </a:spcBef>
                        <a:spcAft>
                          <a:spcPct val="0"/>
                        </a:spcAft>
                        <a:buClrTx/>
                        <a:buSzTx/>
                        <a:buFontTx/>
                        <a:buNone/>
                      </a:pPr>
                      <a:r>
                        <a:rPr kumimoji="0" lang="zh-CN" altLang="en-US" sz="1600" b="1" i="0" u="none" strike="noStrike" cap="none" normalizeH="0" baseline="0">
                          <a:ln>
                            <a:noFill/>
                          </a:ln>
                          <a:solidFill>
                            <a:srgbClr val="F1F1F1"/>
                          </a:solidFill>
                          <a:effectLst/>
                          <a:latin typeface="微软雅黑" panose="020B0503020204020204" pitchFamily="34" charset="-122"/>
                          <a:ea typeface="微软雅黑" panose="020B0503020204020204" pitchFamily="34" charset="-122"/>
                        </a:rPr>
                        <a:t>应纳税所得额</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5715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38100" cap="flat" cmpd="sng" algn="ctr">
                      <a:solidFill>
                        <a:srgbClr val="F1F1F1"/>
                      </a:solidFill>
                      <a:prstDash val="solid"/>
                      <a:round/>
                      <a:headEnd type="none" w="med" len="med"/>
                      <a:tailEnd type="none" w="med" len="med"/>
                    </a:lnB>
                    <a:lnTlToBr>
                      <a:noFill/>
                    </a:lnTlToBr>
                    <a:lnBlToTr>
                      <a:noFill/>
                    </a:lnBlToTr>
                    <a:noFill/>
                  </a:tcPr>
                </a:tc>
                <a:tc>
                  <a:txBody>
                    <a:bodyPr/>
                    <a:lstStyle/>
                    <a:p>
                      <a:pPr marL="27305" marR="0" lvl="0" indent="0" algn="l" defTabSz="914400" rtl="0" eaLnBrk="1" fontAlgn="base" latinLnBrk="0" hangingPunct="1">
                        <a:lnSpc>
                          <a:spcPct val="100000"/>
                        </a:lnSpc>
                        <a:spcBef>
                          <a:spcPts val="390"/>
                        </a:spcBef>
                        <a:spcAft>
                          <a:spcPct val="0"/>
                        </a:spcAft>
                        <a:buClrTx/>
                        <a:buSzTx/>
                        <a:buFontTx/>
                        <a:buNone/>
                      </a:pPr>
                      <a:r>
                        <a:rPr kumimoji="0" lang="zh-CN" altLang="en-US" sz="1600" b="1" i="0" u="none" strike="noStrike" cap="none" normalizeH="0" baseline="0">
                          <a:ln>
                            <a:noFill/>
                          </a:ln>
                          <a:solidFill>
                            <a:srgbClr val="F1F1F1"/>
                          </a:solidFill>
                          <a:effectLst/>
                          <a:latin typeface="微软雅黑" panose="020B0503020204020204" pitchFamily="34" charset="-122"/>
                          <a:ea typeface="微软雅黑" panose="020B0503020204020204" pitchFamily="34" charset="-122"/>
                        </a:rPr>
                        <a:t>税率（</a:t>
                      </a:r>
                      <a:r>
                        <a:rPr kumimoji="0" lang="en-US" altLang="zh-CN" sz="1600" b="1" i="0" u="none" strike="noStrike" cap="none" normalizeH="0" baseline="0">
                          <a:ln>
                            <a:noFill/>
                          </a:ln>
                          <a:solidFill>
                            <a:srgbClr val="F1F1F1"/>
                          </a:solidFill>
                          <a:effectLst/>
                          <a:latin typeface="微软雅黑" panose="020B0503020204020204" pitchFamily="34" charset="-122"/>
                          <a:ea typeface="微软雅黑" panose="020B0503020204020204" pitchFamily="34" charset="-122"/>
                        </a:rPr>
                        <a:t>%</a:t>
                      </a:r>
                      <a:endParaRPr kumimoji="0" lang="en-US"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4889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38100" cap="flat" cmpd="sng" algn="ctr">
                      <a:solidFill>
                        <a:srgbClr val="F1F1F1"/>
                      </a:solidFill>
                      <a:prstDash val="solid"/>
                      <a:round/>
                      <a:headEnd type="none" w="med" len="med"/>
                      <a:tailEnd type="none" w="med" len="med"/>
                    </a:lnB>
                    <a:lnTlToBr>
                      <a:noFill/>
                    </a:lnTlToBr>
                    <a:lnBlToTr>
                      <a:noFill/>
                    </a:lnBlToTr>
                    <a:solidFill>
                      <a:srgbClr val="5B9BD4"/>
                    </a:solidFill>
                  </a:tcPr>
                </a:tc>
                <a:tc>
                  <a:txBody>
                    <a:bodyPr/>
                    <a:lstStyle/>
                    <a:p>
                      <a:pPr marL="0" marR="0" lvl="0" indent="0" algn="l" defTabSz="914400" rtl="0" eaLnBrk="1" fontAlgn="base" latinLnBrk="0" hangingPunct="1">
                        <a:lnSpc>
                          <a:spcPct val="100000"/>
                        </a:lnSpc>
                        <a:spcBef>
                          <a:spcPts val="390"/>
                        </a:spcBef>
                        <a:spcAft>
                          <a:spcPct val="0"/>
                        </a:spcAft>
                        <a:buClrTx/>
                        <a:buSzTx/>
                        <a:buFontTx/>
                        <a:buNone/>
                      </a:pPr>
                      <a:r>
                        <a:rPr kumimoji="0" lang="zh-CN" altLang="en-US" sz="1600" b="1" i="0" u="none" strike="noStrike" cap="none" normalizeH="0" baseline="0">
                          <a:ln>
                            <a:noFill/>
                          </a:ln>
                          <a:solidFill>
                            <a:srgbClr val="F1F1F1"/>
                          </a:solidFill>
                          <a:effectLst/>
                          <a:latin typeface="微软雅黑" panose="020B0503020204020204" pitchFamily="34" charset="-122"/>
                          <a:ea typeface="微软雅黑" panose="020B0503020204020204" pitchFamily="34" charset="-122"/>
                        </a:rPr>
                        <a:t>）速算扣除数</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4889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38100" cap="flat" cmpd="sng" algn="ctr">
                      <a:solidFill>
                        <a:srgbClr val="F1F1F1"/>
                      </a:solidFill>
                      <a:prstDash val="solid"/>
                      <a:round/>
                      <a:headEnd type="none" w="med" len="med"/>
                      <a:tailEnd type="none" w="med" len="med"/>
                    </a:lnB>
                    <a:lnTlToBr>
                      <a:noFill/>
                    </a:lnTlToBr>
                    <a:lnBlToTr>
                      <a:noFill/>
                    </a:lnBlToTr>
                    <a:solidFill>
                      <a:srgbClr val="5B9BD4"/>
                    </a:solidFill>
                  </a:tcPr>
                </a:tc>
              </a:tr>
              <a:tr h="371475">
                <a:tc>
                  <a:txBody>
                    <a:bodyPr/>
                    <a:lstStyle/>
                    <a:p>
                      <a:pPr marL="0" marR="0" lvl="0" indent="0" algn="ctr" defTabSz="914400" rtl="0" eaLnBrk="1" fontAlgn="base" latinLnBrk="0" hangingPunct="1">
                        <a:lnSpc>
                          <a:spcPct val="100000"/>
                        </a:lnSpc>
                        <a:spcBef>
                          <a:spcPts val="46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1</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05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381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92075" marR="0" lvl="0" indent="0" algn="l" defTabSz="914400" rtl="0" eaLnBrk="1" fontAlgn="base" latinLnBrk="0" hangingPunct="1">
                        <a:lnSpc>
                          <a:spcPct val="100000"/>
                        </a:lnSpc>
                        <a:spcBef>
                          <a:spcPts val="450"/>
                        </a:spcBef>
                        <a:spcAft>
                          <a:spcPct val="0"/>
                        </a:spcAft>
                        <a:buClrTx/>
                        <a:buSzTx/>
                        <a:buFontTx/>
                        <a:buNone/>
                      </a:pP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不超过</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36000</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元的</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5778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381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6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3</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05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381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2DEEE"/>
                    </a:solidFill>
                  </a:tcPr>
                </a:tc>
                <a:tc>
                  <a:txBody>
                    <a:bodyPr/>
                    <a:lstStyle/>
                    <a:p>
                      <a:pPr marL="0" marR="0" lvl="0" indent="0" algn="ctr" defTabSz="914400" rtl="0" eaLnBrk="1" fontAlgn="base" latinLnBrk="0" hangingPunct="1">
                        <a:lnSpc>
                          <a:spcPct val="100000"/>
                        </a:lnSpc>
                        <a:spcBef>
                          <a:spcPts val="46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05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381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2DEEE"/>
                    </a:solidFill>
                  </a:tcPr>
                </a:tc>
              </a:tr>
              <a:tr h="371475">
                <a:tc>
                  <a:txBody>
                    <a:bodyPr/>
                    <a:lstStyle/>
                    <a:p>
                      <a:pPr marL="0" marR="0" lvl="0" indent="0" algn="ctr" defTabSz="914400" rtl="0" eaLnBrk="1" fontAlgn="base" latinLnBrk="0" hangingPunct="1">
                        <a:lnSpc>
                          <a:spcPct val="100000"/>
                        </a:lnSpc>
                        <a:spcBef>
                          <a:spcPts val="46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2</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05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92075" marR="0" lvl="0" indent="0" algn="l" defTabSz="914400" rtl="0" eaLnBrk="1" fontAlgn="base" latinLnBrk="0" hangingPunct="1">
                        <a:lnSpc>
                          <a:spcPct val="100000"/>
                        </a:lnSpc>
                        <a:spcBef>
                          <a:spcPts val="450"/>
                        </a:spcBef>
                        <a:spcAft>
                          <a:spcPct val="0"/>
                        </a:spcAft>
                        <a:buClrTx/>
                        <a:buSzTx/>
                        <a:buFontTx/>
                        <a:buNone/>
                      </a:pP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超过</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36000</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元至</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144000</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元的</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5778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6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10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05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EAEEF7"/>
                    </a:solidFill>
                  </a:tcPr>
                </a:tc>
                <a:tc>
                  <a:txBody>
                    <a:bodyPr/>
                    <a:lstStyle/>
                    <a:p>
                      <a:pPr marL="341630" marR="0" lvl="0" indent="0" algn="l" defTabSz="914400" rtl="0" eaLnBrk="1" fontAlgn="base" latinLnBrk="0" hangingPunct="1">
                        <a:lnSpc>
                          <a:spcPct val="100000"/>
                        </a:lnSpc>
                        <a:spcBef>
                          <a:spcPts val="46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2520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05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EAEEF7"/>
                    </a:solidFill>
                  </a:tcPr>
                </a:tc>
              </a:tr>
              <a:tr h="371475">
                <a:tc>
                  <a:txBody>
                    <a:bodyPr/>
                    <a:lstStyle/>
                    <a:p>
                      <a:pPr marL="0" marR="0" lvl="0" indent="0" algn="ctr" defTabSz="914400" rtl="0" eaLnBrk="1" fontAlgn="base" latinLnBrk="0" hangingPunct="1">
                        <a:lnSpc>
                          <a:spcPct val="100000"/>
                        </a:lnSpc>
                        <a:spcBef>
                          <a:spcPts val="46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3</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05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92075" marR="0" lvl="0" indent="0" algn="l" defTabSz="914400" rtl="0" eaLnBrk="1" fontAlgn="base" latinLnBrk="0" hangingPunct="1">
                        <a:lnSpc>
                          <a:spcPct val="100000"/>
                        </a:lnSpc>
                        <a:spcBef>
                          <a:spcPts val="450"/>
                        </a:spcBef>
                        <a:spcAft>
                          <a:spcPct val="0"/>
                        </a:spcAft>
                        <a:buClrTx/>
                        <a:buSzTx/>
                        <a:buFontTx/>
                        <a:buNone/>
                      </a:pP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超过</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144000</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元至</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300000</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元的</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5778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6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20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05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2DEEE"/>
                    </a:solidFill>
                  </a:tcPr>
                </a:tc>
                <a:tc>
                  <a:txBody>
                    <a:bodyPr/>
                    <a:lstStyle/>
                    <a:p>
                      <a:pPr marL="284480" marR="0" lvl="0" indent="0" algn="l" defTabSz="914400" rtl="0" eaLnBrk="1" fontAlgn="base" latinLnBrk="0" hangingPunct="1">
                        <a:lnSpc>
                          <a:spcPct val="100000"/>
                        </a:lnSpc>
                        <a:spcBef>
                          <a:spcPts val="46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16920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05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2DEEE"/>
                    </a:solidFill>
                  </a:tcPr>
                </a:tc>
              </a:tr>
              <a:tr h="371475">
                <a:tc>
                  <a:txBody>
                    <a:bodyPr/>
                    <a:lstStyle/>
                    <a:p>
                      <a:pPr marL="0" marR="0" lvl="0" indent="0" algn="ctr"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4</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92075" marR="0" lvl="0" indent="0" algn="l" defTabSz="914400" rtl="0" eaLnBrk="1" fontAlgn="base" latinLnBrk="0" hangingPunct="1">
                        <a:lnSpc>
                          <a:spcPct val="100000"/>
                        </a:lnSpc>
                        <a:spcBef>
                          <a:spcPts val="450"/>
                        </a:spcBef>
                        <a:spcAft>
                          <a:spcPct val="0"/>
                        </a:spcAft>
                        <a:buClrTx/>
                        <a:buSzTx/>
                        <a:buFontTx/>
                        <a:buNone/>
                      </a:pP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超过</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300000</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元至</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420000</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元的</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5778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25</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EAEEF7"/>
                    </a:solidFill>
                  </a:tcPr>
                </a:tc>
                <a:tc>
                  <a:txBody>
                    <a:bodyPr/>
                    <a:lstStyle/>
                    <a:p>
                      <a:pPr marL="284480" marR="0" lvl="0" indent="0" algn="l"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31920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EAEEF7"/>
                    </a:solidFill>
                  </a:tcPr>
                </a:tc>
              </a:tr>
              <a:tr h="371475">
                <a:tc>
                  <a:txBody>
                    <a:bodyPr/>
                    <a:lstStyle/>
                    <a:p>
                      <a:pPr marL="0" marR="0" lvl="0" indent="0" algn="ctr"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5</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92075" marR="0" lvl="0" indent="0" algn="l" defTabSz="914400" rtl="0" eaLnBrk="1" fontAlgn="base" latinLnBrk="0" hangingPunct="1">
                        <a:lnSpc>
                          <a:spcPct val="100000"/>
                        </a:lnSpc>
                        <a:spcBef>
                          <a:spcPts val="450"/>
                        </a:spcBef>
                        <a:spcAft>
                          <a:spcPct val="0"/>
                        </a:spcAft>
                        <a:buClrTx/>
                        <a:buSzTx/>
                        <a:buFontTx/>
                        <a:buNone/>
                      </a:pP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超过</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420000</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元至</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660000</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元的</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5778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30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2DEEE"/>
                    </a:solidFill>
                  </a:tcPr>
                </a:tc>
                <a:tc>
                  <a:txBody>
                    <a:bodyPr/>
                    <a:lstStyle/>
                    <a:p>
                      <a:pPr marL="284480" marR="0" lvl="0" indent="0" algn="l"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52920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2DEEE"/>
                    </a:solidFill>
                  </a:tcPr>
                </a:tc>
              </a:tr>
              <a:tr h="371475">
                <a:tc>
                  <a:txBody>
                    <a:bodyPr/>
                    <a:lstStyle/>
                    <a:p>
                      <a:pPr marL="0" marR="0" lvl="0" indent="0" algn="ctr"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6</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92075" marR="0" lvl="0" indent="0" algn="l" defTabSz="914400" rtl="0" eaLnBrk="1" fontAlgn="base" latinLnBrk="0" hangingPunct="1">
                        <a:lnSpc>
                          <a:spcPct val="100000"/>
                        </a:lnSpc>
                        <a:spcBef>
                          <a:spcPts val="465"/>
                        </a:spcBef>
                        <a:spcAft>
                          <a:spcPct val="0"/>
                        </a:spcAft>
                        <a:buClrTx/>
                        <a:buSzTx/>
                        <a:buFontTx/>
                        <a:buNone/>
                      </a:pP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超过</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660000</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元至</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960000</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元的</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58419"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35</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EAEEF7"/>
                    </a:solidFill>
                  </a:tcPr>
                </a:tc>
                <a:tc>
                  <a:txBody>
                    <a:bodyPr/>
                    <a:lstStyle/>
                    <a:p>
                      <a:pPr marL="284480" marR="0" lvl="0" indent="0" algn="l"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85920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EAEEF7"/>
                    </a:solidFill>
                  </a:tcPr>
                </a:tc>
              </a:tr>
              <a:tr h="371475">
                <a:tc>
                  <a:txBody>
                    <a:bodyPr/>
                    <a:lstStyle/>
                    <a:p>
                      <a:pPr marL="0" marR="0" lvl="0" indent="0" algn="ctr"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7</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2DEEE"/>
                    </a:solidFill>
                  </a:tcPr>
                </a:tc>
                <a:tc>
                  <a:txBody>
                    <a:bodyPr/>
                    <a:lstStyle/>
                    <a:p>
                      <a:pPr marL="92075" marR="0" lvl="0" indent="0" algn="l" defTabSz="914400" rtl="0" eaLnBrk="1" fontAlgn="base" latinLnBrk="0" hangingPunct="1">
                        <a:lnSpc>
                          <a:spcPct val="100000"/>
                        </a:lnSpc>
                        <a:spcBef>
                          <a:spcPts val="465"/>
                        </a:spcBef>
                        <a:spcAft>
                          <a:spcPct val="0"/>
                        </a:spcAft>
                        <a:buClrTx/>
                        <a:buSzTx/>
                        <a:buFontTx/>
                        <a:buNone/>
                      </a:pP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超过</a:t>
                      </a: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960000</a:t>
                      </a:r>
                      <a:r>
                        <a:rPr kumimoji="0" lang="zh-CN" altLang="en-US" sz="1600" b="0" i="0" u="none" strike="noStrike" cap="none" normalizeH="0" baseline="0">
                          <a:ln>
                            <a:noFill/>
                          </a:ln>
                          <a:solidFill>
                            <a:srgbClr val="44536B"/>
                          </a:solidFill>
                          <a:effectLst/>
                          <a:latin typeface="微软雅黑" panose="020B0503020204020204" pitchFamily="34" charset="-122"/>
                          <a:ea typeface="微软雅黑" panose="020B0503020204020204" pitchFamily="34" charset="-122"/>
                        </a:rPr>
                        <a:t>元的</a:t>
                      </a:r>
                      <a:endPar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58419"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2DEEE"/>
                    </a:solidFill>
                  </a:tcPr>
                </a:tc>
                <a:tc>
                  <a:txBody>
                    <a:bodyPr/>
                    <a:lstStyle/>
                    <a:p>
                      <a:pPr marL="0" marR="0" lvl="0" indent="0" algn="ctr"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45</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2DEEE"/>
                    </a:solidFill>
                  </a:tcPr>
                </a:tc>
                <a:tc>
                  <a:txBody>
                    <a:bodyPr/>
                    <a:lstStyle/>
                    <a:p>
                      <a:pPr marL="228600" marR="0" lvl="0" indent="0" algn="l"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181920</a:t>
                      </a:r>
                      <a:endPar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2DEEE"/>
                    </a:solidFill>
                  </a:tcPr>
                </a:tc>
              </a:tr>
            </a:tbl>
          </a:graphicData>
        </a:graphic>
      </p:graphicFrame>
      <p:sp>
        <p:nvSpPr>
          <p:cNvPr id="55389" name="object 30"/>
          <p:cNvSpPr/>
          <p:nvPr/>
        </p:nvSpPr>
        <p:spPr bwMode="auto">
          <a:xfrm>
            <a:off x="9169400" y="2798763"/>
            <a:ext cx="2095500" cy="793750"/>
          </a:xfrm>
          <a:custGeom>
            <a:avLst/>
            <a:gdLst/>
            <a:ahLst/>
            <a:cxnLst>
              <a:cxn ang="0">
                <a:pos x="1988439" y="689101"/>
              </a:cxn>
              <a:cxn ang="0">
                <a:pos x="1982216" y="697864"/>
              </a:cxn>
              <a:cxn ang="0">
                <a:pos x="2037969" y="793496"/>
              </a:cxn>
              <a:cxn ang="0">
                <a:pos x="2028063" y="773811"/>
              </a:cxn>
              <a:cxn ang="0">
                <a:pos x="2002027" y="692658"/>
              </a:cxn>
              <a:cxn ang="0">
                <a:pos x="1993265" y="686308"/>
              </a:cxn>
              <a:cxn ang="0">
                <a:pos x="2028063" y="773811"/>
              </a:cxn>
              <a:cxn ang="0">
                <a:pos x="2047875" y="768858"/>
              </a:cxn>
              <a:cxn ang="0">
                <a:pos x="2037905" y="754162"/>
              </a:cxn>
              <a:cxn ang="0">
                <a:pos x="2082673" y="686308"/>
              </a:cxn>
              <a:cxn ang="0">
                <a:pos x="2073783" y="692658"/>
              </a:cxn>
              <a:cxn ang="0">
                <a:pos x="2047875" y="773811"/>
              </a:cxn>
              <a:cxn ang="0">
                <a:pos x="2090927" y="702563"/>
              </a:cxn>
              <a:cxn ang="0">
                <a:pos x="2092071" y="691769"/>
              </a:cxn>
              <a:cxn ang="0">
                <a:pos x="2082673" y="686308"/>
              </a:cxn>
              <a:cxn ang="0">
                <a:pos x="2029333" y="768858"/>
              </a:cxn>
              <a:cxn ang="0">
                <a:pos x="2037905" y="754162"/>
              </a:cxn>
              <a:cxn ang="0">
                <a:pos x="2037905" y="754162"/>
              </a:cxn>
              <a:cxn ang="0">
                <a:pos x="2047875" y="768858"/>
              </a:cxn>
              <a:cxn ang="0">
                <a:pos x="2028063" y="396748"/>
              </a:cxn>
              <a:cxn ang="0">
                <a:pos x="2037905" y="754162"/>
              </a:cxn>
              <a:cxn ang="0">
                <a:pos x="2047875" y="406653"/>
              </a:cxn>
              <a:cxn ang="0">
                <a:pos x="2028063" y="396748"/>
              </a:cxn>
              <a:cxn ang="0">
                <a:pos x="0" y="0"/>
              </a:cxn>
              <a:cxn ang="0">
                <a:pos x="2028063" y="406653"/>
              </a:cxn>
              <a:cxn ang="0">
                <a:pos x="19812" y="396748"/>
              </a:cxn>
              <a:cxn ang="0">
                <a:pos x="19812" y="386841"/>
              </a:cxn>
              <a:cxn ang="0">
                <a:pos x="2047875" y="386841"/>
              </a:cxn>
              <a:cxn ang="0">
                <a:pos x="19812" y="396748"/>
              </a:cxn>
              <a:cxn ang="0">
                <a:pos x="2037969" y="406653"/>
              </a:cxn>
              <a:cxn ang="0">
                <a:pos x="2047875" y="386841"/>
              </a:cxn>
              <a:cxn ang="0">
                <a:pos x="9906" y="386841"/>
              </a:cxn>
              <a:cxn ang="0">
                <a:pos x="19812" y="386841"/>
              </a:cxn>
            </a:cxnLst>
            <a:rect l="0" t="0" r="r" b="b"/>
            <a:pathLst>
              <a:path w="2094229" h="793750">
                <a:moveTo>
                  <a:pt x="1993265" y="686308"/>
                </a:moveTo>
                <a:lnTo>
                  <a:pt x="1988439" y="689101"/>
                </a:lnTo>
                <a:lnTo>
                  <a:pt x="1983740" y="691769"/>
                </a:lnTo>
                <a:lnTo>
                  <a:pt x="1982216" y="697864"/>
                </a:lnTo>
                <a:lnTo>
                  <a:pt x="1984883" y="702563"/>
                </a:lnTo>
                <a:lnTo>
                  <a:pt x="2037969" y="793496"/>
                </a:lnTo>
                <a:lnTo>
                  <a:pt x="2049433" y="773811"/>
                </a:lnTo>
                <a:lnTo>
                  <a:pt x="2028063" y="773811"/>
                </a:lnTo>
                <a:lnTo>
                  <a:pt x="2027936" y="737071"/>
                </a:lnTo>
                <a:lnTo>
                  <a:pt x="2002027" y="692658"/>
                </a:lnTo>
                <a:lnTo>
                  <a:pt x="1999234" y="687959"/>
                </a:lnTo>
                <a:lnTo>
                  <a:pt x="1993265" y="686308"/>
                </a:lnTo>
                <a:close/>
              </a:path>
              <a:path w="2094229" h="793750">
                <a:moveTo>
                  <a:pt x="2028063" y="737289"/>
                </a:moveTo>
                <a:lnTo>
                  <a:pt x="2028063" y="773811"/>
                </a:lnTo>
                <a:lnTo>
                  <a:pt x="2047875" y="773811"/>
                </a:lnTo>
                <a:lnTo>
                  <a:pt x="2047875" y="768858"/>
                </a:lnTo>
                <a:lnTo>
                  <a:pt x="2029333" y="768858"/>
                </a:lnTo>
                <a:lnTo>
                  <a:pt x="2037905" y="754162"/>
                </a:lnTo>
                <a:lnTo>
                  <a:pt x="2028063" y="737289"/>
                </a:lnTo>
                <a:close/>
              </a:path>
              <a:path w="2094229" h="793750">
                <a:moveTo>
                  <a:pt x="2082673" y="686308"/>
                </a:moveTo>
                <a:lnTo>
                  <a:pt x="2076577" y="687959"/>
                </a:lnTo>
                <a:lnTo>
                  <a:pt x="2073783" y="692658"/>
                </a:lnTo>
                <a:lnTo>
                  <a:pt x="2047875" y="737071"/>
                </a:lnTo>
                <a:lnTo>
                  <a:pt x="2047875" y="773811"/>
                </a:lnTo>
                <a:lnTo>
                  <a:pt x="2049433" y="773811"/>
                </a:lnTo>
                <a:lnTo>
                  <a:pt x="2090927" y="702563"/>
                </a:lnTo>
                <a:lnTo>
                  <a:pt x="2093722" y="697864"/>
                </a:lnTo>
                <a:lnTo>
                  <a:pt x="2092071" y="691769"/>
                </a:lnTo>
                <a:lnTo>
                  <a:pt x="2087372" y="689101"/>
                </a:lnTo>
                <a:lnTo>
                  <a:pt x="2082673" y="686308"/>
                </a:lnTo>
                <a:close/>
              </a:path>
              <a:path w="2094229" h="793750">
                <a:moveTo>
                  <a:pt x="2037905" y="754162"/>
                </a:moveTo>
                <a:lnTo>
                  <a:pt x="2029333" y="768858"/>
                </a:lnTo>
                <a:lnTo>
                  <a:pt x="2046477" y="768858"/>
                </a:lnTo>
                <a:lnTo>
                  <a:pt x="2037905" y="754162"/>
                </a:lnTo>
                <a:close/>
              </a:path>
              <a:path w="2094229" h="793750">
                <a:moveTo>
                  <a:pt x="2047875" y="737071"/>
                </a:moveTo>
                <a:lnTo>
                  <a:pt x="2037905" y="754162"/>
                </a:lnTo>
                <a:lnTo>
                  <a:pt x="2046477" y="768858"/>
                </a:lnTo>
                <a:lnTo>
                  <a:pt x="2047875" y="768858"/>
                </a:lnTo>
                <a:lnTo>
                  <a:pt x="2047875" y="737071"/>
                </a:lnTo>
                <a:close/>
              </a:path>
              <a:path w="2094229" h="793750">
                <a:moveTo>
                  <a:pt x="2028063" y="396748"/>
                </a:moveTo>
                <a:lnTo>
                  <a:pt x="2028063" y="737289"/>
                </a:lnTo>
                <a:lnTo>
                  <a:pt x="2037905" y="754162"/>
                </a:lnTo>
                <a:lnTo>
                  <a:pt x="2047748" y="737289"/>
                </a:lnTo>
                <a:lnTo>
                  <a:pt x="2047875" y="406653"/>
                </a:lnTo>
                <a:lnTo>
                  <a:pt x="2037969" y="406653"/>
                </a:lnTo>
                <a:lnTo>
                  <a:pt x="2028063" y="396748"/>
                </a:lnTo>
                <a:close/>
              </a:path>
              <a:path w="2094229" h="793750">
                <a:moveTo>
                  <a:pt x="19812" y="0"/>
                </a:moveTo>
                <a:lnTo>
                  <a:pt x="0" y="0"/>
                </a:lnTo>
                <a:lnTo>
                  <a:pt x="0" y="406653"/>
                </a:lnTo>
                <a:lnTo>
                  <a:pt x="2028063" y="406653"/>
                </a:lnTo>
                <a:lnTo>
                  <a:pt x="2028063" y="396748"/>
                </a:lnTo>
                <a:lnTo>
                  <a:pt x="19812" y="396748"/>
                </a:lnTo>
                <a:lnTo>
                  <a:pt x="9906" y="386841"/>
                </a:lnTo>
                <a:lnTo>
                  <a:pt x="19812" y="386841"/>
                </a:lnTo>
                <a:lnTo>
                  <a:pt x="19812" y="0"/>
                </a:lnTo>
                <a:close/>
              </a:path>
              <a:path w="2094229" h="793750">
                <a:moveTo>
                  <a:pt x="2047875" y="386841"/>
                </a:moveTo>
                <a:lnTo>
                  <a:pt x="19812" y="386841"/>
                </a:lnTo>
                <a:lnTo>
                  <a:pt x="19812" y="396748"/>
                </a:lnTo>
                <a:lnTo>
                  <a:pt x="2028063" y="396748"/>
                </a:lnTo>
                <a:lnTo>
                  <a:pt x="2037969" y="406653"/>
                </a:lnTo>
                <a:lnTo>
                  <a:pt x="2047875" y="406653"/>
                </a:lnTo>
                <a:lnTo>
                  <a:pt x="2047875" y="386841"/>
                </a:lnTo>
                <a:close/>
              </a:path>
              <a:path w="2094229" h="793750">
                <a:moveTo>
                  <a:pt x="19812" y="386841"/>
                </a:moveTo>
                <a:lnTo>
                  <a:pt x="9906" y="386841"/>
                </a:lnTo>
                <a:lnTo>
                  <a:pt x="19812" y="396748"/>
                </a:lnTo>
                <a:lnTo>
                  <a:pt x="19812" y="386841"/>
                </a:lnTo>
                <a:close/>
              </a:path>
            </a:pathLst>
          </a:custGeom>
          <a:solidFill>
            <a:srgbClr val="5B9BD4"/>
          </a:solidFill>
          <a:ln w="9525">
            <a:noFill/>
            <a:round/>
          </a:ln>
        </p:spPr>
        <p:txBody>
          <a:bodyPr lIns="0" tIns="0" rIns="0" bIns="0"/>
          <a:lstStyle/>
          <a:p>
            <a:endParaRPr lang="zh-CN" altLang="en-US"/>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1345" y="165100"/>
            <a:ext cx="10320655" cy="384175"/>
          </a:xfrm>
        </p:spPr>
        <p:txBody>
          <a:bodyPr/>
          <a:lstStyle/>
          <a:p>
            <a:pPr>
              <a:defRPr/>
            </a:pPr>
            <a:r>
              <a:rPr lang="zh-CN" altLang="en-US" sz="2700" b="1" dirty="0">
                <a:solidFill>
                  <a:schemeClr val="bg1"/>
                </a:solidFill>
                <a:latin typeface="微软雅黑" panose="020B0503020204020204" pitchFamily="34" charset="-122"/>
                <a:ea typeface="微软雅黑" panose="020B0503020204020204" pitchFamily="34" charset="-122"/>
              </a:rPr>
              <a:t>   一、</a:t>
            </a:r>
            <a:r>
              <a:rPr lang="en-US" altLang="zh-CN" sz="2700" b="1" dirty="0">
                <a:solidFill>
                  <a:schemeClr val="bg1"/>
                </a:solidFill>
                <a:latin typeface="微软雅黑" panose="020B0503020204020204" pitchFamily="34" charset="-122"/>
                <a:ea typeface="微软雅黑" panose="020B0503020204020204" pitchFamily="34" charset="-122"/>
              </a:rPr>
              <a:t> </a:t>
            </a:r>
            <a:r>
              <a:rPr lang="zh-CN" altLang="en-US" sz="2700" b="1" kern="0" spc="300" dirty="0">
                <a:solidFill>
                  <a:prstClr val="white"/>
                </a:solidFill>
                <a:latin typeface="微软雅黑" panose="020B0503020204020204" pitchFamily="34" charset="-122"/>
                <a:ea typeface="微软雅黑" panose="020B0503020204020204" pitchFamily="34" charset="-122"/>
              </a:rPr>
              <a:t>软件服务</a:t>
            </a:r>
            <a:r>
              <a:rPr lang="en-US" altLang="zh-CN" sz="2700" b="1" dirty="0">
                <a:solidFill>
                  <a:schemeClr val="bg1"/>
                </a:solidFill>
                <a:latin typeface="微软雅黑" panose="020B0503020204020204" pitchFamily="34" charset="-122"/>
                <a:ea typeface="微软雅黑" panose="020B0503020204020204" pitchFamily="34" charset="-122"/>
              </a:rPr>
              <a:t>---- </a:t>
            </a:r>
            <a:r>
              <a:rPr lang="zh-CN" altLang="en-US" sz="2700" b="1" dirty="0">
                <a:solidFill>
                  <a:schemeClr val="bg1"/>
                </a:solidFill>
                <a:latin typeface="微软雅黑" panose="020B0503020204020204" pitchFamily="34" charset="-122"/>
                <a:ea typeface="微软雅黑" panose="020B0503020204020204" pitchFamily="34" charset="-122"/>
              </a:rPr>
              <a:t>手机</a:t>
            </a:r>
            <a:r>
              <a:rPr lang="en-US" altLang="zh-CN" sz="2700" b="1" kern="0" spc="300" dirty="0">
                <a:solidFill>
                  <a:prstClr val="white"/>
                </a:solidFill>
                <a:latin typeface="微软雅黑" panose="020B0503020204020204" pitchFamily="34" charset="-122"/>
                <a:ea typeface="微软雅黑" panose="020B0503020204020204" pitchFamily="34" charset="-122"/>
              </a:rPr>
              <a:t>APP</a:t>
            </a:r>
            <a:endParaRPr lang="zh-CN" altLang="en-US" sz="2700" b="1" dirty="0">
              <a:solidFill>
                <a:schemeClr val="bg1"/>
              </a:solidFill>
              <a:latin typeface="微软雅黑" panose="020B0503020204020204" pitchFamily="34" charset="-122"/>
              <a:ea typeface="微软雅黑" panose="020B0503020204020204" pitchFamily="34" charset="-122"/>
            </a:endParaRPr>
          </a:p>
        </p:txBody>
      </p:sp>
      <p:sp>
        <p:nvSpPr>
          <p:cNvPr id="148483" name="矩形 17"/>
          <p:cNvSpPr>
            <a:spLocks noChangeArrowheads="1"/>
          </p:cNvSpPr>
          <p:nvPr/>
        </p:nvSpPr>
        <p:spPr bwMode="auto">
          <a:xfrm>
            <a:off x="1093788" y="971550"/>
            <a:ext cx="11123612" cy="1043940"/>
          </a:xfrm>
          <a:prstGeom prst="rect">
            <a:avLst/>
          </a:prstGeom>
          <a:noFill/>
          <a:ln w="9525">
            <a:noFill/>
            <a:miter lim="800000"/>
          </a:ln>
        </p:spPr>
        <p:txBody>
          <a:bodyPr lIns="121917" tIns="60958" rIns="121917" bIns="60958">
            <a:spAutoFit/>
          </a:bodyPr>
          <a:lstStyle/>
          <a:p>
            <a:pPr algn="just">
              <a:lnSpc>
                <a:spcPts val="3600"/>
              </a:lnSpc>
            </a:pPr>
            <a:endParaRPr lang="zh-CN" altLang="zh-CN" sz="2800">
              <a:latin typeface="微软雅黑" panose="020B0503020204020204" pitchFamily="34" charset="-122"/>
              <a:ea typeface="微软雅黑" panose="020B0503020204020204" pitchFamily="34" charset="-122"/>
              <a:sym typeface="+mn-ea"/>
            </a:endParaRPr>
          </a:p>
          <a:p>
            <a:pPr algn="just">
              <a:lnSpc>
                <a:spcPts val="3600"/>
              </a:lnSpc>
            </a:pPr>
            <a:endParaRPr lang="zh-CN" altLang="en-US" sz="2800"/>
          </a:p>
        </p:txBody>
      </p:sp>
      <p:sp>
        <p:nvSpPr>
          <p:cNvPr id="148484" name="文本框 12"/>
          <p:cNvSpPr txBox="1">
            <a:spLocks noChangeArrowheads="1"/>
          </p:cNvSpPr>
          <p:nvPr/>
        </p:nvSpPr>
        <p:spPr bwMode="auto">
          <a:xfrm>
            <a:off x="652145" y="1395730"/>
            <a:ext cx="7180580" cy="4261485"/>
          </a:xfrm>
          <a:prstGeom prst="rect">
            <a:avLst/>
          </a:prstGeom>
          <a:noFill/>
          <a:ln w="9525">
            <a:noFill/>
            <a:miter lim="800000"/>
          </a:ln>
        </p:spPr>
        <p:txBody>
          <a:bodyPr wrap="square">
            <a:spAutoFit/>
          </a:bodyPr>
          <a:lstStyle/>
          <a:p>
            <a:endParaRPr lang="zh-CN" altLang="en-US" sz="2800" b="1" dirty="0">
              <a:latin typeface="微软雅黑" panose="020B0503020204020204" pitchFamily="34" charset="-122"/>
              <a:ea typeface="微软雅黑" panose="020B0503020204020204" pitchFamily="34" charset="-122"/>
              <a:sym typeface="+mn-ea"/>
            </a:endParaRPr>
          </a:p>
          <a:p>
            <a:pPr algn="l" eaLnBrk="1" latinLnBrk="0" hangingPunct="1">
              <a:lnSpc>
                <a:spcPct val="150000"/>
              </a:lnSpc>
            </a:pPr>
            <a:r>
              <a:rPr lang="en-US" altLang="zh-CN" b="1" dirty="0">
                <a:sym typeface="+mn-ea"/>
              </a:rPr>
              <a:t>2.查 询 专 项 附 加 扣 除 ： </a:t>
            </a:r>
            <a:r>
              <a:rPr lang="en-US" altLang="zh-CN" dirty="0">
                <a:sym typeface="+mn-ea"/>
              </a:rPr>
              <a:t>可 多 方 式 进 入 功 能 查 询 。</a:t>
            </a:r>
          </a:p>
          <a:p>
            <a:pPr algn="l" eaLnBrk="1" latinLnBrk="0" hangingPunct="1">
              <a:lnSpc>
                <a:spcPct val="150000"/>
              </a:lnSpc>
            </a:pPr>
            <a:r>
              <a:rPr lang="en-US" altLang="zh-CN" dirty="0">
                <a:sym typeface="+mn-ea"/>
              </a:rPr>
              <a:t>（ 1） 常 用 业 务 ——专 项 附 加 扣 除 信 息 查 询 ；</a:t>
            </a:r>
          </a:p>
          <a:p>
            <a:pPr algn="l" eaLnBrk="1" latinLnBrk="0" hangingPunct="1">
              <a:lnSpc>
                <a:spcPct val="150000"/>
              </a:lnSpc>
            </a:pPr>
            <a:r>
              <a:rPr lang="en-US" altLang="zh-CN" dirty="0">
                <a:sym typeface="+mn-ea"/>
              </a:rPr>
              <a:t>（ 2） 我 要 查 询 ——专 项 附 加 扣 除 信 息 查 询 ； </a:t>
            </a:r>
          </a:p>
          <a:p>
            <a:pPr algn="l" eaLnBrk="1" latinLnBrk="0" hangingPunct="1">
              <a:lnSpc>
                <a:spcPct val="150000"/>
              </a:lnSpc>
            </a:pPr>
            <a:r>
              <a:rPr lang="en-US" altLang="zh-CN" dirty="0">
                <a:sym typeface="+mn-ea"/>
              </a:rPr>
              <a:t>（ 3） 服 务 ——申 报 信 息 查 询 ——专 </a:t>
            </a:r>
            <a:r>
              <a:rPr lang="en-US" altLang="zh-CN" dirty="0" err="1">
                <a:sym typeface="+mn-ea"/>
              </a:rPr>
              <a:t>项附</a:t>
            </a:r>
            <a:r>
              <a:rPr lang="en-US" altLang="zh-CN" dirty="0">
                <a:sym typeface="+mn-ea"/>
              </a:rPr>
              <a:t> 加 扣 除 信 息 查 询 。</a:t>
            </a:r>
          </a:p>
          <a:p>
            <a:pPr algn="l" eaLnBrk="1" latinLnBrk="0" hangingPunct="1">
              <a:lnSpc>
                <a:spcPct val="150000"/>
              </a:lnSpc>
            </a:pPr>
            <a:endParaRPr lang="en-US" altLang="zh-CN" dirty="0">
              <a:sym typeface="+mn-ea"/>
            </a:endParaRPr>
          </a:p>
          <a:p>
            <a:pPr algn="l" eaLnBrk="1" latinLnBrk="0" hangingPunct="1">
              <a:lnSpc>
                <a:spcPct val="150000"/>
              </a:lnSpc>
            </a:pPr>
            <a:endParaRPr lang="en-US" altLang="zh-CN" dirty="0">
              <a:sym typeface="+mn-ea"/>
            </a:endParaRPr>
          </a:p>
          <a:p>
            <a:pPr algn="l" eaLnBrk="1" latinLnBrk="0" hangingPunct="1">
              <a:lnSpc>
                <a:spcPct val="150000"/>
              </a:lnSpc>
            </a:pPr>
            <a:r>
              <a:rPr lang="zh-CN" altLang="en-US" dirty="0">
                <a:sym typeface="+mn-ea"/>
              </a:rPr>
              <a:t>通过该功能查询已采集的专项附加扣除信息是否正确，同时也可进行修改和作废。</a:t>
            </a:r>
            <a:r>
              <a:rPr lang="zh-CN" altLang="en-US" b="1" dirty="0">
                <a:sym typeface="+mn-ea"/>
              </a:rPr>
              <a:t>后续汇算清缴申报时专项附加扣除数据取自采集表信息</a:t>
            </a:r>
            <a:r>
              <a:rPr lang="zh-CN" altLang="en-US" dirty="0">
                <a:sym typeface="+mn-ea"/>
              </a:rPr>
              <a:t> 。</a:t>
            </a:r>
            <a:endParaRPr lang="en-US" altLang="zh-CN" dirty="0">
              <a:sym typeface="+mn-ea"/>
            </a:endParaRPr>
          </a:p>
          <a:p>
            <a:pPr algn="l" eaLnBrk="1" latinLnBrk="0" hangingPunct="1">
              <a:lnSpc>
                <a:spcPct val="150000"/>
              </a:lnSpc>
            </a:pPr>
            <a:endParaRPr lang="en-US" altLang="zh-CN" dirty="0">
              <a:sym typeface="+mn-ea"/>
            </a:endParaRPr>
          </a:p>
        </p:txBody>
      </p:sp>
      <p:sp>
        <p:nvSpPr>
          <p:cNvPr id="148491" name="Rectangle 11"/>
          <p:cNvSpPr>
            <a:spLocks noChangeArrowheads="1"/>
          </p:cNvSpPr>
          <p:nvPr/>
        </p:nvSpPr>
        <p:spPr bwMode="auto">
          <a:xfrm>
            <a:off x="6032500" y="3289776"/>
            <a:ext cx="127000" cy="276860"/>
          </a:xfrm>
          <a:prstGeom prst="rect">
            <a:avLst/>
          </a:prstGeom>
          <a:noFill/>
          <a:ln w="9525">
            <a:noFill/>
            <a:miter lim="800000"/>
          </a:ln>
          <a:effectLst/>
        </p:spPr>
        <p:txBody>
          <a:bodyPr wrap="none" lIns="0" tIns="0" rIns="0" bIns="0" anchor="ctr">
            <a:spAutoFit/>
          </a:bodyPr>
          <a:lstStyle/>
          <a:p>
            <a:pPr algn="ctr"/>
            <a:endParaRPr lang="zh-CN" altLang="en-US"/>
          </a:p>
        </p:txBody>
      </p:sp>
      <p:pic>
        <p:nvPicPr>
          <p:cNvPr id="4" name="图片 3"/>
          <p:cNvPicPr>
            <a:picLocks noChangeAspect="1"/>
          </p:cNvPicPr>
          <p:nvPr/>
        </p:nvPicPr>
        <p:blipFill>
          <a:blip r:embed="rId3"/>
          <a:stretch>
            <a:fillRect/>
          </a:stretch>
        </p:blipFill>
        <p:spPr>
          <a:xfrm>
            <a:off x="8299450" y="436880"/>
            <a:ext cx="2712720" cy="5866765"/>
          </a:xfrm>
          <a:prstGeom prst="rect">
            <a:avLst/>
          </a:prstGeom>
        </p:spPr>
      </p:pic>
    </p:spTree>
  </p:cSld>
  <p:clrMapOvr>
    <a:masterClrMapping/>
  </p:clrMapOvr>
  <p:transition spd="slow">
    <p:cove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1345" y="165100"/>
            <a:ext cx="10320655" cy="384175"/>
          </a:xfrm>
        </p:spPr>
        <p:txBody>
          <a:bodyPr/>
          <a:lstStyle/>
          <a:p>
            <a:pPr>
              <a:defRPr/>
            </a:pPr>
            <a:r>
              <a:rPr lang="zh-CN" altLang="en-US" sz="2700" b="1" dirty="0">
                <a:solidFill>
                  <a:schemeClr val="bg1"/>
                </a:solidFill>
                <a:latin typeface="微软雅黑" panose="020B0503020204020204" pitchFamily="34" charset="-122"/>
                <a:ea typeface="微软雅黑" panose="020B0503020204020204" pitchFamily="34" charset="-122"/>
              </a:rPr>
              <a:t>   </a:t>
            </a:r>
          </a:p>
        </p:txBody>
      </p:sp>
      <p:sp>
        <p:nvSpPr>
          <p:cNvPr id="146435" name="矩形 17"/>
          <p:cNvSpPr>
            <a:spLocks noChangeArrowheads="1"/>
          </p:cNvSpPr>
          <p:nvPr/>
        </p:nvSpPr>
        <p:spPr bwMode="auto">
          <a:xfrm>
            <a:off x="1093788" y="971550"/>
            <a:ext cx="11123612" cy="1040765"/>
          </a:xfrm>
          <a:prstGeom prst="rect">
            <a:avLst/>
          </a:prstGeom>
          <a:noFill/>
          <a:ln w="9525">
            <a:noFill/>
            <a:miter lim="800000"/>
          </a:ln>
        </p:spPr>
        <p:txBody>
          <a:bodyPr lIns="121917" tIns="60958" rIns="121917" bIns="60958">
            <a:spAutoFit/>
          </a:bodyPr>
          <a:lstStyle/>
          <a:p>
            <a:pPr algn="just">
              <a:lnSpc>
                <a:spcPts val="3600"/>
              </a:lnSpc>
            </a:pPr>
            <a:endParaRPr lang="zh-CN" altLang="zh-CN" sz="2800">
              <a:latin typeface="微软雅黑" panose="020B0503020204020204" pitchFamily="34" charset="-122"/>
              <a:ea typeface="微软雅黑" panose="020B0503020204020204" pitchFamily="34" charset="-122"/>
              <a:sym typeface="+mn-ea"/>
            </a:endParaRPr>
          </a:p>
          <a:p>
            <a:pPr algn="just">
              <a:lnSpc>
                <a:spcPts val="3600"/>
              </a:lnSpc>
            </a:pPr>
            <a:endParaRPr lang="zh-CN" altLang="en-US" sz="2800"/>
          </a:p>
        </p:txBody>
      </p:sp>
      <p:sp>
        <p:nvSpPr>
          <p:cNvPr id="146436" name="文本框 12"/>
          <p:cNvSpPr txBox="1">
            <a:spLocks noChangeArrowheads="1"/>
          </p:cNvSpPr>
          <p:nvPr/>
        </p:nvSpPr>
        <p:spPr bwMode="auto">
          <a:xfrm>
            <a:off x="607060" y="971550"/>
            <a:ext cx="3159125" cy="3566160"/>
          </a:xfrm>
          <a:prstGeom prst="rect">
            <a:avLst/>
          </a:prstGeom>
          <a:noFill/>
          <a:ln w="9525">
            <a:noFill/>
            <a:miter lim="800000"/>
          </a:ln>
        </p:spPr>
        <p:txBody>
          <a:bodyPr>
            <a:spAutoFit/>
          </a:bodyPr>
          <a:lstStyle/>
          <a:p>
            <a:endParaRPr lang="zh-CN" altLang="en-US" sz="2800" b="1" dirty="0">
              <a:latin typeface="微软雅黑" panose="020B0503020204020204" pitchFamily="34" charset="-122"/>
              <a:ea typeface="微软雅黑" panose="020B0503020204020204" pitchFamily="34" charset="-122"/>
              <a:sym typeface="+mn-ea"/>
            </a:endParaRPr>
          </a:p>
          <a:p>
            <a:pPr eaLnBrk="1" latinLnBrk="0" hangingPunct="1">
              <a:lnSpc>
                <a:spcPct val="150000"/>
              </a:lnSpc>
            </a:pPr>
            <a:r>
              <a:rPr lang="en-US" altLang="zh-CN" b="1" dirty="0">
                <a:sym typeface="+mn-ea"/>
              </a:rPr>
              <a:t>3.</a:t>
            </a:r>
            <a:r>
              <a:rPr lang="zh-CN" altLang="en-US" b="1" dirty="0">
                <a:sym typeface="+mn-ea"/>
              </a:rPr>
              <a:t>查询收入纳税明细：</a:t>
            </a:r>
            <a:r>
              <a:rPr lang="zh-CN" altLang="en-US" dirty="0">
                <a:sym typeface="+mn-ea"/>
              </a:rPr>
              <a:t>查询方式同专项附加扣除信息查询。</a:t>
            </a:r>
          </a:p>
          <a:p>
            <a:pPr eaLnBrk="1" latinLnBrk="0" hangingPunct="1">
              <a:lnSpc>
                <a:spcPct val="150000"/>
              </a:lnSpc>
            </a:pPr>
            <a:r>
              <a:rPr lang="zh-CN" altLang="en-US" dirty="0">
                <a:sym typeface="+mn-ea"/>
              </a:rPr>
              <a:t>如果您的身份被冒用，且无法与对方单位取得联系，可以通过申诉的方式进行处理。</a:t>
            </a:r>
          </a:p>
          <a:p>
            <a:pPr eaLnBrk="1" latinLnBrk="0" hangingPunct="1">
              <a:lnSpc>
                <a:spcPct val="150000"/>
              </a:lnSpc>
            </a:pPr>
            <a:endParaRPr lang="zh-CN" altLang="en-US" dirty="0">
              <a:sym typeface="+mn-ea"/>
            </a:endParaRPr>
          </a:p>
          <a:p>
            <a:endParaRPr lang="zh-CN" altLang="en-US" dirty="0">
              <a:sym typeface="+mn-ea"/>
            </a:endParaRPr>
          </a:p>
          <a:p>
            <a:endParaRPr lang="zh-CN" altLang="en-US" dirty="0">
              <a:sym typeface="+mn-ea"/>
            </a:endParaRPr>
          </a:p>
        </p:txBody>
      </p:sp>
      <p:sp>
        <p:nvSpPr>
          <p:cNvPr id="146443" name="Rectangle 11"/>
          <p:cNvSpPr>
            <a:spLocks noChangeArrowheads="1"/>
          </p:cNvSpPr>
          <p:nvPr/>
        </p:nvSpPr>
        <p:spPr bwMode="auto">
          <a:xfrm>
            <a:off x="6032500" y="3291046"/>
            <a:ext cx="127000" cy="274320"/>
          </a:xfrm>
          <a:prstGeom prst="rect">
            <a:avLst/>
          </a:prstGeom>
          <a:noFill/>
          <a:ln w="9525">
            <a:noFill/>
            <a:miter lim="800000"/>
          </a:ln>
          <a:effectLst/>
        </p:spPr>
        <p:txBody>
          <a:bodyPr wrap="none" lIns="0" tIns="0" rIns="0" bIns="0" anchor="ctr">
            <a:spAutoFit/>
          </a:bodyPr>
          <a:lstStyle/>
          <a:p>
            <a:pPr algn="ctr"/>
            <a:endParaRPr lang="zh-CN" altLang="en-US"/>
          </a:p>
        </p:txBody>
      </p:sp>
      <p:pic>
        <p:nvPicPr>
          <p:cNvPr id="5" name="图片 4"/>
          <p:cNvPicPr>
            <a:picLocks noChangeAspect="1"/>
          </p:cNvPicPr>
          <p:nvPr/>
        </p:nvPicPr>
        <p:blipFill>
          <a:blip r:embed="rId3"/>
          <a:stretch>
            <a:fillRect/>
          </a:stretch>
        </p:blipFill>
        <p:spPr>
          <a:xfrm>
            <a:off x="4705350" y="719455"/>
            <a:ext cx="2780665" cy="5419090"/>
          </a:xfrm>
          <a:prstGeom prst="rect">
            <a:avLst/>
          </a:prstGeom>
        </p:spPr>
      </p:pic>
      <p:pic>
        <p:nvPicPr>
          <p:cNvPr id="6" name="图片 5"/>
          <p:cNvPicPr>
            <a:picLocks noChangeAspect="1"/>
          </p:cNvPicPr>
          <p:nvPr/>
        </p:nvPicPr>
        <p:blipFill>
          <a:blip r:embed="rId4"/>
          <a:stretch>
            <a:fillRect/>
          </a:stretch>
        </p:blipFill>
        <p:spPr>
          <a:xfrm>
            <a:off x="8471535" y="776605"/>
            <a:ext cx="2790190" cy="5304790"/>
          </a:xfrm>
          <a:prstGeom prst="rect">
            <a:avLst/>
          </a:prstGeom>
        </p:spPr>
      </p:pic>
    </p:spTree>
  </p:cSld>
  <p:clrMapOvr>
    <a:masterClrMapping/>
  </p:clrMapOvr>
  <p:transition spd="slow">
    <p:cove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701800" y="946785"/>
            <a:ext cx="10475913" cy="1515745"/>
          </a:xfrm>
          <a:prstGeom prst="rect">
            <a:avLst/>
          </a:prstGeom>
        </p:spPr>
        <p:txBody>
          <a:bodyPr lIns="121917" tIns="60958" rIns="121917" bIns="60958">
            <a:spAutoFit/>
          </a:bodyPr>
          <a:lstStyle/>
          <a:p>
            <a:pPr algn="just">
              <a:lnSpc>
                <a:spcPts val="3600"/>
              </a:lnSpc>
              <a:defRPr/>
            </a:pPr>
            <a:r>
              <a:rPr lang="en-US" altLang="zh-CN" sz="2800" dirty="0">
                <a:latin typeface="微软雅黑 Light" panose="020B0502040204020203" pitchFamily="34" charset="-122"/>
                <a:ea typeface="微软雅黑 Light" panose="020B0502040204020203" pitchFamily="34" charset="-122"/>
              </a:rPr>
              <a:t>  </a:t>
            </a:r>
            <a:r>
              <a:rPr lang="en-US" altLang="zh-CN" sz="2800" dirty="0">
                <a:latin typeface="微软雅黑" panose="020B0503020204020204" pitchFamily="34" charset="-122"/>
                <a:ea typeface="微软雅黑" panose="020B0503020204020204" pitchFamily="34" charset="-122"/>
              </a:rPr>
              <a:t> </a:t>
            </a:r>
            <a:endParaRPr lang="zh-CN" altLang="zh-CN" sz="2800" b="1" dirty="0">
              <a:latin typeface="Arial" panose="020B0604020202020204" pitchFamily="34" charset="0"/>
              <a:ea typeface="宋体" panose="02010600030101010101" pitchFamily="2" charset="-122"/>
            </a:endParaRPr>
          </a:p>
          <a:p>
            <a:pPr>
              <a:defRPr/>
            </a:pPr>
            <a:endParaRPr lang="zh-CN" altLang="en-US" dirty="0">
              <a:latin typeface="Arial" panose="020B0604020202020204" pitchFamily="34" charset="0"/>
              <a:ea typeface="宋体" panose="02010600030101010101" pitchFamily="2" charset="-122"/>
            </a:endParaRPr>
          </a:p>
          <a:p>
            <a:pPr indent="609600" algn="just">
              <a:lnSpc>
                <a:spcPct val="120000"/>
              </a:lnSpc>
              <a:defRPr/>
            </a:pPr>
            <a:endParaRPr lang="en-US" altLang="zh-CN" dirty="0">
              <a:latin typeface="Arial" panose="020B0604020202020204" pitchFamily="34" charset="0"/>
              <a:ea typeface="宋体" panose="02010600030101010101" pitchFamily="2" charset="-122"/>
            </a:endParaRPr>
          </a:p>
          <a:p>
            <a:pPr indent="609600" algn="just">
              <a:lnSpc>
                <a:spcPct val="120000"/>
              </a:lnSpc>
              <a:defRPr/>
            </a:pPr>
            <a:endParaRPr lang="zh-CN" altLang="en-US" dirty="0">
              <a:latin typeface="Arial" panose="020B0604020202020204" pitchFamily="34" charset="0"/>
              <a:ea typeface="宋体" panose="02010600030101010101" pitchFamily="2" charset="-122"/>
            </a:endParaRPr>
          </a:p>
        </p:txBody>
      </p:sp>
      <p:sp>
        <p:nvSpPr>
          <p:cNvPr id="98307" name="文本框 22"/>
          <p:cNvSpPr txBox="1">
            <a:spLocks noChangeArrowheads="1"/>
          </p:cNvSpPr>
          <p:nvPr/>
        </p:nvSpPr>
        <p:spPr bwMode="auto">
          <a:xfrm>
            <a:off x="168275" y="1152525"/>
            <a:ext cx="2978785" cy="548640"/>
          </a:xfrm>
          <a:prstGeom prst="rect">
            <a:avLst/>
          </a:prstGeom>
          <a:noFill/>
          <a:ln w="9525">
            <a:noFill/>
            <a:miter lim="800000"/>
          </a:ln>
        </p:spPr>
        <p:txBody>
          <a:bodyPr wrap="square">
            <a:spAutoFit/>
          </a:bodyPr>
          <a:lstStyle/>
          <a:p>
            <a:r>
              <a:rPr lang="zh-CN" altLang="en-US" sz="2800" b="1">
                <a:latin typeface="微软雅黑" panose="020B0503020204020204" pitchFamily="34" charset="-122"/>
                <a:ea typeface="微软雅黑" panose="020B0503020204020204" pitchFamily="34" charset="-122"/>
              </a:rPr>
              <a:t>五 、 年 度 汇 算</a:t>
            </a:r>
          </a:p>
        </p:txBody>
      </p:sp>
      <p:sp>
        <p:nvSpPr>
          <p:cNvPr id="98308" name="文本框 3"/>
          <p:cNvSpPr txBox="1">
            <a:spLocks noChangeArrowheads="1"/>
          </p:cNvSpPr>
          <p:nvPr/>
        </p:nvSpPr>
        <p:spPr bwMode="auto">
          <a:xfrm>
            <a:off x="6426201" y="831850"/>
            <a:ext cx="5366732" cy="5079365"/>
          </a:xfrm>
          <a:prstGeom prst="rect">
            <a:avLst/>
          </a:prstGeom>
          <a:noFill/>
          <a:ln w="9525">
            <a:noFill/>
            <a:miter lim="800000"/>
          </a:ln>
        </p:spPr>
        <p:txBody>
          <a:bodyPr wrap="square">
            <a:spAutoFit/>
          </a:bodyPr>
          <a:lstStyle/>
          <a:p>
            <a:pPr>
              <a:lnSpc>
                <a:spcPct val="150000"/>
              </a:lnSpc>
            </a:pPr>
            <a:r>
              <a:rPr lang="en-US" altLang="zh-CN" sz="2000" b="1">
                <a:latin typeface="华文宋体" panose="02010600040101010101" charset="-122"/>
                <a:ea typeface="华文宋体" panose="02010600040101010101" charset="-122"/>
              </a:rPr>
              <a:t>2</a:t>
            </a:r>
            <a:r>
              <a:rPr lang="zh-CN" altLang="en-US" sz="2000" b="1">
                <a:latin typeface="华文宋体" panose="02010600040101010101" charset="-122"/>
                <a:ea typeface="华文宋体" panose="02010600040101010101" charset="-122"/>
              </a:rPr>
              <a:t>、标准申报：</a:t>
            </a:r>
          </a:p>
          <a:p>
            <a:pPr>
              <a:lnSpc>
                <a:spcPct val="150000"/>
              </a:lnSpc>
            </a:pPr>
            <a:r>
              <a:rPr lang="zh-CN" altLang="en-US" sz="2000">
                <a:latin typeface="华文宋体" panose="02010600040101010101" charset="-122"/>
                <a:ea typeface="华文宋体" panose="02010600040101010101" charset="-122"/>
              </a:rPr>
              <a:t>适用情形：居民个人纳税年度内仅从中国境内取得工资薪金所得、劳务报酬所得、稿酬所得、特许权使用费所得（以下称“综合所得”），按税法规定进行的个人所得税年度汇算。</a:t>
            </a:r>
          </a:p>
          <a:p>
            <a:pPr>
              <a:lnSpc>
                <a:spcPct val="150000"/>
              </a:lnSpc>
            </a:pPr>
            <a:r>
              <a:rPr lang="zh-CN" altLang="en-US" sz="2000">
                <a:latin typeface="华文宋体" panose="02010600040101010101" charset="-122"/>
                <a:ea typeface="华文宋体" panose="02010600040101010101" charset="-122"/>
              </a:rPr>
              <a:t>办理时间：3月1日-6月30日</a:t>
            </a:r>
          </a:p>
          <a:p>
            <a:pPr>
              <a:lnSpc>
                <a:spcPct val="150000"/>
              </a:lnSpc>
            </a:pPr>
            <a:r>
              <a:rPr lang="zh-CN" altLang="en-US" sz="2000">
                <a:latin typeface="华文宋体" panose="02010600040101010101" charset="-122"/>
                <a:ea typeface="华文宋体" panose="02010600040101010101" charset="-122"/>
              </a:rPr>
              <a:t>【注意】</a:t>
            </a:r>
          </a:p>
          <a:p>
            <a:pPr>
              <a:lnSpc>
                <a:spcPct val="150000"/>
              </a:lnSpc>
            </a:pPr>
            <a:r>
              <a:rPr lang="zh-CN" altLang="en-US" sz="2000">
                <a:latin typeface="华文宋体" panose="02010600040101010101" charset="-122"/>
                <a:ea typeface="华文宋体" panose="02010600040101010101" charset="-122"/>
              </a:rPr>
              <a:t>01、适用“简易申报”模式的个人可以切换成“标准申报”模式，反之不可以。</a:t>
            </a:r>
          </a:p>
          <a:p>
            <a:pPr>
              <a:lnSpc>
                <a:spcPct val="150000"/>
              </a:lnSpc>
            </a:pPr>
            <a:r>
              <a:rPr lang="zh-CN" altLang="en-US" sz="2000">
                <a:latin typeface="华文宋体" panose="02010600040101010101" charset="-122"/>
                <a:ea typeface="华文宋体" panose="02010600040101010101" charset="-122"/>
              </a:rPr>
              <a:t>02、居民个人取得境外所得的，需到办税服务大厅或者</a:t>
            </a:r>
            <a:r>
              <a:rPr lang="en-US" altLang="zh-CN" sz="2000">
                <a:latin typeface="华文宋体" panose="02010600040101010101" charset="-122"/>
                <a:ea typeface="华文宋体" panose="02010600040101010101" charset="-122"/>
              </a:rPr>
              <a:t>web</a:t>
            </a:r>
            <a:r>
              <a:rPr lang="zh-CN" altLang="en-US" sz="2000">
                <a:latin typeface="华文宋体" panose="02010600040101010101" charset="-122"/>
                <a:ea typeface="华文宋体" panose="02010600040101010101" charset="-122"/>
              </a:rPr>
              <a:t>端办理。</a:t>
            </a:r>
          </a:p>
        </p:txBody>
      </p:sp>
      <p:sp>
        <p:nvSpPr>
          <p:cNvPr id="3" name="文本框 2"/>
          <p:cNvSpPr txBox="1"/>
          <p:nvPr/>
        </p:nvSpPr>
        <p:spPr>
          <a:xfrm>
            <a:off x="327660" y="2145030"/>
            <a:ext cx="3126740" cy="2560320"/>
          </a:xfrm>
          <a:prstGeom prst="rect">
            <a:avLst/>
          </a:prstGeom>
          <a:noFill/>
        </p:spPr>
        <p:txBody>
          <a:bodyPr wrap="square" rtlCol="0">
            <a:spAutoFit/>
          </a:bodyPr>
          <a:lstStyle/>
          <a:p>
            <a:pPr>
              <a:lnSpc>
                <a:spcPct val="150000"/>
              </a:lnSpc>
            </a:pPr>
            <a:r>
              <a:rPr lang="zh-CN" altLang="en-US" b="1">
                <a:latin typeface="华文宋体" panose="02010600040101010101" charset="-122"/>
                <a:ea typeface="华文宋体" panose="02010600040101010101" charset="-122"/>
                <a:sym typeface="+mn-ea"/>
              </a:rPr>
              <a:t>申报类型：两个类型的预填</a:t>
            </a:r>
            <a:endParaRPr lang="zh-CN" altLang="en-US" b="1">
              <a:latin typeface="华文宋体" panose="02010600040101010101" charset="-122"/>
              <a:ea typeface="华文宋体" panose="02010600040101010101" charset="-122"/>
            </a:endParaRPr>
          </a:p>
          <a:p>
            <a:pPr>
              <a:lnSpc>
                <a:spcPct val="150000"/>
              </a:lnSpc>
            </a:pPr>
            <a:r>
              <a:rPr lang="en-US" altLang="zh-CN" b="1">
                <a:latin typeface="华文宋体" panose="02010600040101010101" charset="-122"/>
                <a:ea typeface="华文宋体" panose="02010600040101010101" charset="-122"/>
                <a:sym typeface="+mn-ea"/>
              </a:rPr>
              <a:t>1</a:t>
            </a:r>
            <a:r>
              <a:rPr lang="zh-CN" altLang="en-US" b="1">
                <a:latin typeface="华文宋体" panose="02010600040101010101" charset="-122"/>
                <a:ea typeface="华文宋体" panose="02010600040101010101" charset="-122"/>
                <a:sym typeface="+mn-ea"/>
              </a:rPr>
              <a:t>、简易申报：</a:t>
            </a:r>
            <a:endParaRPr lang="zh-CN" altLang="en-US">
              <a:latin typeface="华文宋体" panose="02010600040101010101" charset="-122"/>
              <a:ea typeface="华文宋体" panose="02010600040101010101" charset="-122"/>
            </a:endParaRPr>
          </a:p>
          <a:p>
            <a:pPr>
              <a:lnSpc>
                <a:spcPct val="150000"/>
              </a:lnSpc>
            </a:pPr>
            <a:r>
              <a:rPr lang="zh-CN" altLang="en-US">
                <a:latin typeface="华文宋体" panose="02010600040101010101" charset="-122"/>
                <a:ea typeface="华文宋体" panose="02010600040101010101" charset="-122"/>
                <a:sym typeface="+mn-ea"/>
              </a:rPr>
              <a:t>适用情形：年度综合所得收入额不超过6万且无境外所得的</a:t>
            </a:r>
          </a:p>
          <a:p>
            <a:pPr>
              <a:lnSpc>
                <a:spcPct val="150000"/>
              </a:lnSpc>
            </a:pPr>
            <a:r>
              <a:rPr lang="zh-CN" altLang="en-US">
                <a:latin typeface="华文宋体" panose="02010600040101010101" charset="-122"/>
                <a:ea typeface="华文宋体" panose="02010600040101010101" charset="-122"/>
                <a:sym typeface="+mn-ea"/>
              </a:rPr>
              <a:t>办理时间：3月1日-5月31日</a:t>
            </a:r>
            <a:endParaRPr lang="zh-CN" altLang="en-US"/>
          </a:p>
        </p:txBody>
      </p:sp>
      <p:pic>
        <p:nvPicPr>
          <p:cNvPr id="2" name="图片 1"/>
          <p:cNvPicPr>
            <a:picLocks noChangeAspect="1"/>
          </p:cNvPicPr>
          <p:nvPr/>
        </p:nvPicPr>
        <p:blipFill>
          <a:blip r:embed="rId4"/>
          <a:stretch>
            <a:fillRect/>
          </a:stretch>
        </p:blipFill>
        <p:spPr>
          <a:xfrm>
            <a:off x="3626485" y="831850"/>
            <a:ext cx="2627630" cy="5488305"/>
          </a:xfrm>
          <a:prstGeom prst="rect">
            <a:avLst/>
          </a:prstGeom>
        </p:spPr>
      </p:pic>
    </p:spTree>
    <p:custDataLst>
      <p:tags r:id="rId1"/>
    </p:custDataLst>
  </p:cSld>
  <p:clrMapOvr>
    <a:masterClrMapping/>
  </p:clrMapOvr>
  <p:transition spd="slow">
    <p:cove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custDataLst>
              <p:tags r:id="rId1"/>
            </p:custDataLst>
          </p:nvPr>
        </p:nvSpPr>
        <p:spPr>
          <a:xfrm>
            <a:off x="2535238" y="2309813"/>
            <a:ext cx="842963" cy="842963"/>
          </a:xfrm>
          <a:prstGeom prst="roundRect">
            <a:avLst>
              <a:gd name="adj" fmla="val 9711"/>
            </a:avLst>
          </a:prstGeom>
          <a:noFill/>
          <a:ln w="107950" cap="flat">
            <a:solidFill>
              <a:srgbClr val="096FB6"/>
            </a:solidFill>
            <a:miter lim="800000"/>
          </a:ln>
        </p:spPr>
        <p:style>
          <a:lnRef idx="2">
            <a:srgbClr val="096FB6">
              <a:shade val="50000"/>
            </a:srgbClr>
          </a:lnRef>
          <a:fillRef idx="1">
            <a:srgbClr val="096FB6"/>
          </a:fillRef>
          <a:effectRef idx="0">
            <a:srgbClr val="096FB6"/>
          </a:effectRef>
          <a:fontRef idx="minor">
            <a:srgbClr val="FFFFFF"/>
          </a:fontRef>
        </p:style>
        <p:txBody>
          <a:bodyPr anchor="ct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4339" name="文本框 4"/>
          <p:cNvSpPr txBox="1"/>
          <p:nvPr>
            <p:custDataLst>
              <p:tags r:id="rId2"/>
            </p:custDataLst>
          </p:nvPr>
        </p:nvSpPr>
        <p:spPr>
          <a:xfrm>
            <a:off x="2078038" y="2036763"/>
            <a:ext cx="1055687" cy="904875"/>
          </a:xfrm>
          <a:prstGeom prst="rect">
            <a:avLst/>
          </a:prstGeom>
          <a:solidFill>
            <a:srgbClr val="FFFFFF"/>
          </a:solidFill>
          <a:ln w="9525">
            <a:noFill/>
          </a:ln>
        </p:spPr>
        <p:txBody>
          <a:bodyPr tIns="0" bIns="0"/>
          <a:lstStyle/>
          <a:p>
            <a:pPr algn="ctr" eaLnBrk="1" hangingPunct="1">
              <a:lnSpc>
                <a:spcPct val="120000"/>
              </a:lnSpc>
            </a:pPr>
            <a:r>
              <a:rPr lang="en-US" altLang="zh-CN" sz="5400" b="1" dirty="0">
                <a:solidFill>
                  <a:srgbClr val="096FB6"/>
                </a:solidFill>
                <a:latin typeface="Arial" panose="020B0604020202020204" pitchFamily="34" charset="0"/>
                <a:sym typeface="Arial" panose="020B0604020202020204" pitchFamily="34" charset="0"/>
              </a:rPr>
              <a:t>01</a:t>
            </a:r>
            <a:endParaRPr lang="zh-CN" altLang="en-US" sz="5400" b="1" dirty="0">
              <a:solidFill>
                <a:srgbClr val="096FB6"/>
              </a:solidFill>
              <a:latin typeface="Arial" panose="020B0604020202020204" pitchFamily="34" charset="0"/>
              <a:sym typeface="Arial" panose="020B0604020202020204" pitchFamily="34" charset="0"/>
            </a:endParaRPr>
          </a:p>
        </p:txBody>
      </p:sp>
      <p:sp>
        <p:nvSpPr>
          <p:cNvPr id="6" name="文本框 5"/>
          <p:cNvSpPr txBox="1"/>
          <p:nvPr>
            <p:custDataLst>
              <p:tags r:id="rId3"/>
            </p:custDataLst>
          </p:nvPr>
        </p:nvSpPr>
        <p:spPr>
          <a:xfrm>
            <a:off x="3590925" y="2687638"/>
            <a:ext cx="6750050" cy="766763"/>
          </a:xfrm>
          <a:prstGeom prst="rect">
            <a:avLst/>
          </a:prstGeom>
          <a:noFill/>
        </p:spPr>
        <p:txBody>
          <a:bodyPr>
            <a:normAutofit/>
          </a:bodyPr>
          <a:lstStyle/>
          <a:p>
            <a:pPr marR="0" defTabSz="914400" eaLnBrk="1" fontAlgn="auto" hangingPunct="1">
              <a:lnSpc>
                <a:spcPct val="120000"/>
              </a:lnSpc>
              <a:buClrTx/>
              <a:buSzTx/>
              <a:buFontTx/>
              <a:defRPr/>
            </a:pPr>
            <a:r>
              <a:rPr kumimoji="0" lang="zh-CN" altLang="en-US" sz="2000" kern="1200" cap="none" spc="150" normalizeH="0" baseline="0" noProof="1">
                <a:latin typeface="Arial" panose="020B0604020202020204" pitchFamily="34" charset="0"/>
                <a:ea typeface="+mn-ea"/>
                <a:cs typeface="+mn-cs"/>
                <a:sym typeface="Arial" panose="020B0604020202020204" pitchFamily="34" charset="0"/>
              </a:rPr>
              <a:t>正常工资薪金；劳务报酬；稿酬；特许权使用费</a:t>
            </a:r>
            <a:endParaRPr kumimoji="0" lang="zh-CN" altLang="en-US" sz="2000" kern="1200" cap="none" spc="150" normalizeH="0" baseline="0" noProof="1">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文本框 6"/>
          <p:cNvSpPr txBox="1"/>
          <p:nvPr>
            <p:custDataLst>
              <p:tags r:id="rId4"/>
            </p:custDataLst>
          </p:nvPr>
        </p:nvSpPr>
        <p:spPr>
          <a:xfrm>
            <a:off x="3590925" y="2082800"/>
            <a:ext cx="5530850" cy="565150"/>
          </a:xfrm>
          <a:prstGeom prst="rect">
            <a:avLst/>
          </a:prstGeom>
          <a:noFill/>
        </p:spPr>
        <p:txBody>
          <a:bodyPr anchor="ctr">
            <a:normAutofit/>
          </a:bodyPr>
          <a:lstStyle/>
          <a:p>
            <a:pPr marR="0" defTabSz="914400" eaLnBrk="1" fontAlgn="auto" hangingPunct="1">
              <a:lnSpc>
                <a:spcPct val="120000"/>
              </a:lnSpc>
              <a:buClrTx/>
              <a:buSzTx/>
              <a:buFontTx/>
              <a:defRPr/>
            </a:pPr>
            <a:r>
              <a:rPr kumimoji="0" lang="zh-CN" altLang="en-US" sz="2800" b="1" kern="1200" cap="none" spc="200" normalizeH="0" baseline="0" noProof="1">
                <a:solidFill>
                  <a:srgbClr val="096FB6"/>
                </a:solidFill>
                <a:latin typeface="Arial" panose="020B0604020202020204" pitchFamily="34" charset="0"/>
                <a:ea typeface="+mn-ea"/>
                <a:cs typeface="+mn-ea"/>
                <a:sym typeface="Arial" panose="020B0604020202020204" pitchFamily="34" charset="0"/>
              </a:rPr>
              <a:t>简易申报</a:t>
            </a:r>
            <a:r>
              <a:rPr kumimoji="0" lang="en-US" altLang="zh-CN" sz="2800" b="1" kern="1200" cap="none" spc="200" normalizeH="0" baseline="0" noProof="1">
                <a:solidFill>
                  <a:srgbClr val="096FB6"/>
                </a:solidFill>
                <a:latin typeface="Arial" panose="020B0604020202020204" pitchFamily="34" charset="0"/>
                <a:ea typeface="+mn-ea"/>
                <a:cs typeface="+mn-ea"/>
                <a:sym typeface="Arial" panose="020B0604020202020204" pitchFamily="34" charset="0"/>
              </a:rPr>
              <a:t>——</a:t>
            </a:r>
            <a:r>
              <a:rPr kumimoji="0" lang="zh-CN" altLang="en-US" sz="2800" b="1" kern="1200" cap="none" spc="200" normalizeH="0" baseline="0" noProof="1">
                <a:solidFill>
                  <a:srgbClr val="096FB6"/>
                </a:solidFill>
                <a:latin typeface="Arial" panose="020B0604020202020204" pitchFamily="34" charset="0"/>
                <a:ea typeface="+mn-ea"/>
                <a:cs typeface="+mn-ea"/>
                <a:sym typeface="Arial" panose="020B0604020202020204" pitchFamily="34" charset="0"/>
              </a:rPr>
              <a:t>全量版预填</a:t>
            </a:r>
            <a:endParaRPr kumimoji="0" lang="zh-CN" altLang="en-US" sz="2800" b="1" kern="1200" cap="none" spc="200" normalizeH="0" baseline="0" noProof="1">
              <a:solidFill>
                <a:srgbClr val="096FB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圆角矩形 7"/>
          <p:cNvSpPr/>
          <p:nvPr>
            <p:custDataLst>
              <p:tags r:id="rId5"/>
            </p:custDataLst>
          </p:nvPr>
        </p:nvSpPr>
        <p:spPr>
          <a:xfrm>
            <a:off x="2535238" y="4125913"/>
            <a:ext cx="842963" cy="842963"/>
          </a:xfrm>
          <a:prstGeom prst="roundRect">
            <a:avLst>
              <a:gd name="adj" fmla="val 9711"/>
            </a:avLst>
          </a:prstGeom>
          <a:noFill/>
          <a:ln w="107950" cap="flat">
            <a:solidFill>
              <a:srgbClr val="099CB6"/>
            </a:solidFill>
            <a:miter lim="800000"/>
          </a:ln>
        </p:spPr>
        <p:style>
          <a:lnRef idx="2">
            <a:srgbClr val="096FB6">
              <a:shade val="50000"/>
            </a:srgbClr>
          </a:lnRef>
          <a:fillRef idx="1">
            <a:srgbClr val="096FB6"/>
          </a:fillRef>
          <a:effectRef idx="0">
            <a:srgbClr val="096FB6"/>
          </a:effectRef>
          <a:fontRef idx="minor">
            <a:srgbClr val="FFFFFF"/>
          </a:fontRef>
        </p:style>
        <p:txBody>
          <a:bodyPr anchor="ct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4343" name="文本框 8"/>
          <p:cNvSpPr txBox="1"/>
          <p:nvPr>
            <p:custDataLst>
              <p:tags r:id="rId6"/>
            </p:custDataLst>
          </p:nvPr>
        </p:nvSpPr>
        <p:spPr>
          <a:xfrm>
            <a:off x="2078038" y="3854450"/>
            <a:ext cx="1055687" cy="904875"/>
          </a:xfrm>
          <a:prstGeom prst="rect">
            <a:avLst/>
          </a:prstGeom>
          <a:solidFill>
            <a:srgbClr val="FFFFFF"/>
          </a:solidFill>
          <a:ln w="9525">
            <a:noFill/>
          </a:ln>
        </p:spPr>
        <p:txBody>
          <a:bodyPr tIns="0" bIns="0"/>
          <a:lstStyle/>
          <a:p>
            <a:pPr algn="ctr" eaLnBrk="1" hangingPunct="1">
              <a:lnSpc>
                <a:spcPct val="120000"/>
              </a:lnSpc>
            </a:pPr>
            <a:r>
              <a:rPr lang="en-US" altLang="zh-CN" sz="5400" b="1" dirty="0">
                <a:solidFill>
                  <a:srgbClr val="099CB6"/>
                </a:solidFill>
                <a:latin typeface="Arial" panose="020B0604020202020204" pitchFamily="34" charset="0"/>
                <a:sym typeface="Arial" panose="020B0604020202020204" pitchFamily="34" charset="0"/>
              </a:rPr>
              <a:t>02</a:t>
            </a:r>
            <a:endParaRPr lang="zh-CN" altLang="en-US" sz="5400" b="1" dirty="0">
              <a:solidFill>
                <a:srgbClr val="099CB6"/>
              </a:solidFill>
              <a:latin typeface="Arial" panose="020B0604020202020204" pitchFamily="34" charset="0"/>
              <a:sym typeface="Arial" panose="020B0604020202020204" pitchFamily="34" charset="0"/>
            </a:endParaRPr>
          </a:p>
        </p:txBody>
      </p:sp>
      <p:sp>
        <p:nvSpPr>
          <p:cNvPr id="10" name="文本框 9"/>
          <p:cNvSpPr txBox="1"/>
          <p:nvPr>
            <p:custDataLst>
              <p:tags r:id="rId7"/>
            </p:custDataLst>
          </p:nvPr>
        </p:nvSpPr>
        <p:spPr>
          <a:xfrm>
            <a:off x="3590925" y="4503738"/>
            <a:ext cx="7675563" cy="776288"/>
          </a:xfrm>
          <a:prstGeom prst="rect">
            <a:avLst/>
          </a:prstGeom>
          <a:noFill/>
        </p:spPr>
        <p:txBody>
          <a:bodyPr/>
          <a:lstStyle/>
          <a:p>
            <a:pPr marR="0" defTabSz="914400" eaLnBrk="1" fontAlgn="auto" hangingPunct="1">
              <a:lnSpc>
                <a:spcPct val="120000"/>
              </a:lnSpc>
              <a:buClrTx/>
              <a:buSzTx/>
              <a:buFontTx/>
              <a:defRPr/>
            </a:pPr>
            <a:r>
              <a:rPr kumimoji="0" lang="zh-CN" altLang="en-US" sz="2000" kern="1200" cap="none" spc="150" normalizeH="0" baseline="0" noProof="1">
                <a:latin typeface="Arial" panose="020B0604020202020204" pitchFamily="34" charset="0"/>
                <a:ea typeface="+mn-ea"/>
                <a:cs typeface="+mn-cs"/>
                <a:sym typeface="Arial" panose="020B0604020202020204" pitchFamily="34" charset="0"/>
              </a:rPr>
              <a:t>正常工资薪金；连续性劳务报酬（保险营销员、证券经纪人）；特许权使用费</a:t>
            </a:r>
          </a:p>
          <a:p>
            <a:pPr marR="0" defTabSz="914400" eaLnBrk="1" fontAlgn="auto" hangingPunct="1">
              <a:lnSpc>
                <a:spcPct val="120000"/>
              </a:lnSpc>
              <a:buClrTx/>
              <a:buSzTx/>
              <a:buFontTx/>
              <a:defRPr/>
            </a:pPr>
            <a:r>
              <a:rPr lang="en-US" altLang="zh-CN" sz="2800" b="1" spc="200">
                <a:solidFill>
                  <a:srgbClr val="FF0000"/>
                </a:solidFill>
                <a:ea typeface="+mn-ea"/>
                <a:cs typeface="+mn-ea"/>
                <a:sym typeface="Arial" panose="020B0604020202020204" pitchFamily="34" charset="0"/>
              </a:rPr>
              <a:t>2020年标准申报——全量版预填</a:t>
            </a:r>
            <a:endParaRPr kumimoji="0" lang="en-US" altLang="zh-CN" sz="2800" b="1" kern="1200" cap="none" spc="200" normalizeH="0" baseline="0" noProof="1">
              <a:solidFill>
                <a:srgbClr val="FF0000"/>
              </a:solidFill>
              <a:latin typeface="Arial" panose="020B0604020202020204" pitchFamily="34" charset="0"/>
              <a:ea typeface="+mn-ea"/>
              <a:cs typeface="+mn-ea"/>
              <a:sym typeface="Arial" panose="020B0604020202020204" pitchFamily="34" charset="0"/>
            </a:endParaRPr>
          </a:p>
          <a:p>
            <a:pPr marR="0" defTabSz="914400" eaLnBrk="1" fontAlgn="auto" hangingPunct="1">
              <a:lnSpc>
                <a:spcPct val="120000"/>
              </a:lnSpc>
              <a:buClrTx/>
              <a:buSzTx/>
              <a:buFontTx/>
              <a:defRPr/>
            </a:pPr>
            <a:endParaRPr kumimoji="0" lang="en-US" altLang="zh-CN" sz="2800" b="1" kern="1200" cap="none" spc="200" normalizeH="0" baseline="0" noProof="1">
              <a:solidFill>
                <a:srgbClr val="FF0000"/>
              </a:solidFill>
              <a:latin typeface="Arial" panose="020B0604020202020204" pitchFamily="34" charset="0"/>
              <a:ea typeface="+mn-ea"/>
              <a:cs typeface="+mn-ea"/>
              <a:sym typeface="Arial" panose="020B0604020202020204" pitchFamily="34" charset="0"/>
            </a:endParaRPr>
          </a:p>
        </p:txBody>
      </p:sp>
      <p:sp>
        <p:nvSpPr>
          <p:cNvPr id="11" name="文本框 10"/>
          <p:cNvSpPr txBox="1"/>
          <p:nvPr>
            <p:custDataLst>
              <p:tags r:id="rId8"/>
            </p:custDataLst>
          </p:nvPr>
        </p:nvSpPr>
        <p:spPr>
          <a:xfrm>
            <a:off x="3590925" y="3900488"/>
            <a:ext cx="5530850" cy="565150"/>
          </a:xfrm>
          <a:prstGeom prst="rect">
            <a:avLst/>
          </a:prstGeom>
          <a:noFill/>
        </p:spPr>
        <p:txBody>
          <a:bodyPr anchor="ctr">
            <a:normAutofit fontScale="87500" lnSpcReduction="20000"/>
          </a:bodyPr>
          <a:lstStyle/>
          <a:p>
            <a:pPr marR="0" defTabSz="914400" eaLnBrk="1" fontAlgn="auto" hangingPunct="1">
              <a:lnSpc>
                <a:spcPct val="120000"/>
              </a:lnSpc>
              <a:buClrTx/>
              <a:buSzTx/>
              <a:buFontTx/>
              <a:defRPr/>
            </a:pPr>
            <a:r>
              <a:rPr kumimoji="0" lang="en-US" altLang="zh-CN" sz="2800" b="1" kern="1200" cap="none" spc="200" normalizeH="0" baseline="0" noProof="1">
                <a:solidFill>
                  <a:srgbClr val="099CB6"/>
                </a:solidFill>
                <a:latin typeface="Arial" panose="020B0604020202020204" pitchFamily="34" charset="0"/>
                <a:ea typeface="+mn-ea"/>
                <a:cs typeface="+mn-ea"/>
                <a:sym typeface="Arial" panose="020B0604020202020204" pitchFamily="34" charset="0"/>
              </a:rPr>
              <a:t>2019</a:t>
            </a:r>
            <a:r>
              <a:rPr kumimoji="0" lang="zh-CN" altLang="zh-CN" sz="2800" b="1" kern="1200" cap="none" spc="200" normalizeH="0" baseline="0" noProof="1">
                <a:solidFill>
                  <a:srgbClr val="099CB6"/>
                </a:solidFill>
                <a:latin typeface="Arial" panose="020B0604020202020204" pitchFamily="34" charset="0"/>
                <a:ea typeface="+mn-ea"/>
                <a:cs typeface="+mn-ea"/>
                <a:sym typeface="Arial" panose="020B0604020202020204" pitchFamily="34" charset="0"/>
              </a:rPr>
              <a:t>年</a:t>
            </a:r>
            <a:r>
              <a:rPr kumimoji="0" lang="zh-CN" altLang="en-US" sz="2800" b="1" kern="1200" cap="none" spc="200" normalizeH="0" baseline="0" noProof="1">
                <a:solidFill>
                  <a:srgbClr val="099CB6"/>
                </a:solidFill>
                <a:latin typeface="Arial" panose="020B0604020202020204" pitchFamily="34" charset="0"/>
                <a:ea typeface="+mn-ea"/>
                <a:cs typeface="+mn-ea"/>
                <a:sym typeface="Arial" panose="020B0604020202020204" pitchFamily="34" charset="0"/>
              </a:rPr>
              <a:t>标准申报</a:t>
            </a:r>
            <a:r>
              <a:rPr kumimoji="0" lang="en-US" altLang="zh-CN" sz="2800" b="1" kern="1200" cap="none" spc="200" normalizeH="0" baseline="0" noProof="1">
                <a:solidFill>
                  <a:srgbClr val="099CB6"/>
                </a:solidFill>
                <a:latin typeface="Arial" panose="020B0604020202020204" pitchFamily="34" charset="0"/>
                <a:ea typeface="+mn-ea"/>
                <a:cs typeface="+mn-ea"/>
                <a:sym typeface="Arial" panose="020B0604020202020204" pitchFamily="34" charset="0"/>
              </a:rPr>
              <a:t>——</a:t>
            </a:r>
            <a:r>
              <a:rPr kumimoji="0" lang="zh-CN" altLang="en-US" sz="2800" b="1" kern="1200" cap="none" spc="200" normalizeH="0" baseline="0" noProof="1">
                <a:solidFill>
                  <a:srgbClr val="099CB6"/>
                </a:solidFill>
                <a:latin typeface="Arial" panose="020B0604020202020204" pitchFamily="34" charset="0"/>
                <a:ea typeface="+mn-ea"/>
                <a:cs typeface="+mn-ea"/>
                <a:sym typeface="Arial" panose="020B0604020202020204" pitchFamily="34" charset="0"/>
              </a:rPr>
              <a:t>工薪等三项预填</a:t>
            </a:r>
            <a:endParaRPr kumimoji="0" lang="zh-CN" altLang="en-US" sz="2800" b="1" kern="1200" cap="none" spc="200" normalizeH="0" baseline="0" noProof="1">
              <a:solidFill>
                <a:srgbClr val="099CB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圆角矩形 15"/>
          <p:cNvSpPr/>
          <p:nvPr/>
        </p:nvSpPr>
        <p:spPr>
          <a:xfrm rot="2700000">
            <a:off x="708025" y="695325"/>
            <a:ext cx="590550" cy="590550"/>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7" name="圆角矩形 16"/>
          <p:cNvSpPr/>
          <p:nvPr/>
        </p:nvSpPr>
        <p:spPr>
          <a:xfrm rot="2700000">
            <a:off x="579438" y="695325"/>
            <a:ext cx="590550" cy="590550"/>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4348" name="矩形 50"/>
          <p:cNvSpPr/>
          <p:nvPr/>
        </p:nvSpPr>
        <p:spPr>
          <a:xfrm>
            <a:off x="1612900" y="571500"/>
            <a:ext cx="2887663" cy="644525"/>
          </a:xfrm>
          <a:prstGeom prst="rect">
            <a:avLst/>
          </a:prstGeom>
          <a:noFill/>
          <a:ln w="9525">
            <a:noFill/>
          </a:ln>
        </p:spPr>
        <p:txBody>
          <a:bodyPr>
            <a:spAutoFit/>
          </a:bodyPr>
          <a:lstStyle/>
          <a:p>
            <a:pPr eaLnBrk="1" hangingPunct="1">
              <a:lnSpc>
                <a:spcPct val="150000"/>
              </a:lnSpc>
            </a:pPr>
            <a:r>
              <a:rPr lang="zh-CN" altLang="en-US" sz="2400" dirty="0">
                <a:latin typeface="微软雅黑" panose="020B0503020204020204" pitchFamily="34" charset="-122"/>
                <a:sym typeface="Calibri Light" panose="020F0302020204030204" charset="0"/>
              </a:rPr>
              <a:t>两个版本的预填报</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9844405" y="-158115"/>
            <a:ext cx="2347595" cy="707390"/>
          </a:xfrm>
        </p:spPr>
        <p:txBody>
          <a:bodyPr/>
          <a:lstStyle/>
          <a:p>
            <a:pPr>
              <a:defRPr/>
            </a:pPr>
            <a:r>
              <a:rPr lang="zh-CN" altLang="en-US" sz="2700" b="1" dirty="0"/>
              <a:t>   </a:t>
            </a:r>
          </a:p>
        </p:txBody>
      </p:sp>
      <p:sp>
        <p:nvSpPr>
          <p:cNvPr id="18" name="矩形 17"/>
          <p:cNvSpPr/>
          <p:nvPr/>
        </p:nvSpPr>
        <p:spPr>
          <a:xfrm>
            <a:off x="1717040" y="960755"/>
            <a:ext cx="10474960" cy="1523365"/>
          </a:xfrm>
          <a:prstGeom prst="rect">
            <a:avLst/>
          </a:prstGeom>
        </p:spPr>
        <p:txBody>
          <a:bodyPr wrap="square" lIns="121917" tIns="60958" rIns="121917" bIns="60958">
            <a:spAutoFit/>
          </a:bodyPr>
          <a:lstStyle/>
          <a:p>
            <a:pPr algn="just">
              <a:lnSpc>
                <a:spcPts val="3600"/>
              </a:lnSpc>
              <a:defRPr/>
            </a:pPr>
            <a:r>
              <a:rPr lang="en-US" altLang="zh-CN" sz="2800" dirty="0">
                <a:latin typeface="微软雅黑 Light" panose="020B0502040204020203" pitchFamily="34" charset="-122"/>
                <a:ea typeface="微软雅黑 Light" panose="020B0502040204020203" pitchFamily="34" charset="-122"/>
              </a:rPr>
              <a:t>  </a:t>
            </a:r>
            <a:r>
              <a:rPr lang="en-US" altLang="zh-CN" sz="2800" dirty="0">
                <a:latin typeface="微软雅黑" panose="020B0503020204020204" pitchFamily="34" charset="-122"/>
                <a:ea typeface="微软雅黑" panose="020B0503020204020204" pitchFamily="34" charset="-122"/>
              </a:rPr>
              <a:t> </a:t>
            </a:r>
            <a:endParaRPr lang="zh-CN" altLang="zh-CN" sz="2800" b="1" dirty="0"/>
          </a:p>
          <a:p>
            <a:pPr>
              <a:defRPr/>
            </a:pPr>
            <a:endParaRPr lang="zh-CN" altLang="en-US" dirty="0"/>
          </a:p>
          <a:p>
            <a:pPr indent="609600" algn="just">
              <a:lnSpc>
                <a:spcPct val="120000"/>
              </a:lnSpc>
              <a:defRPr/>
            </a:pPr>
            <a:endParaRPr lang="en-US" altLang="zh-CN" dirty="0"/>
          </a:p>
          <a:p>
            <a:pPr indent="609600" algn="just">
              <a:lnSpc>
                <a:spcPct val="120000"/>
              </a:lnSpc>
              <a:defRPr/>
            </a:pPr>
            <a:endParaRPr lang="zh-CN" altLang="en-US" dirty="0"/>
          </a:p>
        </p:txBody>
      </p:sp>
      <p:sp>
        <p:nvSpPr>
          <p:cNvPr id="23" name="文本框 22"/>
          <p:cNvSpPr txBox="1"/>
          <p:nvPr/>
        </p:nvSpPr>
        <p:spPr>
          <a:xfrm>
            <a:off x="210820" y="960755"/>
            <a:ext cx="7561580" cy="521970"/>
          </a:xfrm>
          <a:prstGeom prst="rect">
            <a:avLst/>
          </a:prstGeom>
          <a:noFill/>
        </p:spPr>
        <p:txBody>
          <a:bodyPr wrap="square" rtlCol="0">
            <a:spAutoFit/>
          </a:bodyPr>
          <a:lstStyle/>
          <a:p>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简易申报</a:t>
            </a:r>
          </a:p>
        </p:txBody>
      </p:sp>
      <p:pic>
        <p:nvPicPr>
          <p:cNvPr id="8" name="图片 7"/>
          <p:cNvPicPr>
            <a:picLocks noChangeAspect="1"/>
          </p:cNvPicPr>
          <p:nvPr/>
        </p:nvPicPr>
        <p:blipFill>
          <a:blip r:embed="rId3"/>
          <a:stretch>
            <a:fillRect/>
          </a:stretch>
        </p:blipFill>
        <p:spPr>
          <a:xfrm>
            <a:off x="4436745" y="1728470"/>
            <a:ext cx="2782122" cy="4680000"/>
          </a:xfrm>
          <a:prstGeom prst="rect">
            <a:avLst/>
          </a:prstGeom>
        </p:spPr>
      </p:pic>
      <p:sp>
        <p:nvSpPr>
          <p:cNvPr id="13" name="右箭头 12"/>
          <p:cNvSpPr/>
          <p:nvPr/>
        </p:nvSpPr>
        <p:spPr>
          <a:xfrm>
            <a:off x="3034665" y="3797935"/>
            <a:ext cx="1028065" cy="542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842260" y="1482725"/>
            <a:ext cx="1594485" cy="2030095"/>
          </a:xfrm>
          <a:prstGeom prst="rect">
            <a:avLst/>
          </a:prstGeom>
          <a:noFill/>
        </p:spPr>
        <p:txBody>
          <a:bodyPr wrap="square" rtlCol="0">
            <a:spAutoFit/>
          </a:bodyPr>
          <a:lstStyle/>
          <a:p>
            <a:r>
              <a:rPr lang="zh-CN" altLang="en-US"/>
              <a:t>进入</a:t>
            </a:r>
            <a:r>
              <a:rPr lang="en-US" altLang="zh-CN"/>
              <a:t>“</a:t>
            </a:r>
            <a:r>
              <a:rPr lang="zh-CN" altLang="en-US">
                <a:sym typeface="+mn-ea"/>
              </a:rPr>
              <a:t>简易申报须知</a:t>
            </a:r>
            <a:r>
              <a:rPr lang="en-US" altLang="zh-CN"/>
              <a:t>”</a:t>
            </a:r>
            <a:r>
              <a:rPr lang="zh-CN" altLang="en-US"/>
              <a:t>界面，等待倒计时结束，点击</a:t>
            </a:r>
            <a:r>
              <a:rPr lang="en-US" altLang="zh-CN"/>
              <a:t>“</a:t>
            </a:r>
            <a:r>
              <a:rPr lang="zh-CN" altLang="en-US"/>
              <a:t>我已阅读并知晓</a:t>
            </a:r>
            <a:r>
              <a:rPr lang="en-US" altLang="zh-CN"/>
              <a:t>”</a:t>
            </a:r>
            <a:r>
              <a:rPr lang="zh-CN" altLang="en-US"/>
              <a:t>，进入简易申报主界面</a:t>
            </a:r>
          </a:p>
        </p:txBody>
      </p:sp>
      <p:pic>
        <p:nvPicPr>
          <p:cNvPr id="3" name="图片 2"/>
          <p:cNvPicPr>
            <a:picLocks noChangeAspect="1"/>
          </p:cNvPicPr>
          <p:nvPr/>
        </p:nvPicPr>
        <p:blipFill>
          <a:blip r:embed="rId4"/>
          <a:stretch>
            <a:fillRect/>
          </a:stretch>
        </p:blipFill>
        <p:spPr>
          <a:xfrm>
            <a:off x="9213215" y="1468120"/>
            <a:ext cx="2910205" cy="4940300"/>
          </a:xfrm>
          <a:prstGeom prst="rect">
            <a:avLst/>
          </a:prstGeom>
        </p:spPr>
      </p:pic>
      <p:sp>
        <p:nvSpPr>
          <p:cNvPr id="4" name="右箭头 3"/>
          <p:cNvSpPr/>
          <p:nvPr/>
        </p:nvSpPr>
        <p:spPr>
          <a:xfrm>
            <a:off x="7949565" y="3707765"/>
            <a:ext cx="1028065" cy="542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371080" y="1482725"/>
            <a:ext cx="1842135" cy="2030095"/>
          </a:xfrm>
          <a:prstGeom prst="rect">
            <a:avLst/>
          </a:prstGeom>
          <a:noFill/>
        </p:spPr>
        <p:txBody>
          <a:bodyPr wrap="square" rtlCol="0">
            <a:spAutoFit/>
          </a:bodyPr>
          <a:lstStyle/>
          <a:p>
            <a:r>
              <a:rPr lang="zh-CN" altLang="en-US">
                <a:sym typeface="+mn-ea"/>
              </a:rPr>
              <a:t>个人基本信息从个人中心实名认证模块带入，核对后，如需修改，可以点击进入</a:t>
            </a:r>
            <a:r>
              <a:rPr lang="en-US" altLang="zh-CN">
                <a:sym typeface="+mn-ea"/>
              </a:rPr>
              <a:t>“</a:t>
            </a:r>
            <a:r>
              <a:rPr lang="zh-CN" altLang="en-US">
                <a:sym typeface="+mn-ea"/>
              </a:rPr>
              <a:t>个人基础信息</a:t>
            </a:r>
            <a:r>
              <a:rPr lang="en-US" altLang="zh-CN">
                <a:sym typeface="+mn-ea"/>
              </a:rPr>
              <a:t>”</a:t>
            </a:r>
            <a:r>
              <a:rPr lang="zh-CN" altLang="en-US">
                <a:sym typeface="+mn-ea"/>
              </a:rPr>
              <a:t>页面修改</a:t>
            </a:r>
            <a:endParaRPr lang="zh-CN" altLang="en-US"/>
          </a:p>
        </p:txBody>
      </p:sp>
      <p:sp>
        <p:nvSpPr>
          <p:cNvPr id="7" name="文本框 6"/>
          <p:cNvSpPr txBox="1"/>
          <p:nvPr/>
        </p:nvSpPr>
        <p:spPr>
          <a:xfrm>
            <a:off x="7400290" y="4394835"/>
            <a:ext cx="1710055" cy="1737360"/>
          </a:xfrm>
          <a:prstGeom prst="rect">
            <a:avLst/>
          </a:prstGeom>
          <a:noFill/>
        </p:spPr>
        <p:txBody>
          <a:bodyPr wrap="square" rtlCol="0">
            <a:spAutoFit/>
          </a:bodyPr>
          <a:lstStyle/>
          <a:p>
            <a:pPr algn="ctr"/>
            <a:r>
              <a:rPr lang="zh-CN" altLang="en-US" dirty="0">
                <a:sym typeface="+mn-ea"/>
              </a:rPr>
              <a:t>已缴税额为</a:t>
            </a:r>
            <a:r>
              <a:rPr lang="en-US" altLang="zh-CN" dirty="0">
                <a:sym typeface="+mn-ea"/>
              </a:rPr>
              <a:t>2020</a:t>
            </a:r>
            <a:r>
              <a:rPr lang="zh-CN" altLang="en-US" dirty="0">
                <a:sym typeface="+mn-ea"/>
              </a:rPr>
              <a:t>年度</a:t>
            </a:r>
            <a:r>
              <a:rPr lang="en-US" altLang="zh-CN" dirty="0">
                <a:sym typeface="+mn-ea"/>
              </a:rPr>
              <a:t>4</a:t>
            </a:r>
            <a:r>
              <a:rPr lang="zh-CN" altLang="en-US" dirty="0">
                <a:sym typeface="+mn-ea"/>
              </a:rPr>
              <a:t>项综合所得税额合计，也是本次汇算可以申请的退税金额</a:t>
            </a:r>
            <a:endParaRPr lang="zh-CN" altLang="en-US" dirty="0"/>
          </a:p>
        </p:txBody>
      </p:sp>
      <p:pic>
        <p:nvPicPr>
          <p:cNvPr id="5" name="图片 4"/>
          <p:cNvPicPr>
            <a:picLocks noChangeAspect="1"/>
          </p:cNvPicPr>
          <p:nvPr/>
        </p:nvPicPr>
        <p:blipFill>
          <a:blip r:embed="rId5"/>
          <a:stretch>
            <a:fillRect/>
          </a:stretch>
        </p:blipFill>
        <p:spPr>
          <a:xfrm>
            <a:off x="210820" y="1482725"/>
            <a:ext cx="2627630" cy="5488305"/>
          </a:xfrm>
          <a:prstGeom prst="rect">
            <a:avLst/>
          </a:prstGeom>
        </p:spPr>
      </p:pic>
    </p:spTree>
  </p:cSld>
  <p:clrMapOvr>
    <a:masterClrMapping/>
  </p:clrMapOvr>
  <p:transition spd="slow">
    <p:cove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1345" y="165100"/>
            <a:ext cx="10320655" cy="384175"/>
          </a:xfrm>
        </p:spPr>
        <p:txBody>
          <a:bodyPr/>
          <a:lstStyle/>
          <a:p>
            <a:pPr>
              <a:defRPr/>
            </a:pPr>
            <a:r>
              <a:rPr lang="zh-CN" altLang="en-US" sz="2700" b="1" dirty="0"/>
              <a:t>  </a:t>
            </a:r>
          </a:p>
        </p:txBody>
      </p:sp>
      <p:sp>
        <p:nvSpPr>
          <p:cNvPr id="18" name="矩形 17"/>
          <p:cNvSpPr/>
          <p:nvPr/>
        </p:nvSpPr>
        <p:spPr>
          <a:xfrm>
            <a:off x="1702435" y="960120"/>
            <a:ext cx="10474960" cy="1523365"/>
          </a:xfrm>
          <a:prstGeom prst="rect">
            <a:avLst/>
          </a:prstGeom>
        </p:spPr>
        <p:txBody>
          <a:bodyPr wrap="square" lIns="121917" tIns="60958" rIns="121917" bIns="60958">
            <a:spAutoFit/>
          </a:bodyPr>
          <a:lstStyle/>
          <a:p>
            <a:pPr algn="just">
              <a:lnSpc>
                <a:spcPts val="3600"/>
              </a:lnSpc>
              <a:defRPr/>
            </a:pPr>
            <a:r>
              <a:rPr lang="en-US" altLang="zh-CN" sz="2800" dirty="0">
                <a:latin typeface="微软雅黑 Light" panose="020B0502040204020203" pitchFamily="34" charset="-122"/>
                <a:ea typeface="微软雅黑 Light" panose="020B0502040204020203" pitchFamily="34" charset="-122"/>
              </a:rPr>
              <a:t>  </a:t>
            </a:r>
            <a:r>
              <a:rPr lang="en-US" altLang="zh-CN" sz="2800" dirty="0">
                <a:latin typeface="微软雅黑" panose="020B0503020204020204" pitchFamily="34" charset="-122"/>
                <a:ea typeface="微软雅黑" panose="020B0503020204020204" pitchFamily="34" charset="-122"/>
              </a:rPr>
              <a:t> </a:t>
            </a:r>
            <a:endParaRPr lang="zh-CN" altLang="zh-CN" sz="2800" b="1" dirty="0"/>
          </a:p>
          <a:p>
            <a:pPr>
              <a:defRPr/>
            </a:pPr>
            <a:endParaRPr lang="zh-CN" altLang="en-US" dirty="0"/>
          </a:p>
          <a:p>
            <a:pPr indent="609600" algn="just">
              <a:lnSpc>
                <a:spcPct val="120000"/>
              </a:lnSpc>
              <a:defRPr/>
            </a:pPr>
            <a:endParaRPr lang="en-US" altLang="zh-CN" dirty="0"/>
          </a:p>
          <a:p>
            <a:pPr indent="609600" algn="just">
              <a:lnSpc>
                <a:spcPct val="120000"/>
              </a:lnSpc>
              <a:defRPr/>
            </a:pPr>
            <a:endParaRPr lang="zh-CN" altLang="en-US" dirty="0"/>
          </a:p>
        </p:txBody>
      </p:sp>
      <p:sp>
        <p:nvSpPr>
          <p:cNvPr id="14" name="右箭头 13"/>
          <p:cNvSpPr/>
          <p:nvPr/>
        </p:nvSpPr>
        <p:spPr>
          <a:xfrm>
            <a:off x="105410" y="3441700"/>
            <a:ext cx="1307465" cy="625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234950" y="1269365"/>
            <a:ext cx="1468120" cy="1737360"/>
          </a:xfrm>
          <a:prstGeom prst="rect">
            <a:avLst/>
          </a:prstGeom>
          <a:noFill/>
        </p:spPr>
        <p:txBody>
          <a:bodyPr wrap="square" rtlCol="0">
            <a:spAutoFit/>
          </a:bodyPr>
          <a:lstStyle/>
          <a:p>
            <a:r>
              <a:rPr lang="zh-CN" altLang="en-US">
                <a:sym typeface="+mn-ea"/>
              </a:rPr>
              <a:t>点击</a:t>
            </a:r>
            <a:r>
              <a:rPr lang="en-US" altLang="zh-CN">
                <a:sym typeface="+mn-ea"/>
              </a:rPr>
              <a:t>“</a:t>
            </a:r>
            <a:r>
              <a:rPr lang="zh-CN" altLang="en-US">
                <a:sym typeface="+mn-ea"/>
              </a:rPr>
              <a:t>查看收入纳税数据</a:t>
            </a:r>
            <a:r>
              <a:rPr lang="en-US" altLang="zh-CN">
                <a:sym typeface="+mn-ea"/>
              </a:rPr>
              <a:t>”</a:t>
            </a:r>
            <a:r>
              <a:rPr lang="zh-CN" altLang="en-US">
                <a:sym typeface="+mn-ea"/>
              </a:rPr>
              <a:t>，可以查看</a:t>
            </a:r>
            <a:r>
              <a:rPr lang="en-US" altLang="zh-CN">
                <a:sym typeface="+mn-ea"/>
              </a:rPr>
              <a:t>2020</a:t>
            </a:r>
            <a:r>
              <a:rPr lang="zh-CN" altLang="en-US">
                <a:sym typeface="+mn-ea"/>
              </a:rPr>
              <a:t>年度</a:t>
            </a:r>
            <a:r>
              <a:rPr lang="en-US" altLang="zh-CN">
                <a:sym typeface="+mn-ea"/>
              </a:rPr>
              <a:t>4</a:t>
            </a:r>
            <a:r>
              <a:rPr lang="zh-CN" altLang="en-US">
                <a:sym typeface="+mn-ea"/>
              </a:rPr>
              <a:t>项综合所得的纳税明细。</a:t>
            </a:r>
            <a:endParaRPr lang="zh-CN" altLang="en-US"/>
          </a:p>
        </p:txBody>
      </p:sp>
      <p:pic>
        <p:nvPicPr>
          <p:cNvPr id="21" name="图片 20"/>
          <p:cNvPicPr>
            <a:picLocks noChangeAspect="1"/>
          </p:cNvPicPr>
          <p:nvPr/>
        </p:nvPicPr>
        <p:blipFill>
          <a:blip r:embed="rId3"/>
          <a:stretch>
            <a:fillRect/>
          </a:stretch>
        </p:blipFill>
        <p:spPr>
          <a:xfrm>
            <a:off x="9179181" y="1500702"/>
            <a:ext cx="2766317" cy="4679028"/>
          </a:xfrm>
          <a:prstGeom prst="rect">
            <a:avLst/>
          </a:prstGeom>
        </p:spPr>
      </p:pic>
      <p:sp>
        <p:nvSpPr>
          <p:cNvPr id="22" name="右箭头 21"/>
          <p:cNvSpPr/>
          <p:nvPr/>
        </p:nvSpPr>
        <p:spPr>
          <a:xfrm>
            <a:off x="4481195" y="3550920"/>
            <a:ext cx="1163955" cy="625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4481195" y="2242820"/>
            <a:ext cx="1073785" cy="1198880"/>
          </a:xfrm>
          <a:prstGeom prst="rect">
            <a:avLst/>
          </a:prstGeom>
          <a:noFill/>
        </p:spPr>
        <p:txBody>
          <a:bodyPr wrap="square" rtlCol="0">
            <a:spAutoFit/>
          </a:bodyPr>
          <a:lstStyle/>
          <a:p>
            <a:r>
              <a:rPr lang="zh-CN" altLang="en-US">
                <a:sym typeface="+mn-ea"/>
              </a:rPr>
              <a:t>对于收入无异议，点击</a:t>
            </a:r>
            <a:r>
              <a:rPr lang="en-US" altLang="zh-CN">
                <a:sym typeface="+mn-ea"/>
              </a:rPr>
              <a:t>“</a:t>
            </a:r>
            <a:r>
              <a:rPr lang="zh-CN" altLang="en-US">
                <a:sym typeface="+mn-ea"/>
              </a:rPr>
              <a:t>返回</a:t>
            </a:r>
            <a:r>
              <a:rPr lang="en-US" altLang="zh-CN">
                <a:sym typeface="+mn-ea"/>
              </a:rPr>
              <a:t>”</a:t>
            </a:r>
            <a:endParaRPr lang="zh-CN" altLang="en-US"/>
          </a:p>
        </p:txBody>
      </p:sp>
      <p:sp>
        <p:nvSpPr>
          <p:cNvPr id="26" name="文本框 25"/>
          <p:cNvSpPr txBox="1"/>
          <p:nvPr/>
        </p:nvSpPr>
        <p:spPr>
          <a:xfrm>
            <a:off x="234950" y="4542155"/>
            <a:ext cx="1356360" cy="1198880"/>
          </a:xfrm>
          <a:prstGeom prst="rect">
            <a:avLst/>
          </a:prstGeom>
          <a:noFill/>
        </p:spPr>
        <p:txBody>
          <a:bodyPr wrap="square" rtlCol="0">
            <a:spAutoFit/>
          </a:bodyPr>
          <a:lstStyle/>
          <a:p>
            <a:r>
              <a:rPr lang="zh-CN" altLang="en-US">
                <a:sym typeface="+mn-ea"/>
              </a:rPr>
              <a:t>如果从未取得该笔收入，可以进行申诉</a:t>
            </a:r>
            <a:endParaRPr lang="zh-CN" altLang="en-US"/>
          </a:p>
        </p:txBody>
      </p:sp>
      <p:pic>
        <p:nvPicPr>
          <p:cNvPr id="27" name="图片 26"/>
          <p:cNvPicPr>
            <a:picLocks noChangeAspect="1"/>
          </p:cNvPicPr>
          <p:nvPr/>
        </p:nvPicPr>
        <p:blipFill>
          <a:blip r:embed="rId4"/>
          <a:stretch>
            <a:fillRect/>
          </a:stretch>
        </p:blipFill>
        <p:spPr>
          <a:xfrm>
            <a:off x="5470814" y="1500702"/>
            <a:ext cx="2803160" cy="4742331"/>
          </a:xfrm>
          <a:prstGeom prst="rect">
            <a:avLst/>
          </a:prstGeom>
        </p:spPr>
      </p:pic>
      <p:sp>
        <p:nvSpPr>
          <p:cNvPr id="28" name="右箭头 27"/>
          <p:cNvSpPr/>
          <p:nvPr/>
        </p:nvSpPr>
        <p:spPr>
          <a:xfrm>
            <a:off x="8321040" y="3810000"/>
            <a:ext cx="1163955" cy="625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5"/>
          <a:stretch>
            <a:fillRect/>
          </a:stretch>
        </p:blipFill>
        <p:spPr>
          <a:xfrm>
            <a:off x="1702435" y="1564005"/>
            <a:ext cx="2713990" cy="4599940"/>
          </a:xfrm>
          <a:prstGeom prst="rect">
            <a:avLst/>
          </a:prstGeom>
        </p:spPr>
      </p:pic>
    </p:spTree>
  </p:cSld>
  <p:clrMapOvr>
    <a:masterClrMapping/>
  </p:clrMapOvr>
  <p:transition spd="slow">
    <p:cove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1345" y="165100"/>
            <a:ext cx="10320655" cy="384175"/>
          </a:xfrm>
        </p:spPr>
        <p:txBody>
          <a:bodyPr/>
          <a:lstStyle/>
          <a:p>
            <a:pPr>
              <a:defRPr/>
            </a:pPr>
            <a:r>
              <a:rPr lang="zh-CN" altLang="en-US" sz="2700" b="1" dirty="0"/>
              <a:t>   </a:t>
            </a:r>
          </a:p>
        </p:txBody>
      </p:sp>
      <p:sp>
        <p:nvSpPr>
          <p:cNvPr id="18" name="矩形 17"/>
          <p:cNvSpPr/>
          <p:nvPr/>
        </p:nvSpPr>
        <p:spPr>
          <a:xfrm>
            <a:off x="1731010" y="960755"/>
            <a:ext cx="10474960" cy="1523365"/>
          </a:xfrm>
          <a:prstGeom prst="rect">
            <a:avLst/>
          </a:prstGeom>
        </p:spPr>
        <p:txBody>
          <a:bodyPr wrap="square" lIns="121917" tIns="60958" rIns="121917" bIns="60958">
            <a:spAutoFit/>
          </a:bodyPr>
          <a:lstStyle/>
          <a:p>
            <a:pPr algn="just">
              <a:lnSpc>
                <a:spcPts val="3600"/>
              </a:lnSpc>
              <a:defRPr/>
            </a:pPr>
            <a:r>
              <a:rPr lang="en-US" altLang="zh-CN" sz="2800" dirty="0">
                <a:latin typeface="微软雅黑 Light" panose="020B0502040204020203" pitchFamily="34" charset="-122"/>
                <a:ea typeface="微软雅黑 Light" panose="020B0502040204020203" pitchFamily="34" charset="-122"/>
              </a:rPr>
              <a:t>  </a:t>
            </a:r>
            <a:r>
              <a:rPr lang="en-US" altLang="zh-CN" sz="2800" dirty="0">
                <a:latin typeface="微软雅黑" panose="020B0503020204020204" pitchFamily="34" charset="-122"/>
                <a:ea typeface="微软雅黑" panose="020B0503020204020204" pitchFamily="34" charset="-122"/>
              </a:rPr>
              <a:t> </a:t>
            </a:r>
            <a:endParaRPr lang="zh-CN" altLang="zh-CN" sz="2800" b="1" dirty="0"/>
          </a:p>
          <a:p>
            <a:pPr>
              <a:defRPr/>
            </a:pPr>
            <a:endParaRPr lang="zh-CN" altLang="en-US" dirty="0"/>
          </a:p>
          <a:p>
            <a:pPr indent="609600" algn="just">
              <a:lnSpc>
                <a:spcPct val="120000"/>
              </a:lnSpc>
              <a:defRPr/>
            </a:pPr>
            <a:endParaRPr lang="en-US" altLang="zh-CN" dirty="0"/>
          </a:p>
          <a:p>
            <a:pPr indent="609600" algn="just">
              <a:lnSpc>
                <a:spcPct val="120000"/>
              </a:lnSpc>
              <a:defRPr/>
            </a:pPr>
            <a:endParaRPr lang="zh-CN" altLang="en-US" dirty="0"/>
          </a:p>
        </p:txBody>
      </p:sp>
      <p:sp>
        <p:nvSpPr>
          <p:cNvPr id="23" name="文本框 22"/>
          <p:cNvSpPr txBox="1"/>
          <p:nvPr/>
        </p:nvSpPr>
        <p:spPr>
          <a:xfrm>
            <a:off x="1099820" y="1152525"/>
            <a:ext cx="6471285" cy="521970"/>
          </a:xfrm>
          <a:prstGeom prst="rect">
            <a:avLst/>
          </a:prstGeom>
          <a:noFill/>
        </p:spPr>
        <p:txBody>
          <a:bodyPr wrap="square" rtlCol="0">
            <a:spAutoFit/>
          </a:bodyPr>
          <a:lstStyle/>
          <a:p>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标准申报</a:t>
            </a:r>
          </a:p>
        </p:txBody>
      </p:sp>
      <p:sp>
        <p:nvSpPr>
          <p:cNvPr id="8" name="文本框 7"/>
          <p:cNvSpPr txBox="1"/>
          <p:nvPr/>
        </p:nvSpPr>
        <p:spPr>
          <a:xfrm>
            <a:off x="4839335" y="1152525"/>
            <a:ext cx="6080760" cy="4663440"/>
          </a:xfrm>
          <a:prstGeom prst="rect">
            <a:avLst/>
          </a:prstGeom>
          <a:noFill/>
        </p:spPr>
        <p:txBody>
          <a:bodyPr wrap="square" rtlCol="0" anchor="t">
            <a:spAutoFit/>
          </a:bodyPr>
          <a:lstStyle/>
          <a:p>
            <a:pPr eaLnBrk="1" latinLnBrk="0" hangingPunct="1">
              <a:lnSpc>
                <a:spcPct val="150000"/>
              </a:lnSpc>
            </a:pPr>
            <a:r>
              <a:rPr sz="2000">
                <a:latin typeface="华文宋体" panose="02010600040101010101" charset="-122"/>
                <a:ea typeface="华文宋体" panose="02010600040101010101" charset="-122"/>
                <a:cs typeface="华文宋体" panose="02010600040101010101" charset="-122"/>
              </a:rPr>
              <a:t>标准申报模式下有两种填报方式：</a:t>
            </a:r>
          </a:p>
          <a:p>
            <a:pPr eaLnBrk="1" latinLnBrk="0" hangingPunct="1">
              <a:lnSpc>
                <a:spcPct val="150000"/>
              </a:lnSpc>
            </a:pPr>
            <a:r>
              <a:rPr sz="2000">
                <a:latin typeface="华文宋体" panose="02010600040101010101" charset="-122"/>
                <a:ea typeface="华文宋体" panose="02010600040101010101" charset="-122"/>
                <a:cs typeface="华文宋体" panose="02010600040101010101" charset="-122"/>
              </a:rPr>
              <a:t>1.纳税人可选择“</a:t>
            </a:r>
            <a:r>
              <a:rPr lang="zh-CN" sz="2000">
                <a:latin typeface="华文宋体" panose="02010600040101010101" charset="-122"/>
                <a:ea typeface="华文宋体" panose="02010600040101010101" charset="-122"/>
                <a:cs typeface="华文宋体" panose="02010600040101010101" charset="-122"/>
              </a:rPr>
              <a:t>我需要申报表预填服务</a:t>
            </a:r>
            <a:r>
              <a:rPr sz="2000">
                <a:latin typeface="华文宋体" panose="02010600040101010101" charset="-122"/>
                <a:ea typeface="华文宋体" panose="02010600040101010101" charset="-122"/>
                <a:cs typeface="华文宋体" panose="02010600040101010101" charset="-122"/>
              </a:rPr>
              <a:t>”，其中收入纳税数据来源于扣缴义务人代为填报以及自行填报的收入和专项附加扣除信息</a:t>
            </a:r>
            <a:r>
              <a:rPr sz="2000">
                <a:solidFill>
                  <a:srgbClr val="FF0000"/>
                </a:solidFill>
                <a:latin typeface="华文宋体" panose="02010600040101010101" charset="-122"/>
                <a:ea typeface="华文宋体" panose="02010600040101010101" charset="-122"/>
                <a:cs typeface="华文宋体" panose="02010600040101010101" charset="-122"/>
              </a:rPr>
              <a:t>（推荐使用）</a:t>
            </a:r>
            <a:r>
              <a:rPr sz="2000">
                <a:latin typeface="华文宋体" panose="02010600040101010101" charset="-122"/>
                <a:ea typeface="华文宋体" panose="02010600040101010101" charset="-122"/>
                <a:cs typeface="华文宋体" panose="02010600040101010101" charset="-122"/>
              </a:rPr>
              <a:t>；</a:t>
            </a:r>
          </a:p>
          <a:p>
            <a:pPr eaLnBrk="1" latinLnBrk="0" hangingPunct="1">
              <a:lnSpc>
                <a:spcPct val="150000"/>
              </a:lnSpc>
            </a:pPr>
            <a:endParaRPr sz="2000">
              <a:latin typeface="华文宋体" panose="02010600040101010101" charset="-122"/>
              <a:ea typeface="华文宋体" panose="02010600040101010101" charset="-122"/>
              <a:cs typeface="华文宋体" panose="02010600040101010101" charset="-122"/>
            </a:endParaRPr>
          </a:p>
          <a:p>
            <a:pPr eaLnBrk="1" latinLnBrk="0" hangingPunct="1">
              <a:lnSpc>
                <a:spcPct val="150000"/>
              </a:lnSpc>
            </a:pPr>
            <a:r>
              <a:rPr sz="2000">
                <a:latin typeface="华文宋体" panose="02010600040101010101" charset="-122"/>
                <a:ea typeface="华文宋体" panose="02010600040101010101" charset="-122"/>
                <a:cs typeface="华文宋体" panose="02010600040101010101" charset="-122"/>
              </a:rPr>
              <a:t>2.也可以选择“</a:t>
            </a:r>
            <a:r>
              <a:rPr lang="zh-CN" sz="2000">
                <a:latin typeface="华文宋体" panose="02010600040101010101" charset="-122"/>
                <a:ea typeface="华文宋体" panose="02010600040101010101" charset="-122"/>
                <a:cs typeface="华文宋体" panose="02010600040101010101" charset="-122"/>
              </a:rPr>
              <a:t>我要填报空白申报表</a:t>
            </a:r>
            <a:r>
              <a:rPr sz="2000">
                <a:latin typeface="华文宋体" panose="02010600040101010101" charset="-122"/>
                <a:ea typeface="华文宋体" panose="02010600040101010101" charset="-122"/>
                <a:cs typeface="华文宋体" panose="02010600040101010101" charset="-122"/>
              </a:rPr>
              <a:t>”，此时填报界面无数据，只有基本校验。</a:t>
            </a:r>
          </a:p>
          <a:p>
            <a:pPr eaLnBrk="1" latinLnBrk="0" hangingPunct="1">
              <a:lnSpc>
                <a:spcPct val="150000"/>
              </a:lnSpc>
            </a:pPr>
            <a:endParaRPr sz="2000">
              <a:latin typeface="华文宋体" panose="02010600040101010101" charset="-122"/>
              <a:ea typeface="华文宋体" panose="02010600040101010101" charset="-122"/>
              <a:cs typeface="华文宋体" panose="02010600040101010101" charset="-122"/>
            </a:endParaRPr>
          </a:p>
          <a:p>
            <a:pPr eaLnBrk="1" latinLnBrk="0" hangingPunct="1">
              <a:lnSpc>
                <a:spcPct val="150000"/>
              </a:lnSpc>
            </a:pPr>
            <a:r>
              <a:rPr sz="2000">
                <a:latin typeface="华文宋体" panose="02010600040101010101" charset="-122"/>
                <a:ea typeface="华文宋体" panose="02010600040101010101" charset="-122"/>
                <a:cs typeface="华文宋体" panose="02010600040101010101" charset="-122"/>
              </a:rPr>
              <a:t>点击填报方式旁边的</a:t>
            </a:r>
            <a:r>
              <a:rPr lang="en-US" altLang="zh-CN" sz="2000">
                <a:latin typeface="华文宋体" panose="02010600040101010101" charset="-122"/>
                <a:ea typeface="华文宋体" panose="02010600040101010101" charset="-122"/>
                <a:cs typeface="华文宋体" panose="02010600040101010101" charset="-122"/>
              </a:rPr>
              <a:t>“</a:t>
            </a:r>
            <a:r>
              <a:rPr sz="2000">
                <a:latin typeface="华文宋体" panose="02010600040101010101" charset="-122"/>
                <a:ea typeface="华文宋体" panose="02010600040101010101" charset="-122"/>
                <a:cs typeface="华文宋体" panose="02010600040101010101" charset="-122"/>
                <a:sym typeface="+mn-ea"/>
              </a:rPr>
              <a:t>查看收入纳税数据</a:t>
            </a:r>
            <a:r>
              <a:rPr lang="en-US" altLang="zh-CN" sz="2000">
                <a:latin typeface="华文宋体" panose="02010600040101010101" charset="-122"/>
                <a:ea typeface="华文宋体" panose="02010600040101010101" charset="-122"/>
                <a:cs typeface="华文宋体" panose="02010600040101010101" charset="-122"/>
              </a:rPr>
              <a:t>”</a:t>
            </a:r>
            <a:r>
              <a:rPr sz="2000">
                <a:latin typeface="华文宋体" panose="02010600040101010101" charset="-122"/>
                <a:ea typeface="华文宋体" panose="02010600040101010101" charset="-122"/>
                <a:cs typeface="华文宋体" panose="02010600040101010101" charset="-122"/>
              </a:rPr>
              <a:t>，可以查看收入纳税数据和专项附加扣除采集记录。</a:t>
            </a:r>
          </a:p>
        </p:txBody>
      </p:sp>
      <p:pic>
        <p:nvPicPr>
          <p:cNvPr id="4" name="图片 3"/>
          <p:cNvPicPr>
            <a:picLocks noChangeAspect="1"/>
          </p:cNvPicPr>
          <p:nvPr/>
        </p:nvPicPr>
        <p:blipFill>
          <a:blip r:embed="rId3"/>
          <a:stretch>
            <a:fillRect/>
          </a:stretch>
        </p:blipFill>
        <p:spPr>
          <a:xfrm>
            <a:off x="1099820" y="1674495"/>
            <a:ext cx="2264410" cy="4488815"/>
          </a:xfrm>
          <a:prstGeom prst="rect">
            <a:avLst/>
          </a:prstGeom>
        </p:spPr>
      </p:pic>
    </p:spTree>
  </p:cSld>
  <p:clrMapOvr>
    <a:masterClrMapping/>
  </p:clrMapOvr>
  <p:transition spd="slow">
    <p:cove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1345" y="165100"/>
            <a:ext cx="10320655" cy="384175"/>
          </a:xfrm>
        </p:spPr>
        <p:txBody>
          <a:bodyPr/>
          <a:lstStyle/>
          <a:p>
            <a:pPr>
              <a:defRPr/>
            </a:pPr>
            <a:r>
              <a:rPr lang="zh-CN" altLang="en-US" sz="2700" b="1" dirty="0"/>
              <a:t>   </a:t>
            </a:r>
          </a:p>
        </p:txBody>
      </p:sp>
      <p:sp>
        <p:nvSpPr>
          <p:cNvPr id="18" name="矩形 17"/>
          <p:cNvSpPr/>
          <p:nvPr/>
        </p:nvSpPr>
        <p:spPr>
          <a:xfrm>
            <a:off x="1717040" y="960755"/>
            <a:ext cx="10474960" cy="1523365"/>
          </a:xfrm>
          <a:prstGeom prst="rect">
            <a:avLst/>
          </a:prstGeom>
        </p:spPr>
        <p:txBody>
          <a:bodyPr wrap="square" lIns="121917" tIns="60958" rIns="121917" bIns="60958">
            <a:spAutoFit/>
          </a:bodyPr>
          <a:lstStyle/>
          <a:p>
            <a:pPr algn="just">
              <a:lnSpc>
                <a:spcPts val="3600"/>
              </a:lnSpc>
              <a:defRPr/>
            </a:pPr>
            <a:r>
              <a:rPr lang="en-US" altLang="zh-CN" sz="2800" dirty="0">
                <a:latin typeface="微软雅黑 Light" panose="020B0502040204020203" pitchFamily="34" charset="-122"/>
                <a:ea typeface="微软雅黑 Light" panose="020B0502040204020203" pitchFamily="34" charset="-122"/>
              </a:rPr>
              <a:t>  </a:t>
            </a:r>
            <a:r>
              <a:rPr lang="en-US" altLang="zh-CN" sz="2800" dirty="0">
                <a:latin typeface="微软雅黑" panose="020B0503020204020204" pitchFamily="34" charset="-122"/>
                <a:ea typeface="微软雅黑" panose="020B0503020204020204" pitchFamily="34" charset="-122"/>
              </a:rPr>
              <a:t> </a:t>
            </a:r>
            <a:endParaRPr lang="zh-CN" altLang="zh-CN" sz="2800" b="1" dirty="0"/>
          </a:p>
          <a:p>
            <a:pPr>
              <a:defRPr/>
            </a:pPr>
            <a:endParaRPr lang="zh-CN" altLang="en-US" dirty="0"/>
          </a:p>
          <a:p>
            <a:pPr indent="609600" algn="just">
              <a:lnSpc>
                <a:spcPct val="120000"/>
              </a:lnSpc>
              <a:defRPr/>
            </a:pPr>
            <a:endParaRPr lang="en-US" altLang="zh-CN" dirty="0"/>
          </a:p>
          <a:p>
            <a:pPr indent="609600" algn="just">
              <a:lnSpc>
                <a:spcPct val="120000"/>
              </a:lnSpc>
              <a:defRPr/>
            </a:pPr>
            <a:endParaRPr lang="zh-CN" altLang="en-US" dirty="0"/>
          </a:p>
        </p:txBody>
      </p:sp>
      <p:sp>
        <p:nvSpPr>
          <p:cNvPr id="23" name="文本框 22"/>
          <p:cNvSpPr txBox="1"/>
          <p:nvPr/>
        </p:nvSpPr>
        <p:spPr>
          <a:xfrm>
            <a:off x="1115060" y="1152525"/>
            <a:ext cx="6471285" cy="521970"/>
          </a:xfrm>
          <a:prstGeom prst="rect">
            <a:avLst/>
          </a:prstGeom>
          <a:noFill/>
        </p:spPr>
        <p:txBody>
          <a:bodyPr wrap="square" rtlCol="0">
            <a:spAutoFit/>
          </a:bodyPr>
          <a:lstStyle/>
          <a:p>
            <a:r>
              <a:rPr lang="zh-CN" altLang="en-US" sz="2800" b="1">
                <a:latin typeface="Calibri" panose="020F0502020204030204" pitchFamily="34" charset="0"/>
                <a:ea typeface="微软雅黑" panose="020B0503020204020204" pitchFamily="34" charset="-122"/>
                <a:cs typeface="微软雅黑" panose="020B0503020204020204" pitchFamily="34" charset="-122"/>
              </a:rPr>
              <a:t>①</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标准申报——</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我需要申报表预填服务</a:t>
            </a:r>
            <a:endParaRPr lang="zh-CN" altLang="en-US" sz="2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右箭头 18"/>
          <p:cNvSpPr/>
          <p:nvPr/>
        </p:nvSpPr>
        <p:spPr>
          <a:xfrm>
            <a:off x="4298950" y="3715385"/>
            <a:ext cx="629920" cy="431800"/>
          </a:xfrm>
          <a:prstGeom prst="rightArrow">
            <a:avLst>
              <a:gd name="adj1" fmla="val 50000"/>
              <a:gd name="adj2" fmla="val 3382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sp>
      <p:sp>
        <p:nvSpPr>
          <p:cNvPr id="4" name="文本框 3"/>
          <p:cNvSpPr txBox="1"/>
          <p:nvPr/>
        </p:nvSpPr>
        <p:spPr>
          <a:xfrm>
            <a:off x="4015740" y="2516505"/>
            <a:ext cx="1196340" cy="1198880"/>
          </a:xfrm>
          <a:prstGeom prst="rect">
            <a:avLst/>
          </a:prstGeom>
          <a:noFill/>
        </p:spPr>
        <p:txBody>
          <a:bodyPr wrap="square" rtlCol="0">
            <a:spAutoFit/>
          </a:bodyPr>
          <a:lstStyle/>
          <a:p>
            <a:r>
              <a:rPr lang="zh-CN" altLang="en-US"/>
              <a:t>选中相应填报方式，点击“开始申报”</a:t>
            </a:r>
          </a:p>
        </p:txBody>
      </p:sp>
      <p:sp>
        <p:nvSpPr>
          <p:cNvPr id="10" name="右箭头 18"/>
          <p:cNvSpPr/>
          <p:nvPr/>
        </p:nvSpPr>
        <p:spPr>
          <a:xfrm>
            <a:off x="8382635" y="3715385"/>
            <a:ext cx="629920" cy="431800"/>
          </a:xfrm>
          <a:prstGeom prst="rightArrow">
            <a:avLst>
              <a:gd name="adj1" fmla="val 50000"/>
              <a:gd name="adj2" fmla="val 3382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sp>
      <p:sp>
        <p:nvSpPr>
          <p:cNvPr id="5" name="文本框 4"/>
          <p:cNvSpPr txBox="1"/>
          <p:nvPr/>
        </p:nvSpPr>
        <p:spPr>
          <a:xfrm>
            <a:off x="8314055" y="2321560"/>
            <a:ext cx="1307465" cy="1476375"/>
          </a:xfrm>
          <a:prstGeom prst="rect">
            <a:avLst/>
          </a:prstGeom>
          <a:noFill/>
        </p:spPr>
        <p:txBody>
          <a:bodyPr wrap="square" rtlCol="0">
            <a:spAutoFit/>
          </a:bodyPr>
          <a:lstStyle/>
          <a:p>
            <a:r>
              <a:rPr lang="zh-CN" altLang="en-US"/>
              <a:t>点击下一步，进入“收入和税前扣除”模块</a:t>
            </a:r>
          </a:p>
        </p:txBody>
      </p:sp>
      <p:sp>
        <p:nvSpPr>
          <p:cNvPr id="11" name="文本框 10"/>
          <p:cNvSpPr txBox="1"/>
          <p:nvPr/>
        </p:nvSpPr>
        <p:spPr>
          <a:xfrm>
            <a:off x="8208010" y="4380230"/>
            <a:ext cx="1170940" cy="2030095"/>
          </a:xfrm>
          <a:prstGeom prst="rect">
            <a:avLst/>
          </a:prstGeom>
          <a:noFill/>
        </p:spPr>
        <p:txBody>
          <a:bodyPr wrap="square" rtlCol="0">
            <a:spAutoFit/>
          </a:bodyPr>
          <a:lstStyle/>
          <a:p>
            <a:r>
              <a:rPr lang="zh-CN" altLang="en-US">
                <a:sym typeface="+mn-ea"/>
              </a:rPr>
              <a:t>如果存在</a:t>
            </a:r>
            <a:r>
              <a:rPr lang="en-US" altLang="zh-CN">
                <a:sym typeface="+mn-ea"/>
              </a:rPr>
              <a:t>“</a:t>
            </a:r>
            <a:r>
              <a:rPr lang="zh-CN" altLang="en-US">
                <a:sym typeface="+mn-ea"/>
              </a:rPr>
              <a:t>一次性奖金</a:t>
            </a:r>
            <a:r>
              <a:rPr lang="en-US" altLang="zh-CN">
                <a:sym typeface="+mn-ea"/>
              </a:rPr>
              <a:t>”</a:t>
            </a:r>
            <a:r>
              <a:rPr lang="zh-CN" altLang="en-US">
                <a:sym typeface="+mn-ea"/>
              </a:rPr>
              <a:t>，点击工资薪金，对计税方式进行选择</a:t>
            </a:r>
            <a:endParaRPr lang="zh-CN" altLang="en-US"/>
          </a:p>
        </p:txBody>
      </p:sp>
      <p:pic>
        <p:nvPicPr>
          <p:cNvPr id="7" name="图片 6"/>
          <p:cNvPicPr>
            <a:picLocks noChangeAspect="1"/>
          </p:cNvPicPr>
          <p:nvPr/>
        </p:nvPicPr>
        <p:blipFill>
          <a:blip r:embed="rId3"/>
          <a:stretch>
            <a:fillRect/>
          </a:stretch>
        </p:blipFill>
        <p:spPr>
          <a:xfrm>
            <a:off x="1215390" y="1903730"/>
            <a:ext cx="2148840" cy="4259580"/>
          </a:xfrm>
          <a:prstGeom prst="rect">
            <a:avLst/>
          </a:prstGeom>
        </p:spPr>
      </p:pic>
      <p:pic>
        <p:nvPicPr>
          <p:cNvPr id="12" name="图片 11" descr="7"/>
          <p:cNvPicPr>
            <a:picLocks noChangeAspect="1"/>
          </p:cNvPicPr>
          <p:nvPr/>
        </p:nvPicPr>
        <p:blipFill>
          <a:blip r:embed="rId4"/>
          <a:stretch>
            <a:fillRect/>
          </a:stretch>
        </p:blipFill>
        <p:spPr>
          <a:xfrm>
            <a:off x="5260975" y="1766570"/>
            <a:ext cx="2325370" cy="5033645"/>
          </a:xfrm>
          <a:prstGeom prst="rect">
            <a:avLst/>
          </a:prstGeom>
        </p:spPr>
      </p:pic>
      <p:pic>
        <p:nvPicPr>
          <p:cNvPr id="13" name="图片 12" descr="8"/>
          <p:cNvPicPr>
            <a:picLocks noChangeAspect="1"/>
          </p:cNvPicPr>
          <p:nvPr/>
        </p:nvPicPr>
        <p:blipFill>
          <a:blip r:embed="rId5"/>
          <a:stretch>
            <a:fillRect/>
          </a:stretch>
        </p:blipFill>
        <p:spPr>
          <a:xfrm>
            <a:off x="9751060" y="1673860"/>
            <a:ext cx="2102485" cy="4552950"/>
          </a:xfrm>
          <a:prstGeom prst="rect">
            <a:avLst/>
          </a:prstGeom>
        </p:spPr>
      </p:pic>
    </p:spTree>
  </p:cSld>
  <p:clrMapOvr>
    <a:masterClrMapping/>
  </p:clrMapOvr>
  <p:transition spd="slow">
    <p:cove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1345" y="165100"/>
            <a:ext cx="10320655" cy="384175"/>
          </a:xfrm>
        </p:spPr>
        <p:txBody>
          <a:bodyPr/>
          <a:lstStyle/>
          <a:p>
            <a:pPr>
              <a:defRPr/>
            </a:pPr>
            <a:r>
              <a:rPr lang="zh-CN" altLang="en-US" sz="2700" b="1" dirty="0"/>
              <a:t>   </a:t>
            </a:r>
          </a:p>
        </p:txBody>
      </p:sp>
      <p:sp>
        <p:nvSpPr>
          <p:cNvPr id="18" name="矩形 17"/>
          <p:cNvSpPr/>
          <p:nvPr/>
        </p:nvSpPr>
        <p:spPr>
          <a:xfrm>
            <a:off x="1717040" y="960755"/>
            <a:ext cx="10474960" cy="1523365"/>
          </a:xfrm>
          <a:prstGeom prst="rect">
            <a:avLst/>
          </a:prstGeom>
        </p:spPr>
        <p:txBody>
          <a:bodyPr wrap="square" lIns="121917" tIns="60958" rIns="121917" bIns="60958">
            <a:spAutoFit/>
          </a:bodyPr>
          <a:lstStyle/>
          <a:p>
            <a:pPr algn="just">
              <a:lnSpc>
                <a:spcPts val="3600"/>
              </a:lnSpc>
              <a:defRPr/>
            </a:pPr>
            <a:r>
              <a:rPr lang="en-US" altLang="zh-CN" sz="2800" dirty="0">
                <a:latin typeface="微软雅黑 Light" panose="020B0502040204020203" pitchFamily="34" charset="-122"/>
                <a:ea typeface="微软雅黑 Light" panose="020B0502040204020203" pitchFamily="34" charset="-122"/>
              </a:rPr>
              <a:t>  </a:t>
            </a:r>
            <a:r>
              <a:rPr lang="en-US" altLang="zh-CN" sz="2800" dirty="0">
                <a:latin typeface="微软雅黑" panose="020B0503020204020204" pitchFamily="34" charset="-122"/>
                <a:ea typeface="微软雅黑" panose="020B0503020204020204" pitchFamily="34" charset="-122"/>
              </a:rPr>
              <a:t> </a:t>
            </a:r>
            <a:endParaRPr lang="zh-CN" altLang="zh-CN" sz="2800" b="1" dirty="0"/>
          </a:p>
          <a:p>
            <a:pPr>
              <a:defRPr/>
            </a:pPr>
            <a:endParaRPr lang="zh-CN" altLang="en-US" dirty="0"/>
          </a:p>
          <a:p>
            <a:pPr indent="609600" algn="just">
              <a:lnSpc>
                <a:spcPct val="120000"/>
              </a:lnSpc>
              <a:defRPr/>
            </a:pPr>
            <a:endParaRPr lang="en-US" altLang="zh-CN" dirty="0"/>
          </a:p>
          <a:p>
            <a:pPr indent="609600" algn="just">
              <a:lnSpc>
                <a:spcPct val="120000"/>
              </a:lnSpc>
              <a:defRPr/>
            </a:pPr>
            <a:endParaRPr lang="zh-CN" altLang="en-US" dirty="0"/>
          </a:p>
        </p:txBody>
      </p:sp>
      <p:sp>
        <p:nvSpPr>
          <p:cNvPr id="13" name="右箭头 18"/>
          <p:cNvSpPr/>
          <p:nvPr/>
        </p:nvSpPr>
        <p:spPr>
          <a:xfrm>
            <a:off x="675640" y="3213100"/>
            <a:ext cx="1219200" cy="431800"/>
          </a:xfrm>
          <a:prstGeom prst="rightArrow">
            <a:avLst>
              <a:gd name="adj1" fmla="val 50000"/>
              <a:gd name="adj2" fmla="val 3382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sp>
      <p:sp>
        <p:nvSpPr>
          <p:cNvPr id="15" name="右箭头 18"/>
          <p:cNvSpPr/>
          <p:nvPr/>
        </p:nvSpPr>
        <p:spPr>
          <a:xfrm>
            <a:off x="5211445" y="3331210"/>
            <a:ext cx="1101090" cy="431800"/>
          </a:xfrm>
          <a:prstGeom prst="rightArrow">
            <a:avLst>
              <a:gd name="adj1" fmla="val 50000"/>
              <a:gd name="adj2" fmla="val 3382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sp>
      <p:sp>
        <p:nvSpPr>
          <p:cNvPr id="4" name="文本框 3"/>
          <p:cNvSpPr txBox="1"/>
          <p:nvPr/>
        </p:nvSpPr>
        <p:spPr>
          <a:xfrm>
            <a:off x="5212080" y="1474470"/>
            <a:ext cx="1390650" cy="2011680"/>
          </a:xfrm>
          <a:prstGeom prst="rect">
            <a:avLst/>
          </a:prstGeom>
          <a:noFill/>
        </p:spPr>
        <p:txBody>
          <a:bodyPr wrap="square" rtlCol="0">
            <a:spAutoFit/>
          </a:bodyPr>
          <a:lstStyle/>
          <a:p>
            <a:r>
              <a:rPr lang="zh-CN" altLang="en-US"/>
              <a:t>选择单独计税就是作为全年一次性奖金，选择上面的，就是并入综合所得</a:t>
            </a:r>
          </a:p>
        </p:txBody>
      </p:sp>
      <p:sp>
        <p:nvSpPr>
          <p:cNvPr id="5" name="文本框 4"/>
          <p:cNvSpPr txBox="1"/>
          <p:nvPr/>
        </p:nvSpPr>
        <p:spPr>
          <a:xfrm>
            <a:off x="5267325" y="4075430"/>
            <a:ext cx="1460500" cy="1753235"/>
          </a:xfrm>
          <a:prstGeom prst="rect">
            <a:avLst/>
          </a:prstGeom>
          <a:noFill/>
        </p:spPr>
        <p:txBody>
          <a:bodyPr wrap="square" rtlCol="0">
            <a:spAutoFit/>
          </a:bodyPr>
          <a:lstStyle/>
          <a:p>
            <a:r>
              <a:rPr lang="zh-CN" altLang="en-US"/>
              <a:t>觉得哪种方式划算就放到哪里，选择后会出现收入的详细界面</a:t>
            </a:r>
          </a:p>
        </p:txBody>
      </p:sp>
      <p:sp>
        <p:nvSpPr>
          <p:cNvPr id="7" name="文本框 6"/>
          <p:cNvSpPr txBox="1"/>
          <p:nvPr/>
        </p:nvSpPr>
        <p:spPr>
          <a:xfrm>
            <a:off x="9449435" y="1214120"/>
            <a:ext cx="2416810" cy="2011680"/>
          </a:xfrm>
          <a:prstGeom prst="rect">
            <a:avLst/>
          </a:prstGeom>
          <a:noFill/>
        </p:spPr>
        <p:txBody>
          <a:bodyPr wrap="square" rtlCol="0">
            <a:spAutoFit/>
          </a:bodyPr>
          <a:lstStyle/>
          <a:p>
            <a:r>
              <a:rPr lang="zh-CN" altLang="en-US"/>
              <a:t>如果除了单位申报的收入还有其他所得，在相应的所得下点击“新增”进行添加。如果对工资有异议，可以选中相应的工资，进行申诉操作。</a:t>
            </a:r>
          </a:p>
        </p:txBody>
      </p:sp>
      <p:sp>
        <p:nvSpPr>
          <p:cNvPr id="10" name="右箭头 18"/>
          <p:cNvSpPr/>
          <p:nvPr/>
        </p:nvSpPr>
        <p:spPr>
          <a:xfrm>
            <a:off x="9989185" y="3521075"/>
            <a:ext cx="1277620" cy="431800"/>
          </a:xfrm>
          <a:prstGeom prst="rightArrow">
            <a:avLst>
              <a:gd name="adj1" fmla="val 50000"/>
              <a:gd name="adj2" fmla="val 3382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sp>
      <p:sp>
        <p:nvSpPr>
          <p:cNvPr id="11" name="文本框 10"/>
          <p:cNvSpPr txBox="1"/>
          <p:nvPr/>
        </p:nvSpPr>
        <p:spPr>
          <a:xfrm>
            <a:off x="9580880" y="4173855"/>
            <a:ext cx="2093595" cy="922020"/>
          </a:xfrm>
          <a:prstGeom prst="rect">
            <a:avLst/>
          </a:prstGeom>
          <a:noFill/>
        </p:spPr>
        <p:txBody>
          <a:bodyPr wrap="square" rtlCol="0">
            <a:spAutoFit/>
          </a:bodyPr>
          <a:lstStyle/>
          <a:p>
            <a:r>
              <a:rPr lang="zh-CN" altLang="en-US"/>
              <a:t>可以通过变换页签查看对应的综合所得的收入列表</a:t>
            </a:r>
          </a:p>
        </p:txBody>
      </p:sp>
      <p:pic>
        <p:nvPicPr>
          <p:cNvPr id="6" name="图片 5"/>
          <p:cNvPicPr>
            <a:picLocks noChangeAspect="1"/>
          </p:cNvPicPr>
          <p:nvPr/>
        </p:nvPicPr>
        <p:blipFill>
          <a:blip r:embed="rId3"/>
          <a:stretch>
            <a:fillRect/>
          </a:stretch>
        </p:blipFill>
        <p:spPr>
          <a:xfrm>
            <a:off x="2001520" y="1224915"/>
            <a:ext cx="2980055" cy="5024755"/>
          </a:xfrm>
          <a:prstGeom prst="rect">
            <a:avLst/>
          </a:prstGeom>
        </p:spPr>
      </p:pic>
      <p:pic>
        <p:nvPicPr>
          <p:cNvPr id="8" name="图片 7" descr="17"/>
          <p:cNvPicPr>
            <a:picLocks noChangeAspect="1"/>
          </p:cNvPicPr>
          <p:nvPr/>
        </p:nvPicPr>
        <p:blipFill>
          <a:blip r:embed="rId4"/>
          <a:stretch>
            <a:fillRect/>
          </a:stretch>
        </p:blipFill>
        <p:spPr>
          <a:xfrm>
            <a:off x="6847205" y="1108075"/>
            <a:ext cx="2482850" cy="5464810"/>
          </a:xfrm>
          <a:prstGeom prst="rect">
            <a:avLst/>
          </a:prstGeom>
        </p:spPr>
      </p:pic>
    </p:spTree>
  </p:cSld>
  <p:clrMapOvr>
    <a:masterClrMapping/>
  </p:clrMapOvr>
  <p:transition spd="slow">
    <p:cove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1345" y="165100"/>
            <a:ext cx="10320655" cy="384175"/>
          </a:xfrm>
        </p:spPr>
        <p:txBody>
          <a:bodyPr/>
          <a:lstStyle/>
          <a:p>
            <a:pPr>
              <a:defRPr/>
            </a:pPr>
            <a:r>
              <a:rPr lang="zh-CN" altLang="en-US" sz="2700" b="1" dirty="0"/>
              <a:t>   </a:t>
            </a:r>
          </a:p>
        </p:txBody>
      </p:sp>
      <p:sp>
        <p:nvSpPr>
          <p:cNvPr id="18" name="矩形 17"/>
          <p:cNvSpPr/>
          <p:nvPr/>
        </p:nvSpPr>
        <p:spPr>
          <a:xfrm>
            <a:off x="798830" y="1398270"/>
            <a:ext cx="11122660" cy="1043940"/>
          </a:xfrm>
          <a:prstGeom prst="rect">
            <a:avLst/>
          </a:prstGeom>
        </p:spPr>
        <p:txBody>
          <a:bodyPr wrap="square" lIns="121917" tIns="60958" rIns="121917" bIns="60958">
            <a:spAutoFit/>
          </a:bodyPr>
          <a:lstStyle/>
          <a:p>
            <a:pPr algn="just">
              <a:lnSpc>
                <a:spcPts val="3600"/>
              </a:lnSpc>
              <a:defRPr/>
            </a:pPr>
            <a:endParaRPr lang="zh-CN" altLang="zh-CN" sz="2800" dirty="0">
              <a:latin typeface="微软雅黑" panose="020B0503020204020204" pitchFamily="34" charset="-122"/>
              <a:ea typeface="微软雅黑" panose="020B0503020204020204" pitchFamily="34" charset="-122"/>
              <a:sym typeface="+mn-ea"/>
            </a:endParaRPr>
          </a:p>
          <a:p>
            <a:pPr algn="just">
              <a:lnSpc>
                <a:spcPts val="3600"/>
              </a:lnSpc>
              <a:defRPr/>
            </a:pPr>
            <a:endParaRPr lang="zh-CN" altLang="en-US" sz="2800" dirty="0"/>
          </a:p>
        </p:txBody>
      </p:sp>
      <p:sp>
        <p:nvSpPr>
          <p:cNvPr id="10" name="右箭头 18"/>
          <p:cNvSpPr/>
          <p:nvPr/>
        </p:nvSpPr>
        <p:spPr>
          <a:xfrm>
            <a:off x="4117975" y="2857500"/>
            <a:ext cx="893445" cy="431800"/>
          </a:xfrm>
          <a:prstGeom prst="rightArrow">
            <a:avLst>
              <a:gd name="adj1" fmla="val 50000"/>
              <a:gd name="adj2" fmla="val 3382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sp>
      <p:sp>
        <p:nvSpPr>
          <p:cNvPr id="6" name="右箭头 18"/>
          <p:cNvSpPr/>
          <p:nvPr/>
        </p:nvSpPr>
        <p:spPr>
          <a:xfrm>
            <a:off x="216535" y="2857500"/>
            <a:ext cx="983615" cy="431800"/>
          </a:xfrm>
          <a:prstGeom prst="rightArrow">
            <a:avLst>
              <a:gd name="adj1" fmla="val 50000"/>
              <a:gd name="adj2" fmla="val 3382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sp>
      <p:pic>
        <p:nvPicPr>
          <p:cNvPr id="7" name="图片 6"/>
          <p:cNvPicPr>
            <a:picLocks noChangeAspect="1"/>
          </p:cNvPicPr>
          <p:nvPr/>
        </p:nvPicPr>
        <p:blipFill>
          <a:blip r:embed="rId3"/>
          <a:stretch>
            <a:fillRect/>
          </a:stretch>
        </p:blipFill>
        <p:spPr>
          <a:xfrm>
            <a:off x="5172601" y="1200342"/>
            <a:ext cx="2735270" cy="4680000"/>
          </a:xfrm>
          <a:prstGeom prst="rect">
            <a:avLst/>
          </a:prstGeom>
        </p:spPr>
      </p:pic>
      <p:sp>
        <p:nvSpPr>
          <p:cNvPr id="8" name="右箭头 18"/>
          <p:cNvSpPr/>
          <p:nvPr/>
        </p:nvSpPr>
        <p:spPr>
          <a:xfrm>
            <a:off x="8122285" y="2857500"/>
            <a:ext cx="893445" cy="431800"/>
          </a:xfrm>
          <a:prstGeom prst="rightArrow">
            <a:avLst>
              <a:gd name="adj1" fmla="val 50000"/>
              <a:gd name="adj2" fmla="val 3382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sp>
      <p:sp>
        <p:nvSpPr>
          <p:cNvPr id="9" name="文本框 8"/>
          <p:cNvSpPr txBox="1"/>
          <p:nvPr/>
        </p:nvSpPr>
        <p:spPr>
          <a:xfrm>
            <a:off x="173355" y="1523365"/>
            <a:ext cx="883920" cy="1198880"/>
          </a:xfrm>
          <a:prstGeom prst="rect">
            <a:avLst/>
          </a:prstGeom>
          <a:noFill/>
        </p:spPr>
        <p:txBody>
          <a:bodyPr wrap="square" rtlCol="0">
            <a:spAutoFit/>
          </a:bodyPr>
          <a:lstStyle/>
          <a:p>
            <a:r>
              <a:rPr lang="zh-CN" altLang="en-US"/>
              <a:t>确认无误后，点击</a:t>
            </a:r>
            <a:r>
              <a:rPr lang="en-US" altLang="zh-CN"/>
              <a:t>“</a:t>
            </a:r>
            <a:r>
              <a:rPr lang="zh-CN" altLang="en-US">
                <a:sym typeface="+mn-ea"/>
              </a:rPr>
              <a:t>返回</a:t>
            </a:r>
            <a:r>
              <a:rPr lang="en-US" altLang="zh-CN"/>
              <a:t>”</a:t>
            </a:r>
            <a:endParaRPr lang="zh-CN" altLang="en-US"/>
          </a:p>
        </p:txBody>
      </p:sp>
      <p:sp>
        <p:nvSpPr>
          <p:cNvPr id="11" name="文本框 10"/>
          <p:cNvSpPr txBox="1"/>
          <p:nvPr/>
        </p:nvSpPr>
        <p:spPr>
          <a:xfrm>
            <a:off x="8121650" y="1523365"/>
            <a:ext cx="982345" cy="1198880"/>
          </a:xfrm>
          <a:prstGeom prst="rect">
            <a:avLst/>
          </a:prstGeom>
          <a:noFill/>
        </p:spPr>
        <p:txBody>
          <a:bodyPr wrap="square" rtlCol="0">
            <a:spAutoFit/>
          </a:bodyPr>
          <a:lstStyle/>
          <a:p>
            <a:r>
              <a:rPr lang="zh-CN" altLang="en-US"/>
              <a:t>点击</a:t>
            </a:r>
            <a:r>
              <a:rPr lang="en-US" altLang="zh-CN"/>
              <a:t>“</a:t>
            </a:r>
            <a:r>
              <a:rPr lang="zh-CN" altLang="en-US">
                <a:sym typeface="+mn-ea"/>
              </a:rPr>
              <a:t>保存</a:t>
            </a:r>
            <a:r>
              <a:rPr lang="en-US" altLang="zh-CN"/>
              <a:t>”</a:t>
            </a:r>
            <a:r>
              <a:rPr lang="zh-CN" altLang="en-US"/>
              <a:t>，则申报数据暂存</a:t>
            </a:r>
          </a:p>
        </p:txBody>
      </p:sp>
      <p:sp>
        <p:nvSpPr>
          <p:cNvPr id="12" name="文本框 11"/>
          <p:cNvSpPr txBox="1"/>
          <p:nvPr/>
        </p:nvSpPr>
        <p:spPr>
          <a:xfrm>
            <a:off x="7966710" y="3610610"/>
            <a:ext cx="1049020" cy="922020"/>
          </a:xfrm>
          <a:prstGeom prst="rect">
            <a:avLst/>
          </a:prstGeom>
          <a:noFill/>
        </p:spPr>
        <p:txBody>
          <a:bodyPr wrap="square" rtlCol="0">
            <a:spAutoFit/>
          </a:bodyPr>
          <a:lstStyle/>
          <a:p>
            <a:r>
              <a:rPr lang="zh-CN" altLang="en-US"/>
              <a:t>也可以直接点击</a:t>
            </a:r>
            <a:r>
              <a:rPr lang="en-US" altLang="zh-CN"/>
              <a:t>“</a:t>
            </a:r>
            <a:r>
              <a:rPr lang="zh-CN" altLang="en-US"/>
              <a:t>提交</a:t>
            </a:r>
            <a:r>
              <a:rPr lang="en-US" altLang="zh-CN"/>
              <a:t>”</a:t>
            </a:r>
          </a:p>
        </p:txBody>
      </p:sp>
      <p:sp>
        <p:nvSpPr>
          <p:cNvPr id="13" name="文本框 12"/>
          <p:cNvSpPr txBox="1"/>
          <p:nvPr/>
        </p:nvSpPr>
        <p:spPr>
          <a:xfrm>
            <a:off x="4118610" y="1534795"/>
            <a:ext cx="995680" cy="645160"/>
          </a:xfrm>
          <a:prstGeom prst="rect">
            <a:avLst/>
          </a:prstGeom>
          <a:noFill/>
        </p:spPr>
        <p:txBody>
          <a:bodyPr wrap="square" rtlCol="0">
            <a:spAutoFit/>
          </a:bodyPr>
          <a:lstStyle/>
          <a:p>
            <a:r>
              <a:rPr lang="zh-CN" altLang="en-US"/>
              <a:t>点击</a:t>
            </a:r>
            <a:r>
              <a:rPr lang="en-US" altLang="zh-CN"/>
              <a:t>“</a:t>
            </a:r>
            <a:r>
              <a:rPr lang="zh-CN" altLang="en-US">
                <a:sym typeface="+mn-ea"/>
              </a:rPr>
              <a:t>下一步</a:t>
            </a:r>
            <a:r>
              <a:rPr lang="en-US" altLang="zh-CN"/>
              <a:t>”</a:t>
            </a:r>
            <a:endParaRPr lang="zh-CN" altLang="en-US"/>
          </a:p>
        </p:txBody>
      </p:sp>
      <p:pic>
        <p:nvPicPr>
          <p:cNvPr id="3" name="图片 2"/>
          <p:cNvPicPr>
            <a:picLocks noChangeAspect="1"/>
          </p:cNvPicPr>
          <p:nvPr/>
        </p:nvPicPr>
        <p:blipFill>
          <a:blip r:embed="rId4"/>
          <a:stretch>
            <a:fillRect/>
          </a:stretch>
        </p:blipFill>
        <p:spPr>
          <a:xfrm>
            <a:off x="1409382" y="1223710"/>
            <a:ext cx="2666365" cy="4571365"/>
          </a:xfrm>
          <a:prstGeom prst="rect">
            <a:avLst/>
          </a:prstGeom>
        </p:spPr>
      </p:pic>
      <p:pic>
        <p:nvPicPr>
          <p:cNvPr id="14" name="图片 13"/>
          <p:cNvPicPr>
            <a:picLocks noChangeAspect="1"/>
          </p:cNvPicPr>
          <p:nvPr/>
        </p:nvPicPr>
        <p:blipFill>
          <a:blip r:embed="rId5"/>
          <a:stretch>
            <a:fillRect/>
          </a:stretch>
        </p:blipFill>
        <p:spPr>
          <a:xfrm>
            <a:off x="9188450" y="1471295"/>
            <a:ext cx="2733040" cy="4533265"/>
          </a:xfrm>
          <a:prstGeom prst="rect">
            <a:avLst/>
          </a:prstGeom>
        </p:spPr>
      </p:pic>
    </p:spTree>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object 2"/>
          <p:cNvSpPr/>
          <p:nvPr/>
        </p:nvSpPr>
        <p:spPr bwMode="auto">
          <a:xfrm>
            <a:off x="0" y="0"/>
            <a:ext cx="12192000" cy="6858000"/>
          </a:xfrm>
          <a:custGeom>
            <a:avLst/>
            <a:gdLst/>
            <a:ahLst/>
            <a:cxnLst>
              <a:cxn ang="0">
                <a:pos x="0" y="6858000"/>
              </a:cxn>
              <a:cxn ang="0">
                <a:pos x="12192000" y="6858000"/>
              </a:cxn>
              <a:cxn ang="0">
                <a:pos x="12192000" y="0"/>
              </a:cxn>
              <a:cxn ang="0">
                <a:pos x="0" y="0"/>
              </a:cxn>
              <a:cxn ang="0">
                <a:pos x="0" y="6858000"/>
              </a:cxn>
            </a:cxnLst>
            <a:rect l="0" t="0" r="r" b="b"/>
            <a:pathLst>
              <a:path w="12192000" h="6858000">
                <a:moveTo>
                  <a:pt x="0" y="6858000"/>
                </a:moveTo>
                <a:lnTo>
                  <a:pt x="12192000" y="6858000"/>
                </a:lnTo>
                <a:lnTo>
                  <a:pt x="12192000" y="0"/>
                </a:lnTo>
                <a:lnTo>
                  <a:pt x="0" y="0"/>
                </a:lnTo>
                <a:lnTo>
                  <a:pt x="0" y="6858000"/>
                </a:lnTo>
                <a:close/>
              </a:path>
            </a:pathLst>
          </a:custGeom>
          <a:solidFill>
            <a:srgbClr val="F1F1F1">
              <a:alpha val="94116"/>
            </a:srgbClr>
          </a:solidFill>
          <a:ln w="9525">
            <a:noFill/>
            <a:round/>
          </a:ln>
        </p:spPr>
        <p:txBody>
          <a:bodyPr lIns="0" tIns="0" rIns="0" bIns="0"/>
          <a:lstStyle/>
          <a:p>
            <a:endParaRPr lang="zh-CN" altLang="en-US"/>
          </a:p>
        </p:txBody>
      </p:sp>
      <p:sp>
        <p:nvSpPr>
          <p:cNvPr id="57346" name="object 3"/>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57347" name="object 4"/>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5" name="object 5"/>
          <p:cNvSpPr txBox="1">
            <a:spLocks noGrp="1"/>
          </p:cNvSpPr>
          <p:nvPr>
            <p:ph type="title"/>
          </p:nvPr>
        </p:nvSpPr>
        <p:spPr>
          <a:xfrm>
            <a:off x="866775" y="342900"/>
            <a:ext cx="2746375" cy="427355"/>
          </a:xfrm>
        </p:spPr>
        <p:txBody>
          <a:bodyPr wrap="square" tIns="12700"/>
          <a:lstStyle/>
          <a:p>
            <a:pPr marL="12700" eaLnBrk="1" hangingPunct="1">
              <a:spcBef>
                <a:spcPts val="100"/>
              </a:spcBef>
            </a:pPr>
            <a:r>
              <a:rPr lang="zh-CN" altLang="en-US">
                <a:ea typeface="微软雅黑" panose="020B0503020204020204" pitchFamily="34" charset="-122"/>
              </a:rPr>
              <a:t>需要说明的事项</a:t>
            </a:r>
          </a:p>
        </p:txBody>
      </p:sp>
      <p:sp>
        <p:nvSpPr>
          <p:cNvPr id="57349" name="object 6"/>
          <p:cNvSpPr/>
          <p:nvPr/>
        </p:nvSpPr>
        <p:spPr bwMode="auto">
          <a:xfrm>
            <a:off x="5568950" y="2120900"/>
            <a:ext cx="2052638" cy="2051050"/>
          </a:xfrm>
          <a:custGeom>
            <a:avLst/>
            <a:gdLst/>
            <a:ahLst/>
            <a:cxnLst>
              <a:cxn ang="0">
                <a:pos x="591063" y="10221"/>
              </a:cxn>
              <a:cxn ang="0">
                <a:pos x="432001" y="51565"/>
              </a:cxn>
              <a:cxn ang="0">
                <a:pos x="289975" y="124987"/>
              </a:cxn>
              <a:cxn ang="0">
                <a:pos x="169904" y="230658"/>
              </a:cxn>
              <a:cxn ang="0">
                <a:pos x="80755" y="361510"/>
              </a:cxn>
              <a:cxn ang="0">
                <a:pos x="24657" y="510989"/>
              </a:cxn>
              <a:cxn ang="0">
                <a:pos x="945" y="674677"/>
              </a:cxn>
              <a:cxn ang="0">
                <a:pos x="8957" y="848159"/>
              </a:cxn>
              <a:cxn ang="0">
                <a:pos x="48029" y="1027021"/>
              </a:cxn>
              <a:cxn ang="0">
                <a:pos x="117499" y="1206846"/>
              </a:cxn>
              <a:cxn ang="0">
                <a:pos x="216703" y="1383219"/>
              </a:cxn>
              <a:cxn ang="0">
                <a:pos x="344978" y="1551724"/>
              </a:cxn>
              <a:cxn ang="0">
                <a:pos x="498012" y="1706334"/>
              </a:cxn>
              <a:cxn ang="0">
                <a:pos x="664383" y="1834364"/>
              </a:cxn>
              <a:cxn ang="0">
                <a:pos x="840080" y="1933382"/>
              </a:cxn>
              <a:cxn ang="0">
                <a:pos x="1020343" y="2002727"/>
              </a:cxn>
              <a:cxn ang="0">
                <a:pos x="1200415" y="2041733"/>
              </a:cxn>
              <a:cxn ang="0">
                <a:pos x="1375538" y="2049738"/>
              </a:cxn>
              <a:cxn ang="0">
                <a:pos x="1541014" y="2026063"/>
              </a:cxn>
              <a:cxn ang="0">
                <a:pos x="1691905" y="1970095"/>
              </a:cxn>
              <a:cxn ang="0">
                <a:pos x="1125415" y="1927439"/>
              </a:cxn>
              <a:cxn ang="0">
                <a:pos x="946627" y="1905204"/>
              </a:cxn>
              <a:cxn ang="0">
                <a:pos x="764767" y="1843102"/>
              </a:cxn>
              <a:cxn ang="0">
                <a:pos x="586830" y="1743061"/>
              </a:cxn>
              <a:cxn ang="0">
                <a:pos x="419810" y="1607009"/>
              </a:cxn>
              <a:cxn ang="0">
                <a:pos x="279455" y="1439651"/>
              </a:cxn>
              <a:cxn ang="0">
                <a:pos x="177490" y="1260493"/>
              </a:cxn>
              <a:cxn ang="0">
                <a:pos x="114877" y="1077236"/>
              </a:cxn>
              <a:cxn ang="0">
                <a:pos x="92576" y="897580"/>
              </a:cxn>
              <a:cxn ang="0">
                <a:pos x="111550" y="729226"/>
              </a:cxn>
              <a:cxn ang="0">
                <a:pos x="172760" y="579875"/>
              </a:cxn>
              <a:cxn ang="0">
                <a:pos x="278057" y="457559"/>
              </a:cxn>
              <a:cxn ang="0">
                <a:pos x="418555" y="375045"/>
              </a:cxn>
              <a:cxn ang="0">
                <a:pos x="579599" y="335174"/>
              </a:cxn>
              <a:cxn ang="0">
                <a:pos x="1521382" y="301928"/>
              </a:cxn>
              <a:cxn ang="0">
                <a:pos x="1349126" y="182113"/>
              </a:cxn>
              <a:cxn ang="0">
                <a:pos x="1169506" y="92056"/>
              </a:cxn>
              <a:cxn ang="0">
                <a:pos x="987171" y="32197"/>
              </a:cxn>
              <a:cxn ang="0">
                <a:pos x="806769" y="2979"/>
              </a:cxn>
              <a:cxn ang="0">
                <a:pos x="665643" y="330928"/>
              </a:cxn>
              <a:cxn ang="0">
                <a:pos x="844403" y="353210"/>
              </a:cxn>
              <a:cxn ang="0">
                <a:pos x="1026237" y="415720"/>
              </a:cxn>
              <a:cxn ang="0">
                <a:pos x="1204154" y="517491"/>
              </a:cxn>
              <a:cxn ang="0">
                <a:pos x="1371167" y="657557"/>
              </a:cxn>
              <a:cxn ang="0">
                <a:pos x="1511522" y="820252"/>
              </a:cxn>
              <a:cxn ang="0">
                <a:pos x="1613490" y="996102"/>
              </a:cxn>
              <a:cxn ang="0">
                <a:pos x="1676111" y="1177175"/>
              </a:cxn>
              <a:cxn ang="0">
                <a:pos x="1698426" y="1355537"/>
              </a:cxn>
              <a:cxn ang="0">
                <a:pos x="1679478" y="1523254"/>
              </a:cxn>
              <a:cxn ang="0">
                <a:pos x="1618306" y="1672393"/>
              </a:cxn>
              <a:cxn ang="0">
                <a:pos x="1513045" y="1795957"/>
              </a:cxn>
              <a:cxn ang="0">
                <a:pos x="1372537" y="1881823"/>
              </a:cxn>
              <a:cxn ang="0">
                <a:pos x="1211471" y="1923004"/>
              </a:cxn>
              <a:cxn ang="0">
                <a:pos x="1823634" y="1881119"/>
              </a:cxn>
              <a:cxn ang="0">
                <a:pos x="1929288" y="1758631"/>
              </a:cxn>
              <a:cxn ang="0">
                <a:pos x="2001920" y="1614807"/>
              </a:cxn>
              <a:cxn ang="0">
                <a:pos x="2042026" y="1455336"/>
              </a:cxn>
              <a:cxn ang="0">
                <a:pos x="2050380" y="1284525"/>
              </a:cxn>
              <a:cxn ang="0">
                <a:pos x="2027757" y="1106680"/>
              </a:cxn>
              <a:cxn ang="0">
                <a:pos x="1974928" y="926104"/>
              </a:cxn>
              <a:cxn ang="0">
                <a:pos x="1892668" y="747103"/>
              </a:cxn>
              <a:cxn ang="0">
                <a:pos x="1781749" y="573984"/>
              </a:cxn>
              <a:cxn ang="0">
                <a:pos x="1642947" y="411050"/>
              </a:cxn>
            </a:cxnLst>
            <a:rect l="0" t="0" r="r" b="b"/>
            <a:pathLst>
              <a:path w="2051684" h="2051050">
                <a:moveTo>
                  <a:pt x="718744" y="0"/>
                </a:moveTo>
                <a:lnTo>
                  <a:pt x="675531" y="1441"/>
                </a:lnTo>
                <a:lnTo>
                  <a:pt x="632946" y="4846"/>
                </a:lnTo>
                <a:lnTo>
                  <a:pt x="591063" y="10221"/>
                </a:lnTo>
                <a:lnTo>
                  <a:pt x="549954" y="17574"/>
                </a:lnTo>
                <a:lnTo>
                  <a:pt x="509693" y="26911"/>
                </a:lnTo>
                <a:lnTo>
                  <a:pt x="470351" y="38239"/>
                </a:lnTo>
                <a:lnTo>
                  <a:pt x="432001" y="51565"/>
                </a:lnTo>
                <a:lnTo>
                  <a:pt x="394716" y="66896"/>
                </a:lnTo>
                <a:lnTo>
                  <a:pt x="358568" y="84238"/>
                </a:lnTo>
                <a:lnTo>
                  <a:pt x="323630" y="103600"/>
                </a:lnTo>
                <a:lnTo>
                  <a:pt x="289975" y="124987"/>
                </a:lnTo>
                <a:lnTo>
                  <a:pt x="257676" y="148407"/>
                </a:lnTo>
                <a:lnTo>
                  <a:pt x="226804" y="173867"/>
                </a:lnTo>
                <a:lnTo>
                  <a:pt x="197433" y="201373"/>
                </a:lnTo>
                <a:lnTo>
                  <a:pt x="169904" y="230658"/>
                </a:lnTo>
                <a:lnTo>
                  <a:pt x="144482" y="261384"/>
                </a:lnTo>
                <a:lnTo>
                  <a:pt x="121157" y="293480"/>
                </a:lnTo>
                <a:lnTo>
                  <a:pt x="99918" y="326879"/>
                </a:lnTo>
                <a:lnTo>
                  <a:pt x="80755" y="361510"/>
                </a:lnTo>
                <a:lnTo>
                  <a:pt x="63658" y="397306"/>
                </a:lnTo>
                <a:lnTo>
                  <a:pt x="48616" y="434197"/>
                </a:lnTo>
                <a:lnTo>
                  <a:pt x="35619" y="472114"/>
                </a:lnTo>
                <a:lnTo>
                  <a:pt x="24657" y="510989"/>
                </a:lnTo>
                <a:lnTo>
                  <a:pt x="15718" y="550751"/>
                </a:lnTo>
                <a:lnTo>
                  <a:pt x="8794" y="591332"/>
                </a:lnTo>
                <a:lnTo>
                  <a:pt x="3873" y="632664"/>
                </a:lnTo>
                <a:lnTo>
                  <a:pt x="945" y="674677"/>
                </a:lnTo>
                <a:lnTo>
                  <a:pt x="0" y="717302"/>
                </a:lnTo>
                <a:lnTo>
                  <a:pt x="1027" y="760470"/>
                </a:lnTo>
                <a:lnTo>
                  <a:pt x="4016" y="804112"/>
                </a:lnTo>
                <a:lnTo>
                  <a:pt x="8957" y="848159"/>
                </a:lnTo>
                <a:lnTo>
                  <a:pt x="15839" y="892543"/>
                </a:lnTo>
                <a:lnTo>
                  <a:pt x="24652" y="937194"/>
                </a:lnTo>
                <a:lnTo>
                  <a:pt x="35385" y="982043"/>
                </a:lnTo>
                <a:lnTo>
                  <a:pt x="48029" y="1027021"/>
                </a:lnTo>
                <a:lnTo>
                  <a:pt x="62572" y="1072060"/>
                </a:lnTo>
                <a:lnTo>
                  <a:pt x="79005" y="1117089"/>
                </a:lnTo>
                <a:lnTo>
                  <a:pt x="97318" y="1162041"/>
                </a:lnTo>
                <a:lnTo>
                  <a:pt x="117499" y="1206846"/>
                </a:lnTo>
                <a:lnTo>
                  <a:pt x="139538" y="1251436"/>
                </a:lnTo>
                <a:lnTo>
                  <a:pt x="163425" y="1295740"/>
                </a:lnTo>
                <a:lnTo>
                  <a:pt x="189150" y="1339691"/>
                </a:lnTo>
                <a:lnTo>
                  <a:pt x="216703" y="1383219"/>
                </a:lnTo>
                <a:lnTo>
                  <a:pt x="246072" y="1426256"/>
                </a:lnTo>
                <a:lnTo>
                  <a:pt x="277248" y="1468731"/>
                </a:lnTo>
                <a:lnTo>
                  <a:pt x="310220" y="1510577"/>
                </a:lnTo>
                <a:lnTo>
                  <a:pt x="344978" y="1551724"/>
                </a:lnTo>
                <a:lnTo>
                  <a:pt x="381511" y="1592104"/>
                </a:lnTo>
                <a:lnTo>
                  <a:pt x="419810" y="1631647"/>
                </a:lnTo>
                <a:lnTo>
                  <a:pt x="458433" y="1669871"/>
                </a:lnTo>
                <a:lnTo>
                  <a:pt x="498012" y="1706334"/>
                </a:lnTo>
                <a:lnTo>
                  <a:pt x="538470" y="1741025"/>
                </a:lnTo>
                <a:lnTo>
                  <a:pt x="579735" y="1773934"/>
                </a:lnTo>
                <a:lnTo>
                  <a:pt x="621730" y="1805050"/>
                </a:lnTo>
                <a:lnTo>
                  <a:pt x="664383" y="1834364"/>
                </a:lnTo>
                <a:lnTo>
                  <a:pt x="707619" y="1861864"/>
                </a:lnTo>
                <a:lnTo>
                  <a:pt x="751363" y="1887541"/>
                </a:lnTo>
                <a:lnTo>
                  <a:pt x="795542" y="1911384"/>
                </a:lnTo>
                <a:lnTo>
                  <a:pt x="840080" y="1933382"/>
                </a:lnTo>
                <a:lnTo>
                  <a:pt x="884903" y="1953526"/>
                </a:lnTo>
                <a:lnTo>
                  <a:pt x="929938" y="1971805"/>
                </a:lnTo>
                <a:lnTo>
                  <a:pt x="975109" y="1988209"/>
                </a:lnTo>
                <a:lnTo>
                  <a:pt x="1020343" y="2002727"/>
                </a:lnTo>
                <a:lnTo>
                  <a:pt x="1065565" y="2015348"/>
                </a:lnTo>
                <a:lnTo>
                  <a:pt x="1110786" y="2026080"/>
                </a:lnTo>
                <a:lnTo>
                  <a:pt x="1155675" y="2034862"/>
                </a:lnTo>
                <a:lnTo>
                  <a:pt x="1200415" y="2041733"/>
                </a:lnTo>
                <a:lnTo>
                  <a:pt x="1244846" y="2046667"/>
                </a:lnTo>
                <a:lnTo>
                  <a:pt x="1288893" y="2049652"/>
                </a:lnTo>
                <a:lnTo>
                  <a:pt x="1332481" y="2050680"/>
                </a:lnTo>
                <a:lnTo>
                  <a:pt x="1375538" y="2049738"/>
                </a:lnTo>
                <a:lnTo>
                  <a:pt x="1417988" y="2046818"/>
                </a:lnTo>
                <a:lnTo>
                  <a:pt x="1459757" y="2041909"/>
                </a:lnTo>
                <a:lnTo>
                  <a:pt x="1500770" y="2034999"/>
                </a:lnTo>
                <a:lnTo>
                  <a:pt x="1541014" y="2026063"/>
                </a:lnTo>
                <a:lnTo>
                  <a:pt x="1580234" y="2015140"/>
                </a:lnTo>
                <a:lnTo>
                  <a:pt x="1618535" y="2002170"/>
                </a:lnTo>
                <a:lnTo>
                  <a:pt x="1655784" y="1987158"/>
                </a:lnTo>
                <a:lnTo>
                  <a:pt x="1691905" y="1970095"/>
                </a:lnTo>
                <a:lnTo>
                  <a:pt x="1726825" y="1950970"/>
                </a:lnTo>
                <a:lnTo>
                  <a:pt x="1760470" y="1929772"/>
                </a:lnTo>
                <a:lnTo>
                  <a:pt x="1763707" y="1927439"/>
                </a:lnTo>
                <a:lnTo>
                  <a:pt x="1125415" y="1927439"/>
                </a:lnTo>
                <a:lnTo>
                  <a:pt x="1081388" y="1925723"/>
                </a:lnTo>
                <a:lnTo>
                  <a:pt x="1036842" y="1921425"/>
                </a:lnTo>
                <a:lnTo>
                  <a:pt x="991885" y="1914576"/>
                </a:lnTo>
                <a:lnTo>
                  <a:pt x="946627" y="1905204"/>
                </a:lnTo>
                <a:lnTo>
                  <a:pt x="901176" y="1893341"/>
                </a:lnTo>
                <a:lnTo>
                  <a:pt x="855643" y="1879016"/>
                </a:lnTo>
                <a:lnTo>
                  <a:pt x="810137" y="1862260"/>
                </a:lnTo>
                <a:lnTo>
                  <a:pt x="764767" y="1843102"/>
                </a:lnTo>
                <a:lnTo>
                  <a:pt x="719641" y="1821574"/>
                </a:lnTo>
                <a:lnTo>
                  <a:pt x="674871" y="1797704"/>
                </a:lnTo>
                <a:lnTo>
                  <a:pt x="630564" y="1771523"/>
                </a:lnTo>
                <a:lnTo>
                  <a:pt x="586830" y="1743061"/>
                </a:lnTo>
                <a:lnTo>
                  <a:pt x="543778" y="1712349"/>
                </a:lnTo>
                <a:lnTo>
                  <a:pt x="501518" y="1679416"/>
                </a:lnTo>
                <a:lnTo>
                  <a:pt x="460159" y="1644293"/>
                </a:lnTo>
                <a:lnTo>
                  <a:pt x="419810" y="1607009"/>
                </a:lnTo>
                <a:lnTo>
                  <a:pt x="381174" y="1566697"/>
                </a:lnTo>
                <a:lnTo>
                  <a:pt x="344893" y="1525286"/>
                </a:lnTo>
                <a:lnTo>
                  <a:pt x="310879" y="1482757"/>
                </a:lnTo>
                <a:lnTo>
                  <a:pt x="279455" y="1439651"/>
                </a:lnTo>
                <a:lnTo>
                  <a:pt x="250327" y="1395667"/>
                </a:lnTo>
                <a:lnTo>
                  <a:pt x="223613" y="1351066"/>
                </a:lnTo>
                <a:lnTo>
                  <a:pt x="199329" y="1305968"/>
                </a:lnTo>
                <a:lnTo>
                  <a:pt x="177490" y="1260493"/>
                </a:lnTo>
                <a:lnTo>
                  <a:pt x="158110" y="1214762"/>
                </a:lnTo>
                <a:lnTo>
                  <a:pt x="141204" y="1168896"/>
                </a:lnTo>
                <a:lnTo>
                  <a:pt x="126788" y="1123013"/>
                </a:lnTo>
                <a:lnTo>
                  <a:pt x="114877" y="1077236"/>
                </a:lnTo>
                <a:lnTo>
                  <a:pt x="105485" y="1031683"/>
                </a:lnTo>
                <a:lnTo>
                  <a:pt x="98627" y="986476"/>
                </a:lnTo>
                <a:lnTo>
                  <a:pt x="94319" y="941735"/>
                </a:lnTo>
                <a:lnTo>
                  <a:pt x="92576" y="897580"/>
                </a:lnTo>
                <a:lnTo>
                  <a:pt x="93413" y="854131"/>
                </a:lnTo>
                <a:lnTo>
                  <a:pt x="96844" y="811509"/>
                </a:lnTo>
                <a:lnTo>
                  <a:pt x="102885" y="769834"/>
                </a:lnTo>
                <a:lnTo>
                  <a:pt x="111550" y="729226"/>
                </a:lnTo>
                <a:lnTo>
                  <a:pt x="122856" y="689806"/>
                </a:lnTo>
                <a:lnTo>
                  <a:pt x="136816" y="651694"/>
                </a:lnTo>
                <a:lnTo>
                  <a:pt x="153445" y="615010"/>
                </a:lnTo>
                <a:lnTo>
                  <a:pt x="172760" y="579875"/>
                </a:lnTo>
                <a:lnTo>
                  <a:pt x="194774" y="546408"/>
                </a:lnTo>
                <a:lnTo>
                  <a:pt x="219504" y="514731"/>
                </a:lnTo>
                <a:lnTo>
                  <a:pt x="246963" y="484964"/>
                </a:lnTo>
                <a:lnTo>
                  <a:pt x="278057" y="457559"/>
                </a:lnTo>
                <a:lnTo>
                  <a:pt x="310873" y="432880"/>
                </a:lnTo>
                <a:lnTo>
                  <a:pt x="345301" y="410911"/>
                </a:lnTo>
                <a:lnTo>
                  <a:pt x="381231" y="391638"/>
                </a:lnTo>
                <a:lnTo>
                  <a:pt x="418555" y="375045"/>
                </a:lnTo>
                <a:lnTo>
                  <a:pt x="457162" y="361117"/>
                </a:lnTo>
                <a:lnTo>
                  <a:pt x="496945" y="349840"/>
                </a:lnTo>
                <a:lnTo>
                  <a:pt x="537794" y="341197"/>
                </a:lnTo>
                <a:lnTo>
                  <a:pt x="579599" y="335174"/>
                </a:lnTo>
                <a:lnTo>
                  <a:pt x="622252" y="331756"/>
                </a:lnTo>
                <a:lnTo>
                  <a:pt x="665643" y="330928"/>
                </a:lnTo>
                <a:lnTo>
                  <a:pt x="1556105" y="330928"/>
                </a:lnTo>
                <a:lnTo>
                  <a:pt x="1521382" y="301928"/>
                </a:lnTo>
                <a:lnTo>
                  <a:pt x="1479262" y="269209"/>
                </a:lnTo>
                <a:lnTo>
                  <a:pt x="1436465" y="238329"/>
                </a:lnTo>
                <a:lnTo>
                  <a:pt x="1393062" y="209295"/>
                </a:lnTo>
                <a:lnTo>
                  <a:pt x="1349126" y="182113"/>
                </a:lnTo>
                <a:lnTo>
                  <a:pt x="1304729" y="156792"/>
                </a:lnTo>
                <a:lnTo>
                  <a:pt x="1259946" y="133337"/>
                </a:lnTo>
                <a:lnTo>
                  <a:pt x="1214847" y="111756"/>
                </a:lnTo>
                <a:lnTo>
                  <a:pt x="1169506" y="92056"/>
                </a:lnTo>
                <a:lnTo>
                  <a:pt x="1123995" y="74243"/>
                </a:lnTo>
                <a:lnTo>
                  <a:pt x="1078388" y="58324"/>
                </a:lnTo>
                <a:lnTo>
                  <a:pt x="1032755" y="44306"/>
                </a:lnTo>
                <a:lnTo>
                  <a:pt x="987171" y="32197"/>
                </a:lnTo>
                <a:lnTo>
                  <a:pt x="941708" y="22003"/>
                </a:lnTo>
                <a:lnTo>
                  <a:pt x="896438" y="13730"/>
                </a:lnTo>
                <a:lnTo>
                  <a:pt x="851434" y="7387"/>
                </a:lnTo>
                <a:lnTo>
                  <a:pt x="806769" y="2979"/>
                </a:lnTo>
                <a:lnTo>
                  <a:pt x="762515" y="515"/>
                </a:lnTo>
                <a:lnTo>
                  <a:pt x="718744" y="0"/>
                </a:lnTo>
                <a:close/>
              </a:path>
              <a:path w="2051684" h="2051050">
                <a:moveTo>
                  <a:pt x="1556105" y="330928"/>
                </a:moveTo>
                <a:lnTo>
                  <a:pt x="665643" y="330928"/>
                </a:lnTo>
                <a:lnTo>
                  <a:pt x="709662" y="332675"/>
                </a:lnTo>
                <a:lnTo>
                  <a:pt x="754202" y="336980"/>
                </a:lnTo>
                <a:lnTo>
                  <a:pt x="799152" y="343831"/>
                </a:lnTo>
                <a:lnTo>
                  <a:pt x="844403" y="353210"/>
                </a:lnTo>
                <a:lnTo>
                  <a:pt x="889846" y="365104"/>
                </a:lnTo>
                <a:lnTo>
                  <a:pt x="935372" y="379497"/>
                </a:lnTo>
                <a:lnTo>
                  <a:pt x="980872" y="396374"/>
                </a:lnTo>
                <a:lnTo>
                  <a:pt x="1026237" y="415720"/>
                </a:lnTo>
                <a:lnTo>
                  <a:pt x="1071356" y="437520"/>
                </a:lnTo>
                <a:lnTo>
                  <a:pt x="1116122" y="461758"/>
                </a:lnTo>
                <a:lnTo>
                  <a:pt x="1160424" y="488420"/>
                </a:lnTo>
                <a:lnTo>
                  <a:pt x="1204154" y="517491"/>
                </a:lnTo>
                <a:lnTo>
                  <a:pt x="1247203" y="548955"/>
                </a:lnTo>
                <a:lnTo>
                  <a:pt x="1289461" y="582797"/>
                </a:lnTo>
                <a:lnTo>
                  <a:pt x="1330818" y="619003"/>
                </a:lnTo>
                <a:lnTo>
                  <a:pt x="1371167" y="657557"/>
                </a:lnTo>
                <a:lnTo>
                  <a:pt x="1409802" y="696563"/>
                </a:lnTo>
                <a:lnTo>
                  <a:pt x="1446083" y="736764"/>
                </a:lnTo>
                <a:lnTo>
                  <a:pt x="1479995" y="778035"/>
                </a:lnTo>
                <a:lnTo>
                  <a:pt x="1511522" y="820252"/>
                </a:lnTo>
                <a:lnTo>
                  <a:pt x="1540650" y="863291"/>
                </a:lnTo>
                <a:lnTo>
                  <a:pt x="1567364" y="907028"/>
                </a:lnTo>
                <a:lnTo>
                  <a:pt x="1591649" y="951340"/>
                </a:lnTo>
                <a:lnTo>
                  <a:pt x="1613490" y="996102"/>
                </a:lnTo>
                <a:lnTo>
                  <a:pt x="1632871" y="1041191"/>
                </a:lnTo>
                <a:lnTo>
                  <a:pt x="1649779" y="1086482"/>
                </a:lnTo>
                <a:lnTo>
                  <a:pt x="1664197" y="1131851"/>
                </a:lnTo>
                <a:lnTo>
                  <a:pt x="1676111" y="1177175"/>
                </a:lnTo>
                <a:lnTo>
                  <a:pt x="1685506" y="1222330"/>
                </a:lnTo>
                <a:lnTo>
                  <a:pt x="1692367" y="1267191"/>
                </a:lnTo>
                <a:lnTo>
                  <a:pt x="1696679" y="1311635"/>
                </a:lnTo>
                <a:lnTo>
                  <a:pt x="1698426" y="1355537"/>
                </a:lnTo>
                <a:lnTo>
                  <a:pt x="1697595" y="1398774"/>
                </a:lnTo>
                <a:lnTo>
                  <a:pt x="1694170" y="1441222"/>
                </a:lnTo>
                <a:lnTo>
                  <a:pt x="1688106" y="1482897"/>
                </a:lnTo>
                <a:lnTo>
                  <a:pt x="1679478" y="1523254"/>
                </a:lnTo>
                <a:lnTo>
                  <a:pt x="1668180" y="1562590"/>
                </a:lnTo>
                <a:lnTo>
                  <a:pt x="1654229" y="1600642"/>
                </a:lnTo>
                <a:lnTo>
                  <a:pt x="1637609" y="1637284"/>
                </a:lnTo>
                <a:lnTo>
                  <a:pt x="1618306" y="1672393"/>
                </a:lnTo>
                <a:lnTo>
                  <a:pt x="1596303" y="1705845"/>
                </a:lnTo>
                <a:lnTo>
                  <a:pt x="1571586" y="1737516"/>
                </a:lnTo>
                <a:lnTo>
                  <a:pt x="1544141" y="1767283"/>
                </a:lnTo>
                <a:lnTo>
                  <a:pt x="1513045" y="1795957"/>
                </a:lnTo>
                <a:lnTo>
                  <a:pt x="1480228" y="1821719"/>
                </a:lnTo>
                <a:lnTo>
                  <a:pt x="1445798" y="1844597"/>
                </a:lnTo>
                <a:lnTo>
                  <a:pt x="1409865" y="1864622"/>
                </a:lnTo>
                <a:lnTo>
                  <a:pt x="1372537" y="1881823"/>
                </a:lnTo>
                <a:lnTo>
                  <a:pt x="1333925" y="1896233"/>
                </a:lnTo>
                <a:lnTo>
                  <a:pt x="1294137" y="1907879"/>
                </a:lnTo>
                <a:lnTo>
                  <a:pt x="1253283" y="1916792"/>
                </a:lnTo>
                <a:lnTo>
                  <a:pt x="1211471" y="1923004"/>
                </a:lnTo>
                <a:lnTo>
                  <a:pt x="1168812" y="1926542"/>
                </a:lnTo>
                <a:lnTo>
                  <a:pt x="1125415" y="1927439"/>
                </a:lnTo>
                <a:lnTo>
                  <a:pt x="1763707" y="1927439"/>
                </a:lnTo>
                <a:lnTo>
                  <a:pt x="1823634" y="1881119"/>
                </a:lnTo>
                <a:lnTo>
                  <a:pt x="1853005" y="1853643"/>
                </a:lnTo>
                <a:lnTo>
                  <a:pt x="1880534" y="1823331"/>
                </a:lnTo>
                <a:lnTo>
                  <a:pt x="1905958" y="1791638"/>
                </a:lnTo>
                <a:lnTo>
                  <a:pt x="1929288" y="1758631"/>
                </a:lnTo>
                <a:lnTo>
                  <a:pt x="1950538" y="1724377"/>
                </a:lnTo>
                <a:lnTo>
                  <a:pt x="1969718" y="1688944"/>
                </a:lnTo>
                <a:lnTo>
                  <a:pt x="1986841" y="1652398"/>
                </a:lnTo>
                <a:lnTo>
                  <a:pt x="2001920" y="1614807"/>
                </a:lnTo>
                <a:lnTo>
                  <a:pt x="2014965" y="1576238"/>
                </a:lnTo>
                <a:lnTo>
                  <a:pt x="2025990" y="1536758"/>
                </a:lnTo>
                <a:lnTo>
                  <a:pt x="2035006" y="1496435"/>
                </a:lnTo>
                <a:lnTo>
                  <a:pt x="2042026" y="1455336"/>
                </a:lnTo>
                <a:lnTo>
                  <a:pt x="2047061" y="1413528"/>
                </a:lnTo>
                <a:lnTo>
                  <a:pt x="2050124" y="1371079"/>
                </a:lnTo>
                <a:lnTo>
                  <a:pt x="2051226" y="1328056"/>
                </a:lnTo>
                <a:lnTo>
                  <a:pt x="2050380" y="1284525"/>
                </a:lnTo>
                <a:lnTo>
                  <a:pt x="2047598" y="1240555"/>
                </a:lnTo>
                <a:lnTo>
                  <a:pt x="2042892" y="1196213"/>
                </a:lnTo>
                <a:lnTo>
                  <a:pt x="2036274" y="1151565"/>
                </a:lnTo>
                <a:lnTo>
                  <a:pt x="2027757" y="1106680"/>
                </a:lnTo>
                <a:lnTo>
                  <a:pt x="2017351" y="1061623"/>
                </a:lnTo>
                <a:lnTo>
                  <a:pt x="2005069" y="1016464"/>
                </a:lnTo>
                <a:lnTo>
                  <a:pt x="1990924" y="971268"/>
                </a:lnTo>
                <a:lnTo>
                  <a:pt x="1974928" y="926104"/>
                </a:lnTo>
                <a:lnTo>
                  <a:pt x="1957092" y="881038"/>
                </a:lnTo>
                <a:lnTo>
                  <a:pt x="1937428" y="836138"/>
                </a:lnTo>
                <a:lnTo>
                  <a:pt x="1915949" y="791470"/>
                </a:lnTo>
                <a:lnTo>
                  <a:pt x="1892668" y="747103"/>
                </a:lnTo>
                <a:lnTo>
                  <a:pt x="1867594" y="703104"/>
                </a:lnTo>
                <a:lnTo>
                  <a:pt x="1840742" y="659539"/>
                </a:lnTo>
                <a:lnTo>
                  <a:pt x="1812123" y="616477"/>
                </a:lnTo>
                <a:lnTo>
                  <a:pt x="1781749" y="573984"/>
                </a:lnTo>
                <a:lnTo>
                  <a:pt x="1749633" y="532127"/>
                </a:lnTo>
                <a:lnTo>
                  <a:pt x="1715785" y="490974"/>
                </a:lnTo>
                <a:lnTo>
                  <a:pt x="1680219" y="450593"/>
                </a:lnTo>
                <a:lnTo>
                  <a:pt x="1642947" y="411050"/>
                </a:lnTo>
                <a:lnTo>
                  <a:pt x="1603297" y="372855"/>
                </a:lnTo>
                <a:lnTo>
                  <a:pt x="1562751" y="336479"/>
                </a:lnTo>
                <a:lnTo>
                  <a:pt x="1556105" y="330928"/>
                </a:lnTo>
                <a:close/>
              </a:path>
            </a:pathLst>
          </a:custGeom>
          <a:solidFill>
            <a:srgbClr val="5B9BD4"/>
          </a:solidFill>
          <a:ln w="9525">
            <a:noFill/>
            <a:round/>
          </a:ln>
        </p:spPr>
        <p:txBody>
          <a:bodyPr lIns="0" tIns="0" rIns="0" bIns="0"/>
          <a:lstStyle/>
          <a:p>
            <a:endParaRPr lang="zh-CN" altLang="en-US"/>
          </a:p>
        </p:txBody>
      </p:sp>
      <p:sp>
        <p:nvSpPr>
          <p:cNvPr id="57350" name="object 7"/>
          <p:cNvSpPr/>
          <p:nvPr/>
        </p:nvSpPr>
        <p:spPr bwMode="auto">
          <a:xfrm>
            <a:off x="5013325" y="3605213"/>
            <a:ext cx="2316163" cy="1752600"/>
          </a:xfrm>
          <a:custGeom>
            <a:avLst/>
            <a:gdLst/>
            <a:ahLst/>
            <a:cxnLst>
              <a:cxn ang="0">
                <a:pos x="1117250" y="8842"/>
              </a:cxn>
              <a:cxn ang="0">
                <a:pos x="901988" y="46710"/>
              </a:cxn>
              <a:cxn ang="0">
                <a:pos x="699135" y="112047"/>
              </a:cxn>
              <a:cxn ang="0">
                <a:pos x="516225" y="201287"/>
              </a:cxn>
              <a:cxn ang="0">
                <a:pos x="356239" y="311001"/>
              </a:cxn>
              <a:cxn ang="0">
                <a:pos x="222162" y="437755"/>
              </a:cxn>
              <a:cxn ang="0">
                <a:pos x="116978" y="578119"/>
              </a:cxn>
              <a:cxn ang="0">
                <a:pos x="43669" y="728660"/>
              </a:cxn>
              <a:cxn ang="0">
                <a:pos x="5220" y="885947"/>
              </a:cxn>
              <a:cxn ang="0">
                <a:pos x="4613" y="1046548"/>
              </a:cxn>
              <a:cxn ang="0">
                <a:pos x="43536" y="1203361"/>
              </a:cxn>
              <a:cxn ang="0">
                <a:pos x="118307" y="1344671"/>
              </a:cxn>
              <a:cxn ang="0">
                <a:pos x="224984" y="1468158"/>
              </a:cxn>
              <a:cxn ang="0">
                <a:pos x="359699" y="1571940"/>
              </a:cxn>
              <a:cxn ang="0">
                <a:pos x="518583" y="1654136"/>
              </a:cxn>
              <a:cxn ang="0">
                <a:pos x="697768" y="1712865"/>
              </a:cxn>
              <a:cxn ang="0">
                <a:pos x="893385" y="1746245"/>
              </a:cxn>
              <a:cxn ang="0">
                <a:pos x="1101566" y="1752395"/>
              </a:cxn>
              <a:cxn ang="0">
                <a:pos x="1318443" y="1729434"/>
              </a:cxn>
              <a:cxn ang="0">
                <a:pos x="1526388" y="1677337"/>
              </a:cxn>
              <a:cxn ang="0">
                <a:pos x="1716738" y="1599619"/>
              </a:cxn>
              <a:cxn ang="0">
                <a:pos x="1886400" y="1499713"/>
              </a:cxn>
              <a:cxn ang="0">
                <a:pos x="2022840" y="1389704"/>
              </a:cxn>
              <a:cxn ang="0">
                <a:pos x="898956" y="1379039"/>
              </a:cxn>
              <a:cxn ang="0">
                <a:pos x="708559" y="1334638"/>
              </a:cxn>
              <a:cxn ang="0">
                <a:pos x="542226" y="1258838"/>
              </a:cxn>
              <a:cxn ang="0">
                <a:pos x="406945" y="1155009"/>
              </a:cxn>
              <a:cxn ang="0">
                <a:pos x="309702" y="1026525"/>
              </a:cxn>
              <a:cxn ang="0">
                <a:pos x="257485" y="876756"/>
              </a:cxn>
              <a:cxn ang="0">
                <a:pos x="256020" y="712919"/>
              </a:cxn>
              <a:cxn ang="0">
                <a:pos x="303118" y="554624"/>
              </a:cxn>
              <a:cxn ang="0">
                <a:pos x="393725" y="407414"/>
              </a:cxn>
              <a:cxn ang="0">
                <a:pos x="522787" y="276832"/>
              </a:cxn>
              <a:cxn ang="0">
                <a:pos x="685249" y="168420"/>
              </a:cxn>
              <a:cxn ang="0">
                <a:pos x="876058" y="87720"/>
              </a:cxn>
              <a:cxn ang="0">
                <a:pos x="1089376" y="40370"/>
              </a:cxn>
              <a:cxn ang="0">
                <a:pos x="1575674" y="30060"/>
              </a:cxn>
              <a:cxn ang="0">
                <a:pos x="1428354" y="7268"/>
              </a:cxn>
              <a:cxn ang="0">
                <a:pos x="1575674" y="30060"/>
              </a:cxn>
              <a:cxn ang="0">
                <a:pos x="1404790" y="40739"/>
              </a:cxn>
              <a:cxn ang="0">
                <a:pos x="1595169" y="85164"/>
              </a:cxn>
              <a:cxn ang="0">
                <a:pos x="1761486" y="160993"/>
              </a:cxn>
              <a:cxn ang="0">
                <a:pos x="1896764" y="264848"/>
              </a:cxn>
              <a:cxn ang="0">
                <a:pos x="1994022" y="393352"/>
              </a:cxn>
              <a:cxn ang="0">
                <a:pos x="2046280" y="543127"/>
              </a:cxn>
              <a:cxn ang="0">
                <a:pos x="2047745" y="706965"/>
              </a:cxn>
              <a:cxn ang="0">
                <a:pos x="2000647" y="865257"/>
              </a:cxn>
              <a:cxn ang="0">
                <a:pos x="1910040" y="1012459"/>
              </a:cxn>
              <a:cxn ang="0">
                <a:pos x="1780978" y="1143026"/>
              </a:cxn>
              <a:cxn ang="0">
                <a:pos x="1618515" y="1251413"/>
              </a:cxn>
              <a:cxn ang="0">
                <a:pos x="1427707" y="1332074"/>
              </a:cxn>
              <a:cxn ang="0">
                <a:pos x="1214388" y="1379388"/>
              </a:cxn>
              <a:cxn ang="0">
                <a:pos x="2022840" y="1389704"/>
              </a:cxn>
              <a:cxn ang="0">
                <a:pos x="2151282" y="1247062"/>
              </a:cxn>
              <a:cxn ang="0">
                <a:pos x="2240314" y="1101181"/>
              </a:cxn>
              <a:cxn ang="0">
                <a:pos x="2296282" y="946838"/>
              </a:cxn>
              <a:cxn ang="0">
                <a:pos x="2316092" y="787465"/>
              </a:cxn>
              <a:cxn ang="0">
                <a:pos x="2296759" y="626902"/>
              </a:cxn>
              <a:cxn ang="0">
                <a:pos x="2239428" y="477386"/>
              </a:cxn>
              <a:cxn ang="0">
                <a:pos x="2148394" y="344753"/>
              </a:cxn>
              <a:cxn ang="0">
                <a:pos x="2027637" y="230884"/>
              </a:cxn>
              <a:cxn ang="0">
                <a:pos x="1881134" y="137659"/>
              </a:cxn>
              <a:cxn ang="0">
                <a:pos x="1712865" y="66962"/>
              </a:cxn>
            </a:cxnLst>
            <a:rect l="0" t="0" r="r" b="b"/>
            <a:pathLst>
              <a:path w="2316479" h="1753870">
                <a:moveTo>
                  <a:pt x="1275287" y="0"/>
                </a:moveTo>
                <a:lnTo>
                  <a:pt x="1223077" y="1118"/>
                </a:lnTo>
                <a:lnTo>
                  <a:pt x="1170378" y="4055"/>
                </a:lnTo>
                <a:lnTo>
                  <a:pt x="1117250" y="8842"/>
                </a:lnTo>
                <a:lnTo>
                  <a:pt x="1063757" y="15506"/>
                </a:lnTo>
                <a:lnTo>
                  <a:pt x="1009960" y="24078"/>
                </a:lnTo>
                <a:lnTo>
                  <a:pt x="955467" y="34513"/>
                </a:lnTo>
                <a:lnTo>
                  <a:pt x="901988" y="46710"/>
                </a:lnTo>
                <a:lnTo>
                  <a:pt x="849568" y="60616"/>
                </a:lnTo>
                <a:lnTo>
                  <a:pt x="798255" y="76176"/>
                </a:lnTo>
                <a:lnTo>
                  <a:pt x="748096" y="93337"/>
                </a:lnTo>
                <a:lnTo>
                  <a:pt x="699135" y="112047"/>
                </a:lnTo>
                <a:lnTo>
                  <a:pt x="651422" y="132250"/>
                </a:lnTo>
                <a:lnTo>
                  <a:pt x="605001" y="153894"/>
                </a:lnTo>
                <a:lnTo>
                  <a:pt x="559920" y="176924"/>
                </a:lnTo>
                <a:lnTo>
                  <a:pt x="516225" y="201287"/>
                </a:lnTo>
                <a:lnTo>
                  <a:pt x="473963" y="226931"/>
                </a:lnTo>
                <a:lnTo>
                  <a:pt x="433180" y="253800"/>
                </a:lnTo>
                <a:lnTo>
                  <a:pt x="393923" y="281841"/>
                </a:lnTo>
                <a:lnTo>
                  <a:pt x="356239" y="311001"/>
                </a:lnTo>
                <a:lnTo>
                  <a:pt x="320174" y="341226"/>
                </a:lnTo>
                <a:lnTo>
                  <a:pt x="285776" y="372462"/>
                </a:lnTo>
                <a:lnTo>
                  <a:pt x="253089" y="404657"/>
                </a:lnTo>
                <a:lnTo>
                  <a:pt x="222162" y="437755"/>
                </a:lnTo>
                <a:lnTo>
                  <a:pt x="193041" y="471704"/>
                </a:lnTo>
                <a:lnTo>
                  <a:pt x="165772" y="506450"/>
                </a:lnTo>
                <a:lnTo>
                  <a:pt x="140402" y="541940"/>
                </a:lnTo>
                <a:lnTo>
                  <a:pt x="116978" y="578119"/>
                </a:lnTo>
                <a:lnTo>
                  <a:pt x="95546" y="614934"/>
                </a:lnTo>
                <a:lnTo>
                  <a:pt x="76152" y="652332"/>
                </a:lnTo>
                <a:lnTo>
                  <a:pt x="58845" y="690258"/>
                </a:lnTo>
                <a:lnTo>
                  <a:pt x="43669" y="728660"/>
                </a:lnTo>
                <a:lnTo>
                  <a:pt x="30672" y="767483"/>
                </a:lnTo>
                <a:lnTo>
                  <a:pt x="19900" y="806675"/>
                </a:lnTo>
                <a:lnTo>
                  <a:pt x="11401" y="846181"/>
                </a:lnTo>
                <a:lnTo>
                  <a:pt x="5220" y="885947"/>
                </a:lnTo>
                <a:lnTo>
                  <a:pt x="1404" y="925921"/>
                </a:lnTo>
                <a:lnTo>
                  <a:pt x="0" y="966048"/>
                </a:lnTo>
                <a:lnTo>
                  <a:pt x="1054" y="1006275"/>
                </a:lnTo>
                <a:lnTo>
                  <a:pt x="4613" y="1046548"/>
                </a:lnTo>
                <a:lnTo>
                  <a:pt x="10724" y="1086814"/>
                </a:lnTo>
                <a:lnTo>
                  <a:pt x="19325" y="1126611"/>
                </a:lnTo>
                <a:lnTo>
                  <a:pt x="30282" y="1165470"/>
                </a:lnTo>
                <a:lnTo>
                  <a:pt x="43536" y="1203361"/>
                </a:lnTo>
                <a:lnTo>
                  <a:pt x="59026" y="1240257"/>
                </a:lnTo>
                <a:lnTo>
                  <a:pt x="76692" y="1276127"/>
                </a:lnTo>
                <a:lnTo>
                  <a:pt x="96472" y="1310941"/>
                </a:lnTo>
                <a:lnTo>
                  <a:pt x="118307" y="1344671"/>
                </a:lnTo>
                <a:lnTo>
                  <a:pt x="142136" y="1377287"/>
                </a:lnTo>
                <a:lnTo>
                  <a:pt x="167899" y="1408760"/>
                </a:lnTo>
                <a:lnTo>
                  <a:pt x="195535" y="1439060"/>
                </a:lnTo>
                <a:lnTo>
                  <a:pt x="224984" y="1468158"/>
                </a:lnTo>
                <a:lnTo>
                  <a:pt x="256185" y="1496024"/>
                </a:lnTo>
                <a:lnTo>
                  <a:pt x="289079" y="1522629"/>
                </a:lnTo>
                <a:lnTo>
                  <a:pt x="323603" y="1547944"/>
                </a:lnTo>
                <a:lnTo>
                  <a:pt x="359699" y="1571940"/>
                </a:lnTo>
                <a:lnTo>
                  <a:pt x="397305" y="1594586"/>
                </a:lnTo>
                <a:lnTo>
                  <a:pt x="436361" y="1615853"/>
                </a:lnTo>
                <a:lnTo>
                  <a:pt x="476808" y="1635713"/>
                </a:lnTo>
                <a:lnTo>
                  <a:pt x="518583" y="1654136"/>
                </a:lnTo>
                <a:lnTo>
                  <a:pt x="561627" y="1671091"/>
                </a:lnTo>
                <a:lnTo>
                  <a:pt x="605879" y="1686551"/>
                </a:lnTo>
                <a:lnTo>
                  <a:pt x="651280" y="1700485"/>
                </a:lnTo>
                <a:lnTo>
                  <a:pt x="697768" y="1712865"/>
                </a:lnTo>
                <a:lnTo>
                  <a:pt x="745283" y="1723660"/>
                </a:lnTo>
                <a:lnTo>
                  <a:pt x="793764" y="1732841"/>
                </a:lnTo>
                <a:lnTo>
                  <a:pt x="843152" y="1740379"/>
                </a:lnTo>
                <a:lnTo>
                  <a:pt x="893385" y="1746245"/>
                </a:lnTo>
                <a:lnTo>
                  <a:pt x="944404" y="1750409"/>
                </a:lnTo>
                <a:lnTo>
                  <a:pt x="996147" y="1752841"/>
                </a:lnTo>
                <a:lnTo>
                  <a:pt x="1048555" y="1753513"/>
                </a:lnTo>
                <a:lnTo>
                  <a:pt x="1101566" y="1752395"/>
                </a:lnTo>
                <a:lnTo>
                  <a:pt x="1155121" y="1749458"/>
                </a:lnTo>
                <a:lnTo>
                  <a:pt x="1209159" y="1744671"/>
                </a:lnTo>
                <a:lnTo>
                  <a:pt x="1263620" y="1738007"/>
                </a:lnTo>
                <a:lnTo>
                  <a:pt x="1318443" y="1729434"/>
                </a:lnTo>
                <a:lnTo>
                  <a:pt x="1371910" y="1719000"/>
                </a:lnTo>
                <a:lnTo>
                  <a:pt x="1424422" y="1706803"/>
                </a:lnTo>
                <a:lnTo>
                  <a:pt x="1475930" y="1692897"/>
                </a:lnTo>
                <a:lnTo>
                  <a:pt x="1526388" y="1677337"/>
                </a:lnTo>
                <a:lnTo>
                  <a:pt x="1575746" y="1660175"/>
                </a:lnTo>
                <a:lnTo>
                  <a:pt x="1623956" y="1641466"/>
                </a:lnTo>
                <a:lnTo>
                  <a:pt x="1670970" y="1621263"/>
                </a:lnTo>
                <a:lnTo>
                  <a:pt x="1716738" y="1599619"/>
                </a:lnTo>
                <a:lnTo>
                  <a:pt x="1761214" y="1576589"/>
                </a:lnTo>
                <a:lnTo>
                  <a:pt x="1804349" y="1552225"/>
                </a:lnTo>
                <a:lnTo>
                  <a:pt x="1846093" y="1526582"/>
                </a:lnTo>
                <a:lnTo>
                  <a:pt x="1886400" y="1499713"/>
                </a:lnTo>
                <a:lnTo>
                  <a:pt x="1925220" y="1471672"/>
                </a:lnTo>
                <a:lnTo>
                  <a:pt x="1962506" y="1442512"/>
                </a:lnTo>
                <a:lnTo>
                  <a:pt x="1998208" y="1412287"/>
                </a:lnTo>
                <a:lnTo>
                  <a:pt x="2022840" y="1389704"/>
                </a:lnTo>
                <a:lnTo>
                  <a:pt x="1053343" y="1389704"/>
                </a:lnTo>
                <a:lnTo>
                  <a:pt x="1000995" y="1388410"/>
                </a:lnTo>
                <a:lnTo>
                  <a:pt x="949496" y="1384838"/>
                </a:lnTo>
                <a:lnTo>
                  <a:pt x="898956" y="1379039"/>
                </a:lnTo>
                <a:lnTo>
                  <a:pt x="849483" y="1371067"/>
                </a:lnTo>
                <a:lnTo>
                  <a:pt x="801186" y="1360974"/>
                </a:lnTo>
                <a:lnTo>
                  <a:pt x="754175" y="1348814"/>
                </a:lnTo>
                <a:lnTo>
                  <a:pt x="708559" y="1334638"/>
                </a:lnTo>
                <a:lnTo>
                  <a:pt x="664447" y="1318500"/>
                </a:lnTo>
                <a:lnTo>
                  <a:pt x="621948" y="1300452"/>
                </a:lnTo>
                <a:lnTo>
                  <a:pt x="581171" y="1280547"/>
                </a:lnTo>
                <a:lnTo>
                  <a:pt x="542226" y="1258838"/>
                </a:lnTo>
                <a:lnTo>
                  <a:pt x="505222" y="1235377"/>
                </a:lnTo>
                <a:lnTo>
                  <a:pt x="470268" y="1210216"/>
                </a:lnTo>
                <a:lnTo>
                  <a:pt x="437472" y="1183410"/>
                </a:lnTo>
                <a:lnTo>
                  <a:pt x="406945" y="1155009"/>
                </a:lnTo>
                <a:lnTo>
                  <a:pt x="378795" y="1125068"/>
                </a:lnTo>
                <a:lnTo>
                  <a:pt x="353132" y="1093638"/>
                </a:lnTo>
                <a:lnTo>
                  <a:pt x="330065" y="1060773"/>
                </a:lnTo>
                <a:lnTo>
                  <a:pt x="309702" y="1026525"/>
                </a:lnTo>
                <a:lnTo>
                  <a:pt x="292154" y="990946"/>
                </a:lnTo>
                <a:lnTo>
                  <a:pt x="277529" y="954090"/>
                </a:lnTo>
                <a:lnTo>
                  <a:pt x="265936" y="916009"/>
                </a:lnTo>
                <a:lnTo>
                  <a:pt x="257485" y="876756"/>
                </a:lnTo>
                <a:lnTo>
                  <a:pt x="252289" y="835581"/>
                </a:lnTo>
                <a:lnTo>
                  <a:pt x="250366" y="794491"/>
                </a:lnTo>
                <a:lnTo>
                  <a:pt x="251636" y="753575"/>
                </a:lnTo>
                <a:lnTo>
                  <a:pt x="256020" y="712919"/>
                </a:lnTo>
                <a:lnTo>
                  <a:pt x="263439" y="672609"/>
                </a:lnTo>
                <a:lnTo>
                  <a:pt x="273814" y="632732"/>
                </a:lnTo>
                <a:lnTo>
                  <a:pt x="287067" y="593375"/>
                </a:lnTo>
                <a:lnTo>
                  <a:pt x="303118" y="554624"/>
                </a:lnTo>
                <a:lnTo>
                  <a:pt x="321888" y="516566"/>
                </a:lnTo>
                <a:lnTo>
                  <a:pt x="343299" y="479287"/>
                </a:lnTo>
                <a:lnTo>
                  <a:pt x="367271" y="442874"/>
                </a:lnTo>
                <a:lnTo>
                  <a:pt x="393725" y="407414"/>
                </a:lnTo>
                <a:lnTo>
                  <a:pt x="422583" y="372993"/>
                </a:lnTo>
                <a:lnTo>
                  <a:pt x="453765" y="339698"/>
                </a:lnTo>
                <a:lnTo>
                  <a:pt x="487193" y="307615"/>
                </a:lnTo>
                <a:lnTo>
                  <a:pt x="522787" y="276832"/>
                </a:lnTo>
                <a:lnTo>
                  <a:pt x="560469" y="247434"/>
                </a:lnTo>
                <a:lnTo>
                  <a:pt x="600159" y="219508"/>
                </a:lnTo>
                <a:lnTo>
                  <a:pt x="641779" y="193141"/>
                </a:lnTo>
                <a:lnTo>
                  <a:pt x="685249" y="168420"/>
                </a:lnTo>
                <a:lnTo>
                  <a:pt x="730491" y="145430"/>
                </a:lnTo>
                <a:lnTo>
                  <a:pt x="777426" y="124259"/>
                </a:lnTo>
                <a:lnTo>
                  <a:pt x="825974" y="104994"/>
                </a:lnTo>
                <a:lnTo>
                  <a:pt x="876058" y="87720"/>
                </a:lnTo>
                <a:lnTo>
                  <a:pt x="927596" y="72525"/>
                </a:lnTo>
                <a:lnTo>
                  <a:pt x="980512" y="59495"/>
                </a:lnTo>
                <a:lnTo>
                  <a:pt x="1034725" y="48716"/>
                </a:lnTo>
                <a:lnTo>
                  <a:pt x="1089376" y="40370"/>
                </a:lnTo>
                <a:lnTo>
                  <a:pt x="1143615" y="34513"/>
                </a:lnTo>
                <a:lnTo>
                  <a:pt x="1197330" y="31094"/>
                </a:lnTo>
                <a:lnTo>
                  <a:pt x="1250415" y="30060"/>
                </a:lnTo>
                <a:lnTo>
                  <a:pt x="1575674" y="30060"/>
                </a:lnTo>
                <a:lnTo>
                  <a:pt x="1574773" y="29853"/>
                </a:lnTo>
                <a:lnTo>
                  <a:pt x="1526809" y="20672"/>
                </a:lnTo>
                <a:lnTo>
                  <a:pt x="1477982" y="13134"/>
                </a:lnTo>
                <a:lnTo>
                  <a:pt x="1428354" y="7268"/>
                </a:lnTo>
                <a:lnTo>
                  <a:pt x="1377988" y="3104"/>
                </a:lnTo>
                <a:lnTo>
                  <a:pt x="1326945" y="671"/>
                </a:lnTo>
                <a:lnTo>
                  <a:pt x="1275287" y="0"/>
                </a:lnTo>
                <a:close/>
              </a:path>
              <a:path w="2316479" h="1753870">
                <a:moveTo>
                  <a:pt x="1575674" y="30060"/>
                </a:moveTo>
                <a:lnTo>
                  <a:pt x="1250415" y="30060"/>
                </a:lnTo>
                <a:lnTo>
                  <a:pt x="1302759" y="31358"/>
                </a:lnTo>
                <a:lnTo>
                  <a:pt x="1354254" y="34935"/>
                </a:lnTo>
                <a:lnTo>
                  <a:pt x="1404790" y="40739"/>
                </a:lnTo>
                <a:lnTo>
                  <a:pt x="1454259" y="48717"/>
                </a:lnTo>
                <a:lnTo>
                  <a:pt x="1502551" y="58815"/>
                </a:lnTo>
                <a:lnTo>
                  <a:pt x="1549557" y="70982"/>
                </a:lnTo>
                <a:lnTo>
                  <a:pt x="1595169" y="85164"/>
                </a:lnTo>
                <a:lnTo>
                  <a:pt x="1639276" y="101309"/>
                </a:lnTo>
                <a:lnTo>
                  <a:pt x="1681771" y="119364"/>
                </a:lnTo>
                <a:lnTo>
                  <a:pt x="1722544" y="139276"/>
                </a:lnTo>
                <a:lnTo>
                  <a:pt x="1761486" y="160993"/>
                </a:lnTo>
                <a:lnTo>
                  <a:pt x="1798488" y="184461"/>
                </a:lnTo>
                <a:lnTo>
                  <a:pt x="1833441" y="209628"/>
                </a:lnTo>
                <a:lnTo>
                  <a:pt x="1866236" y="236441"/>
                </a:lnTo>
                <a:lnTo>
                  <a:pt x="1896764" y="264848"/>
                </a:lnTo>
                <a:lnTo>
                  <a:pt x="1924915" y="294795"/>
                </a:lnTo>
                <a:lnTo>
                  <a:pt x="1950582" y="326230"/>
                </a:lnTo>
                <a:lnTo>
                  <a:pt x="1973653" y="359099"/>
                </a:lnTo>
                <a:lnTo>
                  <a:pt x="1994022" y="393352"/>
                </a:lnTo>
                <a:lnTo>
                  <a:pt x="2011578" y="428933"/>
                </a:lnTo>
                <a:lnTo>
                  <a:pt x="2026212" y="465792"/>
                </a:lnTo>
                <a:lnTo>
                  <a:pt x="2037816" y="503874"/>
                </a:lnTo>
                <a:lnTo>
                  <a:pt x="2046280" y="543127"/>
                </a:lnTo>
                <a:lnTo>
                  <a:pt x="2051476" y="584303"/>
                </a:lnTo>
                <a:lnTo>
                  <a:pt x="2053399" y="625393"/>
                </a:lnTo>
                <a:lnTo>
                  <a:pt x="2052129" y="666309"/>
                </a:lnTo>
                <a:lnTo>
                  <a:pt x="2047745" y="706965"/>
                </a:lnTo>
                <a:lnTo>
                  <a:pt x="2040326" y="747274"/>
                </a:lnTo>
                <a:lnTo>
                  <a:pt x="2029951" y="787150"/>
                </a:lnTo>
                <a:lnTo>
                  <a:pt x="2016698" y="826507"/>
                </a:lnTo>
                <a:lnTo>
                  <a:pt x="2000647" y="865257"/>
                </a:lnTo>
                <a:lnTo>
                  <a:pt x="1981877" y="903314"/>
                </a:lnTo>
                <a:lnTo>
                  <a:pt x="1960466" y="940591"/>
                </a:lnTo>
                <a:lnTo>
                  <a:pt x="1936494" y="977001"/>
                </a:lnTo>
                <a:lnTo>
                  <a:pt x="1910040" y="1012459"/>
                </a:lnTo>
                <a:lnTo>
                  <a:pt x="1881182" y="1046877"/>
                </a:lnTo>
                <a:lnTo>
                  <a:pt x="1850000" y="1080168"/>
                </a:lnTo>
                <a:lnTo>
                  <a:pt x="1816572" y="1112247"/>
                </a:lnTo>
                <a:lnTo>
                  <a:pt x="1780978" y="1143026"/>
                </a:lnTo>
                <a:lnTo>
                  <a:pt x="1743296" y="1172418"/>
                </a:lnTo>
                <a:lnTo>
                  <a:pt x="1703606" y="1200338"/>
                </a:lnTo>
                <a:lnTo>
                  <a:pt x="1661986" y="1226699"/>
                </a:lnTo>
                <a:lnTo>
                  <a:pt x="1618515" y="1251413"/>
                </a:lnTo>
                <a:lnTo>
                  <a:pt x="1573273" y="1274394"/>
                </a:lnTo>
                <a:lnTo>
                  <a:pt x="1526339" y="1295556"/>
                </a:lnTo>
                <a:lnTo>
                  <a:pt x="1477790" y="1314811"/>
                </a:lnTo>
                <a:lnTo>
                  <a:pt x="1427707" y="1332074"/>
                </a:lnTo>
                <a:lnTo>
                  <a:pt x="1376169" y="1347258"/>
                </a:lnTo>
                <a:lnTo>
                  <a:pt x="1323253" y="1360276"/>
                </a:lnTo>
                <a:lnTo>
                  <a:pt x="1269040" y="1371040"/>
                </a:lnTo>
                <a:lnTo>
                  <a:pt x="1214388" y="1379388"/>
                </a:lnTo>
                <a:lnTo>
                  <a:pt x="1160148" y="1385246"/>
                </a:lnTo>
                <a:lnTo>
                  <a:pt x="1106430" y="1388667"/>
                </a:lnTo>
                <a:lnTo>
                  <a:pt x="1053343" y="1389704"/>
                </a:lnTo>
                <a:lnTo>
                  <a:pt x="2022840" y="1389704"/>
                </a:lnTo>
                <a:lnTo>
                  <a:pt x="2064709" y="1348814"/>
                </a:lnTo>
                <a:lnTo>
                  <a:pt x="2095333" y="1315758"/>
                </a:lnTo>
                <a:lnTo>
                  <a:pt x="2124220" y="1281809"/>
                </a:lnTo>
                <a:lnTo>
                  <a:pt x="2151282" y="1247062"/>
                </a:lnTo>
                <a:lnTo>
                  <a:pt x="2176470" y="1211573"/>
                </a:lnTo>
                <a:lnTo>
                  <a:pt x="2199737" y="1175394"/>
                </a:lnTo>
                <a:lnTo>
                  <a:pt x="2221035" y="1138579"/>
                </a:lnTo>
                <a:lnTo>
                  <a:pt x="2240314" y="1101181"/>
                </a:lnTo>
                <a:lnTo>
                  <a:pt x="2257526" y="1063255"/>
                </a:lnTo>
                <a:lnTo>
                  <a:pt x="2272624" y="1024853"/>
                </a:lnTo>
                <a:lnTo>
                  <a:pt x="2285559" y="986029"/>
                </a:lnTo>
                <a:lnTo>
                  <a:pt x="2296282" y="946838"/>
                </a:lnTo>
                <a:lnTo>
                  <a:pt x="2304745" y="907332"/>
                </a:lnTo>
                <a:lnTo>
                  <a:pt x="2310900" y="867566"/>
                </a:lnTo>
                <a:lnTo>
                  <a:pt x="2314699" y="827592"/>
                </a:lnTo>
                <a:lnTo>
                  <a:pt x="2316092" y="787465"/>
                </a:lnTo>
                <a:lnTo>
                  <a:pt x="2315032" y="747238"/>
                </a:lnTo>
                <a:lnTo>
                  <a:pt x="2311471" y="706964"/>
                </a:lnTo>
                <a:lnTo>
                  <a:pt x="2305360" y="666698"/>
                </a:lnTo>
                <a:lnTo>
                  <a:pt x="2296759" y="626902"/>
                </a:lnTo>
                <a:lnTo>
                  <a:pt x="2285804" y="588043"/>
                </a:lnTo>
                <a:lnTo>
                  <a:pt x="2272555" y="550151"/>
                </a:lnTo>
                <a:lnTo>
                  <a:pt x="2257076" y="513256"/>
                </a:lnTo>
                <a:lnTo>
                  <a:pt x="2239428" y="477386"/>
                </a:lnTo>
                <a:lnTo>
                  <a:pt x="2219674" y="442572"/>
                </a:lnTo>
                <a:lnTo>
                  <a:pt x="2197875" y="408842"/>
                </a:lnTo>
                <a:lnTo>
                  <a:pt x="2174095" y="376226"/>
                </a:lnTo>
                <a:lnTo>
                  <a:pt x="2148394" y="344753"/>
                </a:lnTo>
                <a:lnTo>
                  <a:pt x="2120836" y="314453"/>
                </a:lnTo>
                <a:lnTo>
                  <a:pt x="2091482" y="285355"/>
                </a:lnTo>
                <a:lnTo>
                  <a:pt x="2060395" y="257489"/>
                </a:lnTo>
                <a:lnTo>
                  <a:pt x="2027637" y="230884"/>
                </a:lnTo>
                <a:lnTo>
                  <a:pt x="1993269" y="205569"/>
                </a:lnTo>
                <a:lnTo>
                  <a:pt x="1957355" y="181573"/>
                </a:lnTo>
                <a:lnTo>
                  <a:pt x="1919956" y="158927"/>
                </a:lnTo>
                <a:lnTo>
                  <a:pt x="1881134" y="137659"/>
                </a:lnTo>
                <a:lnTo>
                  <a:pt x="1840952" y="117800"/>
                </a:lnTo>
                <a:lnTo>
                  <a:pt x="1799472" y="99377"/>
                </a:lnTo>
                <a:lnTo>
                  <a:pt x="1756755" y="82421"/>
                </a:lnTo>
                <a:lnTo>
                  <a:pt x="1712865" y="66962"/>
                </a:lnTo>
                <a:lnTo>
                  <a:pt x="1667863" y="53028"/>
                </a:lnTo>
                <a:lnTo>
                  <a:pt x="1621812" y="40648"/>
                </a:lnTo>
                <a:lnTo>
                  <a:pt x="1575674" y="30060"/>
                </a:lnTo>
                <a:close/>
              </a:path>
            </a:pathLst>
          </a:custGeom>
          <a:solidFill>
            <a:srgbClr val="44536B"/>
          </a:solidFill>
          <a:ln w="9525">
            <a:noFill/>
            <a:round/>
          </a:ln>
        </p:spPr>
        <p:txBody>
          <a:bodyPr lIns="0" tIns="0" rIns="0" bIns="0"/>
          <a:lstStyle/>
          <a:p>
            <a:endParaRPr lang="zh-CN" altLang="en-US"/>
          </a:p>
        </p:txBody>
      </p:sp>
      <p:sp>
        <p:nvSpPr>
          <p:cNvPr id="57351" name="object 8"/>
          <p:cNvSpPr/>
          <p:nvPr/>
        </p:nvSpPr>
        <p:spPr bwMode="auto">
          <a:xfrm>
            <a:off x="4305300" y="2074863"/>
            <a:ext cx="1741488" cy="2336800"/>
          </a:xfrm>
          <a:custGeom>
            <a:avLst/>
            <a:gdLst/>
            <a:ahLst/>
            <a:cxnLst>
              <a:cxn ang="0">
                <a:pos x="833756" y="9886"/>
              </a:cxn>
              <a:cxn ang="0">
                <a:pos x="677229" y="55181"/>
              </a:cxn>
              <a:cxn ang="0">
                <a:pos x="529587" y="134441"/>
              </a:cxn>
              <a:cxn ang="0">
                <a:pos x="393920" y="244675"/>
              </a:cxn>
              <a:cxn ang="0">
                <a:pos x="273318" y="382897"/>
              </a:cxn>
              <a:cxn ang="0">
                <a:pos x="170872" y="546117"/>
              </a:cxn>
              <a:cxn ang="0">
                <a:pos x="89672" y="731349"/>
              </a:cxn>
              <a:cxn ang="0">
                <a:pos x="32808" y="935604"/>
              </a:cxn>
              <a:cxn ang="0">
                <a:pos x="3503" y="1153311"/>
              </a:cxn>
              <a:cxn ang="0">
                <a:pos x="3696" y="1365830"/>
              </a:cxn>
              <a:cxn ang="0">
                <a:pos x="31638" y="1566891"/>
              </a:cxn>
              <a:cxn ang="0">
                <a:pos x="85236" y="1752731"/>
              </a:cxn>
              <a:cxn ang="0">
                <a:pos x="162394" y="1919585"/>
              </a:cxn>
              <a:cxn ang="0">
                <a:pos x="261017" y="2063689"/>
              </a:cxn>
              <a:cxn ang="0">
                <a:pos x="379009" y="2181280"/>
              </a:cxn>
              <a:cxn ang="0">
                <a:pos x="514275" y="2268593"/>
              </a:cxn>
              <a:cxn ang="0">
                <a:pos x="664721" y="2321866"/>
              </a:cxn>
              <a:cxn ang="0">
                <a:pos x="824377" y="2334096"/>
              </a:cxn>
              <a:cxn ang="0">
                <a:pos x="981169" y="2306902"/>
              </a:cxn>
              <a:cxn ang="0">
                <a:pos x="1131588" y="2244251"/>
              </a:cxn>
              <a:cxn ang="0">
                <a:pos x="1272543" y="2149131"/>
              </a:cxn>
              <a:cxn ang="0">
                <a:pos x="901690" y="2119367"/>
              </a:cxn>
              <a:cxn ang="0">
                <a:pos x="746140" y="2067735"/>
              </a:cxn>
              <a:cxn ang="0">
                <a:pos x="610673" y="1972157"/>
              </a:cxn>
              <a:cxn ang="0">
                <a:pos x="499130" y="1839145"/>
              </a:cxn>
              <a:cxn ang="0">
                <a:pos x="415355" y="1675210"/>
              </a:cxn>
              <a:cxn ang="0">
                <a:pos x="363192" y="1486862"/>
              </a:cxn>
              <a:cxn ang="0">
                <a:pos x="346481" y="1280615"/>
              </a:cxn>
              <a:cxn ang="0">
                <a:pos x="368892" y="1063675"/>
              </a:cxn>
              <a:cxn ang="0">
                <a:pos x="428020" y="858044"/>
              </a:cxn>
              <a:cxn ang="0">
                <a:pos x="517853" y="676237"/>
              </a:cxn>
              <a:cxn ang="0">
                <a:pos x="633108" y="524284"/>
              </a:cxn>
              <a:cxn ang="0">
                <a:pos x="768499" y="408211"/>
              </a:cxn>
              <a:cxn ang="0">
                <a:pos x="918741" y="334048"/>
              </a:cxn>
              <a:cxn ang="0">
                <a:pos x="1078549" y="307822"/>
              </a:cxn>
              <a:cxn ang="0">
                <a:pos x="1452877" y="239284"/>
              </a:cxn>
              <a:cxn ang="0">
                <a:pos x="1330370" y="128910"/>
              </a:cxn>
              <a:cxn ang="0">
                <a:pos x="1191112" y="49753"/>
              </a:cxn>
              <a:cxn ang="0">
                <a:pos x="1037199" y="5579"/>
              </a:cxn>
              <a:cxn ang="0">
                <a:pos x="1078549" y="307822"/>
              </a:cxn>
              <a:cxn ang="0">
                <a:pos x="1237894" y="331919"/>
              </a:cxn>
              <a:cxn ang="0">
                <a:pos x="1379900" y="402315"/>
              </a:cxn>
              <a:cxn ang="0">
                <a:pos x="1501164" y="514680"/>
              </a:cxn>
              <a:cxn ang="0">
                <a:pos x="1597603" y="662261"/>
              </a:cxn>
              <a:cxn ang="0">
                <a:pos x="1665134" y="838308"/>
              </a:cxn>
              <a:cxn ang="0">
                <a:pos x="1699673" y="1036069"/>
              </a:cxn>
              <a:cxn ang="0">
                <a:pos x="1697138" y="1248791"/>
              </a:cxn>
              <a:cxn ang="0">
                <a:pos x="1655891" y="1466583"/>
              </a:cxn>
              <a:cxn ang="0">
                <a:pos x="1582367" y="1663230"/>
              </a:cxn>
              <a:cxn ang="0">
                <a:pos x="1481557" y="1831493"/>
              </a:cxn>
              <a:cxn ang="0">
                <a:pos x="1358272" y="1966305"/>
              </a:cxn>
              <a:cxn ang="0">
                <a:pos x="1217325" y="2062599"/>
              </a:cxn>
              <a:cxn ang="0">
                <a:pos x="1063527" y="2115309"/>
              </a:cxn>
              <a:cxn ang="0">
                <a:pos x="1338506" y="2090328"/>
              </a:cxn>
              <a:cxn ang="0">
                <a:pos x="1459470" y="1952107"/>
              </a:cxn>
              <a:cxn ang="0">
                <a:pos x="1563244" y="1788886"/>
              </a:cxn>
              <a:cxn ang="0">
                <a:pos x="1646737" y="1603654"/>
              </a:cxn>
              <a:cxn ang="0">
                <a:pos x="1706859" y="1399400"/>
              </a:cxn>
              <a:cxn ang="0">
                <a:pos x="1738155" y="1181692"/>
              </a:cxn>
              <a:cxn ang="0">
                <a:pos x="1737962" y="969173"/>
              </a:cxn>
              <a:cxn ang="0">
                <a:pos x="1710019" y="768112"/>
              </a:cxn>
              <a:cxn ang="0">
                <a:pos x="1656421" y="582272"/>
              </a:cxn>
              <a:cxn ang="0">
                <a:pos x="1579263" y="415419"/>
              </a:cxn>
            </a:cxnLst>
            <a:rect l="0" t="0" r="r" b="b"/>
            <a:pathLst>
              <a:path w="1741804" h="2335529">
                <a:moveTo>
                  <a:pt x="955121" y="0"/>
                </a:moveTo>
                <a:lnTo>
                  <a:pt x="914384" y="908"/>
                </a:lnTo>
                <a:lnTo>
                  <a:pt x="873913" y="4218"/>
                </a:lnTo>
                <a:lnTo>
                  <a:pt x="833756" y="9886"/>
                </a:lnTo>
                <a:lnTo>
                  <a:pt x="793960" y="17862"/>
                </a:lnTo>
                <a:lnTo>
                  <a:pt x="754575" y="28101"/>
                </a:lnTo>
                <a:lnTo>
                  <a:pt x="715649" y="40557"/>
                </a:lnTo>
                <a:lnTo>
                  <a:pt x="677229" y="55181"/>
                </a:lnTo>
                <a:lnTo>
                  <a:pt x="639365" y="71929"/>
                </a:lnTo>
                <a:lnTo>
                  <a:pt x="602105" y="90752"/>
                </a:lnTo>
                <a:lnTo>
                  <a:pt x="565496" y="111605"/>
                </a:lnTo>
                <a:lnTo>
                  <a:pt x="529587" y="134441"/>
                </a:lnTo>
                <a:lnTo>
                  <a:pt x="494427" y="159212"/>
                </a:lnTo>
                <a:lnTo>
                  <a:pt x="460064" y="185873"/>
                </a:lnTo>
                <a:lnTo>
                  <a:pt x="426545" y="214376"/>
                </a:lnTo>
                <a:lnTo>
                  <a:pt x="393920" y="244675"/>
                </a:lnTo>
                <a:lnTo>
                  <a:pt x="362237" y="276723"/>
                </a:lnTo>
                <a:lnTo>
                  <a:pt x="331543" y="310474"/>
                </a:lnTo>
                <a:lnTo>
                  <a:pt x="301887" y="345881"/>
                </a:lnTo>
                <a:lnTo>
                  <a:pt x="273318" y="382897"/>
                </a:lnTo>
                <a:lnTo>
                  <a:pt x="245884" y="421475"/>
                </a:lnTo>
                <a:lnTo>
                  <a:pt x="219632" y="461569"/>
                </a:lnTo>
                <a:lnTo>
                  <a:pt x="194612" y="503132"/>
                </a:lnTo>
                <a:lnTo>
                  <a:pt x="170872" y="546117"/>
                </a:lnTo>
                <a:lnTo>
                  <a:pt x="148459" y="590478"/>
                </a:lnTo>
                <a:lnTo>
                  <a:pt x="127423" y="636168"/>
                </a:lnTo>
                <a:lnTo>
                  <a:pt x="107811" y="683141"/>
                </a:lnTo>
                <a:lnTo>
                  <a:pt x="89672" y="731349"/>
                </a:lnTo>
                <a:lnTo>
                  <a:pt x="73053" y="780746"/>
                </a:lnTo>
                <a:lnTo>
                  <a:pt x="58004" y="831285"/>
                </a:lnTo>
                <a:lnTo>
                  <a:pt x="44573" y="882920"/>
                </a:lnTo>
                <a:lnTo>
                  <a:pt x="32808" y="935604"/>
                </a:lnTo>
                <a:lnTo>
                  <a:pt x="22757" y="989289"/>
                </a:lnTo>
                <a:lnTo>
                  <a:pt x="14468" y="1043931"/>
                </a:lnTo>
                <a:lnTo>
                  <a:pt x="8036" y="1098832"/>
                </a:lnTo>
                <a:lnTo>
                  <a:pt x="3503" y="1153311"/>
                </a:lnTo>
                <a:lnTo>
                  <a:pt x="835" y="1207309"/>
                </a:lnTo>
                <a:lnTo>
                  <a:pt x="0" y="1260768"/>
                </a:lnTo>
                <a:lnTo>
                  <a:pt x="964" y="1313628"/>
                </a:lnTo>
                <a:lnTo>
                  <a:pt x="3696" y="1365830"/>
                </a:lnTo>
                <a:lnTo>
                  <a:pt x="8161" y="1417317"/>
                </a:lnTo>
                <a:lnTo>
                  <a:pt x="14329" y="1468028"/>
                </a:lnTo>
                <a:lnTo>
                  <a:pt x="22209" y="1518129"/>
                </a:lnTo>
                <a:lnTo>
                  <a:pt x="31638" y="1566891"/>
                </a:lnTo>
                <a:lnTo>
                  <a:pt x="42714" y="1614925"/>
                </a:lnTo>
                <a:lnTo>
                  <a:pt x="55361" y="1661949"/>
                </a:lnTo>
                <a:lnTo>
                  <a:pt x="69634" y="1708155"/>
                </a:lnTo>
                <a:lnTo>
                  <a:pt x="85236" y="1752731"/>
                </a:lnTo>
                <a:lnTo>
                  <a:pt x="102399" y="1796371"/>
                </a:lnTo>
                <a:lnTo>
                  <a:pt x="121001" y="1838766"/>
                </a:lnTo>
                <a:lnTo>
                  <a:pt x="141010" y="1879857"/>
                </a:lnTo>
                <a:lnTo>
                  <a:pt x="162394" y="1919585"/>
                </a:lnTo>
                <a:lnTo>
                  <a:pt x="185119" y="1957890"/>
                </a:lnTo>
                <a:lnTo>
                  <a:pt x="209153" y="1994716"/>
                </a:lnTo>
                <a:lnTo>
                  <a:pt x="234463" y="2030001"/>
                </a:lnTo>
                <a:lnTo>
                  <a:pt x="261017" y="2063689"/>
                </a:lnTo>
                <a:lnTo>
                  <a:pt x="288781" y="2095719"/>
                </a:lnTo>
                <a:lnTo>
                  <a:pt x="317722" y="2126034"/>
                </a:lnTo>
                <a:lnTo>
                  <a:pt x="347809" y="2154573"/>
                </a:lnTo>
                <a:lnTo>
                  <a:pt x="379009" y="2181280"/>
                </a:lnTo>
                <a:lnTo>
                  <a:pt x="411288" y="2206094"/>
                </a:lnTo>
                <a:lnTo>
                  <a:pt x="444614" y="2228956"/>
                </a:lnTo>
                <a:lnTo>
                  <a:pt x="478954" y="2249809"/>
                </a:lnTo>
                <a:lnTo>
                  <a:pt x="514275" y="2268593"/>
                </a:lnTo>
                <a:lnTo>
                  <a:pt x="550546" y="2285250"/>
                </a:lnTo>
                <a:lnTo>
                  <a:pt x="587732" y="2299720"/>
                </a:lnTo>
                <a:lnTo>
                  <a:pt x="625801" y="2311945"/>
                </a:lnTo>
                <a:lnTo>
                  <a:pt x="664721" y="2321866"/>
                </a:lnTo>
                <a:lnTo>
                  <a:pt x="704459" y="2329425"/>
                </a:lnTo>
                <a:lnTo>
                  <a:pt x="744556" y="2333462"/>
                </a:lnTo>
                <a:lnTo>
                  <a:pt x="784545" y="2335004"/>
                </a:lnTo>
                <a:lnTo>
                  <a:pt x="824377" y="2334096"/>
                </a:lnTo>
                <a:lnTo>
                  <a:pt x="864004" y="2330785"/>
                </a:lnTo>
                <a:lnTo>
                  <a:pt x="903377" y="2325118"/>
                </a:lnTo>
                <a:lnTo>
                  <a:pt x="942448" y="2317141"/>
                </a:lnTo>
                <a:lnTo>
                  <a:pt x="981169" y="2306902"/>
                </a:lnTo>
                <a:lnTo>
                  <a:pt x="1019492" y="2294447"/>
                </a:lnTo>
                <a:lnTo>
                  <a:pt x="1057369" y="2279822"/>
                </a:lnTo>
                <a:lnTo>
                  <a:pt x="1094750" y="2263074"/>
                </a:lnTo>
                <a:lnTo>
                  <a:pt x="1131588" y="2244251"/>
                </a:lnTo>
                <a:lnTo>
                  <a:pt x="1167835" y="2223398"/>
                </a:lnTo>
                <a:lnTo>
                  <a:pt x="1203442" y="2200563"/>
                </a:lnTo>
                <a:lnTo>
                  <a:pt x="1238361" y="2175791"/>
                </a:lnTo>
                <a:lnTo>
                  <a:pt x="1272543" y="2149131"/>
                </a:lnTo>
                <a:lnTo>
                  <a:pt x="1302299" y="2123736"/>
                </a:lnTo>
                <a:lnTo>
                  <a:pt x="983313" y="2123736"/>
                </a:lnTo>
                <a:lnTo>
                  <a:pt x="942640" y="2123190"/>
                </a:lnTo>
                <a:lnTo>
                  <a:pt x="901690" y="2119367"/>
                </a:lnTo>
                <a:lnTo>
                  <a:pt x="861130" y="2110935"/>
                </a:lnTo>
                <a:lnTo>
                  <a:pt x="821645" y="2099451"/>
                </a:lnTo>
                <a:lnTo>
                  <a:pt x="783295" y="2085017"/>
                </a:lnTo>
                <a:lnTo>
                  <a:pt x="746140" y="2067735"/>
                </a:lnTo>
                <a:lnTo>
                  <a:pt x="710240" y="2047706"/>
                </a:lnTo>
                <a:lnTo>
                  <a:pt x="675656" y="2025032"/>
                </a:lnTo>
                <a:lnTo>
                  <a:pt x="642447" y="1999815"/>
                </a:lnTo>
                <a:lnTo>
                  <a:pt x="610673" y="1972157"/>
                </a:lnTo>
                <a:lnTo>
                  <a:pt x="580394" y="1942159"/>
                </a:lnTo>
                <a:lnTo>
                  <a:pt x="551671" y="1909923"/>
                </a:lnTo>
                <a:lnTo>
                  <a:pt x="524563" y="1875551"/>
                </a:lnTo>
                <a:lnTo>
                  <a:pt x="499130" y="1839145"/>
                </a:lnTo>
                <a:lnTo>
                  <a:pt x="475433" y="1800806"/>
                </a:lnTo>
                <a:lnTo>
                  <a:pt x="453532" y="1760636"/>
                </a:lnTo>
                <a:lnTo>
                  <a:pt x="433486" y="1718737"/>
                </a:lnTo>
                <a:lnTo>
                  <a:pt x="415355" y="1675210"/>
                </a:lnTo>
                <a:lnTo>
                  <a:pt x="399201" y="1630157"/>
                </a:lnTo>
                <a:lnTo>
                  <a:pt x="385082" y="1583681"/>
                </a:lnTo>
                <a:lnTo>
                  <a:pt x="373059" y="1535882"/>
                </a:lnTo>
                <a:lnTo>
                  <a:pt x="363192" y="1486862"/>
                </a:lnTo>
                <a:lnTo>
                  <a:pt x="355540" y="1436724"/>
                </a:lnTo>
                <a:lnTo>
                  <a:pt x="350165" y="1385569"/>
                </a:lnTo>
                <a:lnTo>
                  <a:pt x="347125" y="1333499"/>
                </a:lnTo>
                <a:lnTo>
                  <a:pt x="346481" y="1280615"/>
                </a:lnTo>
                <a:lnTo>
                  <a:pt x="348294" y="1227019"/>
                </a:lnTo>
                <a:lnTo>
                  <a:pt x="352622" y="1172813"/>
                </a:lnTo>
                <a:lnTo>
                  <a:pt x="359527" y="1118099"/>
                </a:lnTo>
                <a:lnTo>
                  <a:pt x="368892" y="1063675"/>
                </a:lnTo>
                <a:lnTo>
                  <a:pt x="380506" y="1010363"/>
                </a:lnTo>
                <a:lnTo>
                  <a:pt x="394287" y="958258"/>
                </a:lnTo>
                <a:lnTo>
                  <a:pt x="410153" y="907453"/>
                </a:lnTo>
                <a:lnTo>
                  <a:pt x="428020" y="858044"/>
                </a:lnTo>
                <a:lnTo>
                  <a:pt x="447806" y="810123"/>
                </a:lnTo>
                <a:lnTo>
                  <a:pt x="469429" y="763786"/>
                </a:lnTo>
                <a:lnTo>
                  <a:pt x="492805" y="719126"/>
                </a:lnTo>
                <a:lnTo>
                  <a:pt x="517853" y="676237"/>
                </a:lnTo>
                <a:lnTo>
                  <a:pt x="544490" y="635215"/>
                </a:lnTo>
                <a:lnTo>
                  <a:pt x="572633" y="596152"/>
                </a:lnTo>
                <a:lnTo>
                  <a:pt x="602200" y="559144"/>
                </a:lnTo>
                <a:lnTo>
                  <a:pt x="633108" y="524284"/>
                </a:lnTo>
                <a:lnTo>
                  <a:pt x="665274" y="491666"/>
                </a:lnTo>
                <a:lnTo>
                  <a:pt x="698617" y="461386"/>
                </a:lnTo>
                <a:lnTo>
                  <a:pt x="733052" y="433536"/>
                </a:lnTo>
                <a:lnTo>
                  <a:pt x="768499" y="408211"/>
                </a:lnTo>
                <a:lnTo>
                  <a:pt x="804873" y="385506"/>
                </a:lnTo>
                <a:lnTo>
                  <a:pt x="842094" y="365514"/>
                </a:lnTo>
                <a:lnTo>
                  <a:pt x="880077" y="348330"/>
                </a:lnTo>
                <a:lnTo>
                  <a:pt x="918741" y="334048"/>
                </a:lnTo>
                <a:lnTo>
                  <a:pt x="958002" y="322762"/>
                </a:lnTo>
                <a:lnTo>
                  <a:pt x="997779" y="314566"/>
                </a:lnTo>
                <a:lnTo>
                  <a:pt x="1037989" y="309555"/>
                </a:lnTo>
                <a:lnTo>
                  <a:pt x="1078549" y="307822"/>
                </a:lnTo>
                <a:lnTo>
                  <a:pt x="1509217" y="307822"/>
                </a:lnTo>
                <a:lnTo>
                  <a:pt x="1507194" y="305002"/>
                </a:lnTo>
                <a:lnTo>
                  <a:pt x="1480641" y="271315"/>
                </a:lnTo>
                <a:lnTo>
                  <a:pt x="1452877" y="239284"/>
                </a:lnTo>
                <a:lnTo>
                  <a:pt x="1423935" y="208970"/>
                </a:lnTo>
                <a:lnTo>
                  <a:pt x="1393848" y="180430"/>
                </a:lnTo>
                <a:lnTo>
                  <a:pt x="1362649" y="153724"/>
                </a:lnTo>
                <a:lnTo>
                  <a:pt x="1330370" y="128910"/>
                </a:lnTo>
                <a:lnTo>
                  <a:pt x="1297044" y="106047"/>
                </a:lnTo>
                <a:lnTo>
                  <a:pt x="1262704" y="85194"/>
                </a:lnTo>
                <a:lnTo>
                  <a:pt x="1227382" y="66410"/>
                </a:lnTo>
                <a:lnTo>
                  <a:pt x="1191112" y="49753"/>
                </a:lnTo>
                <a:lnTo>
                  <a:pt x="1153926" y="35283"/>
                </a:lnTo>
                <a:lnTo>
                  <a:pt x="1115856" y="23058"/>
                </a:lnTo>
                <a:lnTo>
                  <a:pt x="1076936" y="13137"/>
                </a:lnTo>
                <a:lnTo>
                  <a:pt x="1037199" y="5579"/>
                </a:lnTo>
                <a:lnTo>
                  <a:pt x="996076" y="1541"/>
                </a:lnTo>
                <a:lnTo>
                  <a:pt x="955121" y="0"/>
                </a:lnTo>
                <a:close/>
              </a:path>
              <a:path w="1741804" h="2335529">
                <a:moveTo>
                  <a:pt x="1509217" y="307822"/>
                </a:moveTo>
                <a:lnTo>
                  <a:pt x="1078549" y="307822"/>
                </a:lnTo>
                <a:lnTo>
                  <a:pt x="1119376" y="309462"/>
                </a:lnTo>
                <a:lnTo>
                  <a:pt x="1160389" y="314570"/>
                </a:lnTo>
                <a:lnTo>
                  <a:pt x="1199630" y="321669"/>
                </a:lnTo>
                <a:lnTo>
                  <a:pt x="1237894" y="331919"/>
                </a:lnTo>
                <a:lnTo>
                  <a:pt x="1275117" y="345215"/>
                </a:lnTo>
                <a:lnTo>
                  <a:pt x="1311234" y="361449"/>
                </a:lnTo>
                <a:lnTo>
                  <a:pt x="1346183" y="380518"/>
                </a:lnTo>
                <a:lnTo>
                  <a:pt x="1379900" y="402315"/>
                </a:lnTo>
                <a:lnTo>
                  <a:pt x="1412320" y="426736"/>
                </a:lnTo>
                <a:lnTo>
                  <a:pt x="1443380" y="453673"/>
                </a:lnTo>
                <a:lnTo>
                  <a:pt x="1473016" y="483023"/>
                </a:lnTo>
                <a:lnTo>
                  <a:pt x="1501164" y="514680"/>
                </a:lnTo>
                <a:lnTo>
                  <a:pt x="1527761" y="548537"/>
                </a:lnTo>
                <a:lnTo>
                  <a:pt x="1552742" y="584490"/>
                </a:lnTo>
                <a:lnTo>
                  <a:pt x="1576044" y="622434"/>
                </a:lnTo>
                <a:lnTo>
                  <a:pt x="1597603" y="662261"/>
                </a:lnTo>
                <a:lnTo>
                  <a:pt x="1617355" y="703868"/>
                </a:lnTo>
                <a:lnTo>
                  <a:pt x="1635237" y="747149"/>
                </a:lnTo>
                <a:lnTo>
                  <a:pt x="1651185" y="791997"/>
                </a:lnTo>
                <a:lnTo>
                  <a:pt x="1665134" y="838308"/>
                </a:lnTo>
                <a:lnTo>
                  <a:pt x="1677021" y="885976"/>
                </a:lnTo>
                <a:lnTo>
                  <a:pt x="1686783" y="934896"/>
                </a:lnTo>
                <a:lnTo>
                  <a:pt x="1694355" y="984962"/>
                </a:lnTo>
                <a:lnTo>
                  <a:pt x="1699673" y="1036069"/>
                </a:lnTo>
                <a:lnTo>
                  <a:pt x="1702675" y="1088110"/>
                </a:lnTo>
                <a:lnTo>
                  <a:pt x="1703295" y="1140982"/>
                </a:lnTo>
                <a:lnTo>
                  <a:pt x="1701471" y="1194577"/>
                </a:lnTo>
                <a:lnTo>
                  <a:pt x="1697138" y="1248791"/>
                </a:lnTo>
                <a:lnTo>
                  <a:pt x="1690233" y="1303519"/>
                </a:lnTo>
                <a:lnTo>
                  <a:pt x="1680917" y="1359199"/>
                </a:lnTo>
                <a:lnTo>
                  <a:pt x="1669444" y="1413580"/>
                </a:lnTo>
                <a:lnTo>
                  <a:pt x="1655891" y="1466583"/>
                </a:lnTo>
                <a:lnTo>
                  <a:pt x="1640331" y="1518129"/>
                </a:lnTo>
                <a:lnTo>
                  <a:pt x="1622840" y="1568138"/>
                </a:lnTo>
                <a:lnTo>
                  <a:pt x="1603494" y="1616532"/>
                </a:lnTo>
                <a:lnTo>
                  <a:pt x="1582367" y="1663230"/>
                </a:lnTo>
                <a:lnTo>
                  <a:pt x="1559534" y="1708155"/>
                </a:lnTo>
                <a:lnTo>
                  <a:pt x="1535072" y="1751227"/>
                </a:lnTo>
                <a:lnTo>
                  <a:pt x="1509054" y="1792366"/>
                </a:lnTo>
                <a:lnTo>
                  <a:pt x="1481557" y="1831493"/>
                </a:lnTo>
                <a:lnTo>
                  <a:pt x="1452655" y="1868530"/>
                </a:lnTo>
                <a:lnTo>
                  <a:pt x="1422423" y="1903397"/>
                </a:lnTo>
                <a:lnTo>
                  <a:pt x="1390937" y="1936015"/>
                </a:lnTo>
                <a:lnTo>
                  <a:pt x="1358272" y="1966305"/>
                </a:lnTo>
                <a:lnTo>
                  <a:pt x="1324504" y="1994188"/>
                </a:lnTo>
                <a:lnTo>
                  <a:pt x="1289706" y="2019584"/>
                </a:lnTo>
                <a:lnTo>
                  <a:pt x="1253955" y="2042414"/>
                </a:lnTo>
                <a:lnTo>
                  <a:pt x="1217325" y="2062599"/>
                </a:lnTo>
                <a:lnTo>
                  <a:pt x="1179893" y="2080061"/>
                </a:lnTo>
                <a:lnTo>
                  <a:pt x="1141732" y="2094719"/>
                </a:lnTo>
                <a:lnTo>
                  <a:pt x="1102918" y="2106495"/>
                </a:lnTo>
                <a:lnTo>
                  <a:pt x="1063527" y="2115309"/>
                </a:lnTo>
                <a:lnTo>
                  <a:pt x="1023634" y="2121082"/>
                </a:lnTo>
                <a:lnTo>
                  <a:pt x="983313" y="2123736"/>
                </a:lnTo>
                <a:lnTo>
                  <a:pt x="1302299" y="2123736"/>
                </a:lnTo>
                <a:lnTo>
                  <a:pt x="1338506" y="2090328"/>
                </a:lnTo>
                <a:lnTo>
                  <a:pt x="1370189" y="2058280"/>
                </a:lnTo>
                <a:lnTo>
                  <a:pt x="1400943" y="2024529"/>
                </a:lnTo>
                <a:lnTo>
                  <a:pt x="1430720" y="1989122"/>
                </a:lnTo>
                <a:lnTo>
                  <a:pt x="1459470" y="1952107"/>
                </a:lnTo>
                <a:lnTo>
                  <a:pt x="1487145" y="1913528"/>
                </a:lnTo>
                <a:lnTo>
                  <a:pt x="1513699" y="1873434"/>
                </a:lnTo>
                <a:lnTo>
                  <a:pt x="1539081" y="1831871"/>
                </a:lnTo>
                <a:lnTo>
                  <a:pt x="1563244" y="1788886"/>
                </a:lnTo>
                <a:lnTo>
                  <a:pt x="1586139" y="1744525"/>
                </a:lnTo>
                <a:lnTo>
                  <a:pt x="1607718" y="1698835"/>
                </a:lnTo>
                <a:lnTo>
                  <a:pt x="1627934" y="1651862"/>
                </a:lnTo>
                <a:lnTo>
                  <a:pt x="1646737" y="1603654"/>
                </a:lnTo>
                <a:lnTo>
                  <a:pt x="1664079" y="1554257"/>
                </a:lnTo>
                <a:lnTo>
                  <a:pt x="1679912" y="1503718"/>
                </a:lnTo>
                <a:lnTo>
                  <a:pt x="1694188" y="1452083"/>
                </a:lnTo>
                <a:lnTo>
                  <a:pt x="1706859" y="1399400"/>
                </a:lnTo>
                <a:lnTo>
                  <a:pt x="1717875" y="1345714"/>
                </a:lnTo>
                <a:lnTo>
                  <a:pt x="1727190" y="1291073"/>
                </a:lnTo>
                <a:lnTo>
                  <a:pt x="1733621" y="1236171"/>
                </a:lnTo>
                <a:lnTo>
                  <a:pt x="1738155" y="1181692"/>
                </a:lnTo>
                <a:lnTo>
                  <a:pt x="1740823" y="1127694"/>
                </a:lnTo>
                <a:lnTo>
                  <a:pt x="1741658" y="1074236"/>
                </a:lnTo>
                <a:lnTo>
                  <a:pt x="1740694" y="1021376"/>
                </a:lnTo>
                <a:lnTo>
                  <a:pt x="1737962" y="969173"/>
                </a:lnTo>
                <a:lnTo>
                  <a:pt x="1733496" y="917687"/>
                </a:lnTo>
                <a:lnTo>
                  <a:pt x="1727328" y="866975"/>
                </a:lnTo>
                <a:lnTo>
                  <a:pt x="1719492" y="817097"/>
                </a:lnTo>
                <a:lnTo>
                  <a:pt x="1710019" y="768112"/>
                </a:lnTo>
                <a:lnTo>
                  <a:pt x="1698943" y="720078"/>
                </a:lnTo>
                <a:lnTo>
                  <a:pt x="1686296" y="673054"/>
                </a:lnTo>
                <a:lnTo>
                  <a:pt x="1672111" y="627099"/>
                </a:lnTo>
                <a:lnTo>
                  <a:pt x="1656421" y="582272"/>
                </a:lnTo>
                <a:lnTo>
                  <a:pt x="1639259" y="538632"/>
                </a:lnTo>
                <a:lnTo>
                  <a:pt x="1620656" y="496237"/>
                </a:lnTo>
                <a:lnTo>
                  <a:pt x="1600647" y="455146"/>
                </a:lnTo>
                <a:lnTo>
                  <a:pt x="1579263" y="415419"/>
                </a:lnTo>
                <a:lnTo>
                  <a:pt x="1556538" y="377113"/>
                </a:lnTo>
                <a:lnTo>
                  <a:pt x="1532504" y="340288"/>
                </a:lnTo>
                <a:lnTo>
                  <a:pt x="1509217" y="307822"/>
                </a:lnTo>
                <a:close/>
              </a:path>
            </a:pathLst>
          </a:custGeom>
          <a:solidFill>
            <a:srgbClr val="D14552"/>
          </a:solidFill>
          <a:ln w="9525">
            <a:noFill/>
            <a:round/>
          </a:ln>
        </p:spPr>
        <p:txBody>
          <a:bodyPr lIns="0" tIns="0" rIns="0" bIns="0"/>
          <a:lstStyle/>
          <a:p>
            <a:endParaRPr lang="zh-CN" altLang="en-US"/>
          </a:p>
        </p:txBody>
      </p:sp>
      <p:sp>
        <p:nvSpPr>
          <p:cNvPr id="57352" name="object 9"/>
          <p:cNvSpPr/>
          <p:nvPr/>
        </p:nvSpPr>
        <p:spPr bwMode="auto">
          <a:xfrm>
            <a:off x="5576888" y="2152650"/>
            <a:ext cx="458787" cy="1023938"/>
          </a:xfrm>
          <a:custGeom>
            <a:avLst/>
            <a:gdLst/>
            <a:ahLst/>
            <a:cxnLst>
              <a:cxn ang="0">
                <a:pos x="457834" y="0"/>
              </a:cxn>
              <a:cxn ang="0">
                <a:pos x="409648" y="19562"/>
              </a:cxn>
              <a:cxn ang="0">
                <a:pos x="363516" y="41519"/>
              </a:cxn>
              <a:cxn ang="0">
                <a:pos x="319436" y="66214"/>
              </a:cxn>
              <a:cxn ang="0">
                <a:pos x="277410" y="93989"/>
              </a:cxn>
              <a:cxn ang="0">
                <a:pos x="237436" y="125186"/>
              </a:cxn>
              <a:cxn ang="0">
                <a:pos x="199516" y="160147"/>
              </a:cxn>
              <a:cxn ang="0">
                <a:pos x="167915" y="194121"/>
              </a:cxn>
              <a:cxn ang="0">
                <a:pos x="139145" y="229855"/>
              </a:cxn>
              <a:cxn ang="0">
                <a:pos x="113171" y="267260"/>
              </a:cxn>
              <a:cxn ang="0">
                <a:pos x="89964" y="306250"/>
              </a:cxn>
              <a:cxn ang="0">
                <a:pos x="69490" y="346740"/>
              </a:cxn>
              <a:cxn ang="0">
                <a:pos x="51717" y="388643"/>
              </a:cxn>
              <a:cxn ang="0">
                <a:pos x="36613" y="431872"/>
              </a:cxn>
              <a:cxn ang="0">
                <a:pos x="24146" y="476340"/>
              </a:cxn>
              <a:cxn ang="0">
                <a:pos x="14283" y="521962"/>
              </a:cxn>
              <a:cxn ang="0">
                <a:pos x="6992" y="568651"/>
              </a:cxn>
              <a:cxn ang="0">
                <a:pos x="2242" y="616321"/>
              </a:cxn>
              <a:cxn ang="0">
                <a:pos x="0" y="664884"/>
              </a:cxn>
              <a:cxn ang="0">
                <a:pos x="233" y="714255"/>
              </a:cxn>
              <a:cxn ang="0">
                <a:pos x="2909" y="764348"/>
              </a:cxn>
              <a:cxn ang="0">
                <a:pos x="7997" y="815075"/>
              </a:cxn>
              <a:cxn ang="0">
                <a:pos x="15464" y="866351"/>
              </a:cxn>
              <a:cxn ang="0">
                <a:pos x="25277" y="918088"/>
              </a:cxn>
              <a:cxn ang="0">
                <a:pos x="37405" y="970201"/>
              </a:cxn>
              <a:cxn ang="0">
                <a:pos x="51815" y="1022603"/>
              </a:cxn>
              <a:cxn ang="0">
                <a:pos x="113283" y="1022603"/>
              </a:cxn>
              <a:cxn ang="0">
                <a:pos x="103681" y="971471"/>
              </a:cxn>
              <a:cxn ang="0">
                <a:pos x="97535" y="920575"/>
              </a:cxn>
              <a:cxn ang="0">
                <a:pos x="94813" y="870148"/>
              </a:cxn>
              <a:cxn ang="0">
                <a:pos x="95483" y="820427"/>
              </a:cxn>
              <a:cxn ang="0">
                <a:pos x="99510" y="771646"/>
              </a:cxn>
              <a:cxn ang="0">
                <a:pos x="106862" y="724042"/>
              </a:cxn>
              <a:cxn ang="0">
                <a:pos x="117507" y="677848"/>
              </a:cxn>
              <a:cxn ang="0">
                <a:pos x="131411" y="633300"/>
              </a:cxn>
              <a:cxn ang="0">
                <a:pos x="148541" y="590634"/>
              </a:cxn>
              <a:cxn ang="0">
                <a:pos x="168865" y="550084"/>
              </a:cxn>
              <a:cxn ang="0">
                <a:pos x="192348" y="511885"/>
              </a:cxn>
              <a:cxn ang="0">
                <a:pos x="218960" y="476273"/>
              </a:cxn>
              <a:cxn ang="0">
                <a:pos x="248665" y="443484"/>
              </a:cxn>
              <a:cxn ang="0">
                <a:pos x="286939" y="409385"/>
              </a:cxn>
              <a:cxn ang="0">
                <a:pos x="327596" y="380607"/>
              </a:cxn>
              <a:cxn ang="0">
                <a:pos x="370034" y="356561"/>
              </a:cxn>
              <a:cxn ang="0">
                <a:pos x="413648" y="336653"/>
              </a:cxn>
              <a:cxn ang="0">
                <a:pos x="457834" y="320293"/>
              </a:cxn>
              <a:cxn ang="0">
                <a:pos x="457834" y="0"/>
              </a:cxn>
            </a:cxnLst>
            <a:rect l="0" t="0" r="r" b="b"/>
            <a:pathLst>
              <a:path w="457835" h="1022985">
                <a:moveTo>
                  <a:pt x="457834" y="0"/>
                </a:moveTo>
                <a:lnTo>
                  <a:pt x="409648" y="19562"/>
                </a:lnTo>
                <a:lnTo>
                  <a:pt x="363516" y="41519"/>
                </a:lnTo>
                <a:lnTo>
                  <a:pt x="319436" y="66214"/>
                </a:lnTo>
                <a:lnTo>
                  <a:pt x="277410" y="93989"/>
                </a:lnTo>
                <a:lnTo>
                  <a:pt x="237436" y="125186"/>
                </a:lnTo>
                <a:lnTo>
                  <a:pt x="199516" y="160147"/>
                </a:lnTo>
                <a:lnTo>
                  <a:pt x="167915" y="194121"/>
                </a:lnTo>
                <a:lnTo>
                  <a:pt x="139145" y="229855"/>
                </a:lnTo>
                <a:lnTo>
                  <a:pt x="113171" y="267260"/>
                </a:lnTo>
                <a:lnTo>
                  <a:pt x="89964" y="306250"/>
                </a:lnTo>
                <a:lnTo>
                  <a:pt x="69490" y="346740"/>
                </a:lnTo>
                <a:lnTo>
                  <a:pt x="51717" y="388643"/>
                </a:lnTo>
                <a:lnTo>
                  <a:pt x="36613" y="431872"/>
                </a:lnTo>
                <a:lnTo>
                  <a:pt x="24146" y="476340"/>
                </a:lnTo>
                <a:lnTo>
                  <a:pt x="14283" y="521962"/>
                </a:lnTo>
                <a:lnTo>
                  <a:pt x="6992" y="568651"/>
                </a:lnTo>
                <a:lnTo>
                  <a:pt x="2242" y="616321"/>
                </a:lnTo>
                <a:lnTo>
                  <a:pt x="0" y="664884"/>
                </a:lnTo>
                <a:lnTo>
                  <a:pt x="233" y="714255"/>
                </a:lnTo>
                <a:lnTo>
                  <a:pt x="2909" y="764348"/>
                </a:lnTo>
                <a:lnTo>
                  <a:pt x="7997" y="815075"/>
                </a:lnTo>
                <a:lnTo>
                  <a:pt x="15464" y="866351"/>
                </a:lnTo>
                <a:lnTo>
                  <a:pt x="25277" y="918088"/>
                </a:lnTo>
                <a:lnTo>
                  <a:pt x="37405" y="970201"/>
                </a:lnTo>
                <a:lnTo>
                  <a:pt x="51815" y="1022603"/>
                </a:lnTo>
                <a:lnTo>
                  <a:pt x="113283" y="1022603"/>
                </a:lnTo>
                <a:lnTo>
                  <a:pt x="103681" y="971471"/>
                </a:lnTo>
                <a:lnTo>
                  <a:pt x="97535" y="920575"/>
                </a:lnTo>
                <a:lnTo>
                  <a:pt x="94813" y="870148"/>
                </a:lnTo>
                <a:lnTo>
                  <a:pt x="95483" y="820427"/>
                </a:lnTo>
                <a:lnTo>
                  <a:pt x="99510" y="771646"/>
                </a:lnTo>
                <a:lnTo>
                  <a:pt x="106862" y="724042"/>
                </a:lnTo>
                <a:lnTo>
                  <a:pt x="117507" y="677848"/>
                </a:lnTo>
                <a:lnTo>
                  <a:pt x="131411" y="633300"/>
                </a:lnTo>
                <a:lnTo>
                  <a:pt x="148541" y="590634"/>
                </a:lnTo>
                <a:lnTo>
                  <a:pt x="168865" y="550084"/>
                </a:lnTo>
                <a:lnTo>
                  <a:pt x="192348" y="511885"/>
                </a:lnTo>
                <a:lnTo>
                  <a:pt x="218960" y="476273"/>
                </a:lnTo>
                <a:lnTo>
                  <a:pt x="248665" y="443484"/>
                </a:lnTo>
                <a:lnTo>
                  <a:pt x="286939" y="409385"/>
                </a:lnTo>
                <a:lnTo>
                  <a:pt x="327596" y="380607"/>
                </a:lnTo>
                <a:lnTo>
                  <a:pt x="370034" y="356561"/>
                </a:lnTo>
                <a:lnTo>
                  <a:pt x="413648" y="336653"/>
                </a:lnTo>
                <a:lnTo>
                  <a:pt x="457834" y="320293"/>
                </a:lnTo>
                <a:lnTo>
                  <a:pt x="457834" y="0"/>
                </a:lnTo>
                <a:close/>
              </a:path>
            </a:pathLst>
          </a:custGeom>
          <a:solidFill>
            <a:srgbClr val="5B9BD4"/>
          </a:solidFill>
          <a:ln w="9525">
            <a:noFill/>
            <a:round/>
          </a:ln>
        </p:spPr>
        <p:txBody>
          <a:bodyPr lIns="0" tIns="0" rIns="0" bIns="0"/>
          <a:lstStyle/>
          <a:p>
            <a:endParaRPr lang="zh-CN" altLang="en-US"/>
          </a:p>
        </p:txBody>
      </p:sp>
      <p:sp>
        <p:nvSpPr>
          <p:cNvPr id="57353" name="object 10"/>
          <p:cNvSpPr/>
          <p:nvPr/>
        </p:nvSpPr>
        <p:spPr bwMode="auto">
          <a:xfrm>
            <a:off x="6235700" y="2936875"/>
            <a:ext cx="768350" cy="614363"/>
          </a:xfrm>
          <a:custGeom>
            <a:avLst/>
            <a:gdLst/>
            <a:ahLst/>
            <a:cxnLst>
              <a:cxn ang="0">
                <a:pos x="356012" y="129539"/>
              </a:cxn>
              <a:cxn ang="0">
                <a:pos x="245038" y="297180"/>
              </a:cxn>
              <a:cxn ang="0">
                <a:pos x="284868" y="497839"/>
              </a:cxn>
              <a:cxn ang="0">
                <a:pos x="449992" y="608330"/>
              </a:cxn>
              <a:cxn ang="0">
                <a:pos x="651549" y="568960"/>
              </a:cxn>
              <a:cxn ang="0">
                <a:pos x="381105" y="532130"/>
              </a:cxn>
              <a:cxn ang="0">
                <a:pos x="288907" y="393700"/>
              </a:cxn>
              <a:cxn ang="0">
                <a:pos x="322018" y="227330"/>
              </a:cxn>
              <a:cxn ang="0">
                <a:pos x="459499" y="135889"/>
              </a:cxn>
              <a:cxn ang="0">
                <a:pos x="606393" y="105410"/>
              </a:cxn>
              <a:cxn ang="0">
                <a:pos x="503173" y="130810"/>
              </a:cxn>
              <a:cxn ang="0">
                <a:pos x="657987" y="195580"/>
              </a:cxn>
              <a:cxn ang="0">
                <a:pos x="721994" y="350520"/>
              </a:cxn>
              <a:cxn ang="0">
                <a:pos x="657987" y="505460"/>
              </a:cxn>
              <a:cxn ang="0">
                <a:pos x="503173" y="568960"/>
              </a:cxn>
              <a:cxn ang="0">
                <a:pos x="747283" y="453389"/>
              </a:cxn>
              <a:cxn ang="0">
                <a:pos x="747283" y="246380"/>
              </a:cxn>
              <a:cxn ang="0">
                <a:pos x="424180" y="402589"/>
              </a:cxn>
              <a:cxn ang="0">
                <a:pos x="411448" y="491489"/>
              </a:cxn>
              <a:cxn ang="0">
                <a:pos x="486790" y="504189"/>
              </a:cxn>
              <a:cxn ang="0">
                <a:pos x="529970" y="504189"/>
              </a:cxn>
              <a:cxn ang="0">
                <a:pos x="475599" y="458470"/>
              </a:cxn>
              <a:cxn ang="0">
                <a:pos x="442087" y="453389"/>
              </a:cxn>
              <a:cxn ang="0">
                <a:pos x="427227" y="433070"/>
              </a:cxn>
              <a:cxn ang="0">
                <a:pos x="424200" y="406400"/>
              </a:cxn>
              <a:cxn ang="0">
                <a:pos x="20091" y="411480"/>
              </a:cxn>
              <a:cxn ang="0">
                <a:pos x="0" y="486410"/>
              </a:cxn>
              <a:cxn ang="0">
                <a:pos x="32765" y="518160"/>
              </a:cxn>
              <a:cxn ang="0">
                <a:pos x="218545" y="438150"/>
              </a:cxn>
              <a:cxn ang="0">
                <a:pos x="486790" y="191770"/>
              </a:cxn>
              <a:cxn ang="0">
                <a:pos x="395968" y="214630"/>
              </a:cxn>
              <a:cxn ang="0">
                <a:pos x="386427" y="331470"/>
              </a:cxn>
              <a:cxn ang="0">
                <a:pos x="486790" y="458470"/>
              </a:cxn>
              <a:cxn ang="0">
                <a:pos x="604170" y="337820"/>
              </a:cxn>
              <a:cxn ang="0">
                <a:pos x="519557" y="321310"/>
              </a:cxn>
              <a:cxn ang="0">
                <a:pos x="427732" y="269239"/>
              </a:cxn>
              <a:cxn ang="0">
                <a:pos x="621873" y="236220"/>
              </a:cxn>
              <a:cxn ang="0">
                <a:pos x="519557" y="162560"/>
              </a:cxn>
              <a:cxn ang="0">
                <a:pos x="542020" y="368300"/>
              </a:cxn>
              <a:cxn ang="0">
                <a:pos x="570102" y="377189"/>
              </a:cxn>
              <a:cxn ang="0">
                <a:pos x="581709" y="403860"/>
              </a:cxn>
              <a:cxn ang="0">
                <a:pos x="553370" y="455930"/>
              </a:cxn>
              <a:cxn ang="0">
                <a:pos x="633190" y="439420"/>
              </a:cxn>
              <a:cxn ang="0">
                <a:pos x="632110" y="375920"/>
              </a:cxn>
              <a:cxn ang="0">
                <a:pos x="20091" y="275589"/>
              </a:cxn>
              <a:cxn ang="0">
                <a:pos x="0" y="349250"/>
              </a:cxn>
              <a:cxn ang="0">
                <a:pos x="32765" y="381000"/>
              </a:cxn>
              <a:cxn ang="0">
                <a:pos x="205521" y="364489"/>
              </a:cxn>
              <a:cxn ang="0">
                <a:pos x="207629" y="309880"/>
              </a:cxn>
              <a:cxn ang="0">
                <a:pos x="486790" y="238760"/>
              </a:cxn>
              <a:cxn ang="0">
                <a:pos x="622609" y="238760"/>
              </a:cxn>
              <a:cxn ang="0">
                <a:pos x="576071" y="283210"/>
              </a:cxn>
              <a:cxn ang="0">
                <a:pos x="622609" y="238760"/>
              </a:cxn>
              <a:cxn ang="0">
                <a:pos x="9667" y="144780"/>
              </a:cxn>
              <a:cxn ang="0">
                <a:pos x="2601" y="226060"/>
              </a:cxn>
              <a:cxn ang="0">
                <a:pos x="223265" y="246380"/>
              </a:cxn>
              <a:cxn ang="0">
                <a:pos x="294766" y="135889"/>
              </a:cxn>
              <a:cxn ang="0">
                <a:pos x="9667" y="10160"/>
              </a:cxn>
              <a:cxn ang="0">
                <a:pos x="2601" y="88900"/>
              </a:cxn>
              <a:cxn ang="0">
                <a:pos x="326009" y="109220"/>
              </a:cxn>
              <a:cxn ang="0">
                <a:pos x="503173" y="50800"/>
              </a:cxn>
              <a:cxn ang="0">
                <a:pos x="502396" y="10160"/>
              </a:cxn>
            </a:cxnLst>
            <a:rect l="0" t="0" r="r" b="b"/>
            <a:pathLst>
              <a:path w="768350" h="613410">
                <a:moveTo>
                  <a:pt x="503173" y="85089"/>
                </a:moveTo>
                <a:lnTo>
                  <a:pt x="449992" y="90170"/>
                </a:lnTo>
                <a:lnTo>
                  <a:pt x="400621" y="105410"/>
                </a:lnTo>
                <a:lnTo>
                  <a:pt x="356012" y="129539"/>
                </a:lnTo>
                <a:lnTo>
                  <a:pt x="317118" y="162560"/>
                </a:lnTo>
                <a:lnTo>
                  <a:pt x="284868" y="201930"/>
                </a:lnTo>
                <a:lnTo>
                  <a:pt x="260477" y="246380"/>
                </a:lnTo>
                <a:lnTo>
                  <a:pt x="245038" y="297180"/>
                </a:lnTo>
                <a:lnTo>
                  <a:pt x="239649" y="350520"/>
                </a:lnTo>
                <a:lnTo>
                  <a:pt x="245038" y="403860"/>
                </a:lnTo>
                <a:lnTo>
                  <a:pt x="260476" y="453389"/>
                </a:lnTo>
                <a:lnTo>
                  <a:pt x="284868" y="497839"/>
                </a:lnTo>
                <a:lnTo>
                  <a:pt x="317118" y="535939"/>
                </a:lnTo>
                <a:lnTo>
                  <a:pt x="356012" y="568960"/>
                </a:lnTo>
                <a:lnTo>
                  <a:pt x="400621" y="593089"/>
                </a:lnTo>
                <a:lnTo>
                  <a:pt x="449992" y="608330"/>
                </a:lnTo>
                <a:lnTo>
                  <a:pt x="503173" y="613410"/>
                </a:lnTo>
                <a:lnTo>
                  <a:pt x="556521" y="608330"/>
                </a:lnTo>
                <a:lnTo>
                  <a:pt x="606393" y="593089"/>
                </a:lnTo>
                <a:lnTo>
                  <a:pt x="651549" y="568960"/>
                </a:lnTo>
                <a:lnTo>
                  <a:pt x="503173" y="568960"/>
                </a:lnTo>
                <a:lnTo>
                  <a:pt x="459499" y="565150"/>
                </a:lnTo>
                <a:lnTo>
                  <a:pt x="418480" y="551180"/>
                </a:lnTo>
                <a:lnTo>
                  <a:pt x="381105" y="532130"/>
                </a:lnTo>
                <a:lnTo>
                  <a:pt x="348361" y="505460"/>
                </a:lnTo>
                <a:lnTo>
                  <a:pt x="322018" y="472439"/>
                </a:lnTo>
                <a:lnTo>
                  <a:pt x="301831" y="434339"/>
                </a:lnTo>
                <a:lnTo>
                  <a:pt x="288907" y="393700"/>
                </a:lnTo>
                <a:lnTo>
                  <a:pt x="284352" y="350520"/>
                </a:lnTo>
                <a:lnTo>
                  <a:pt x="288907" y="306070"/>
                </a:lnTo>
                <a:lnTo>
                  <a:pt x="301831" y="264160"/>
                </a:lnTo>
                <a:lnTo>
                  <a:pt x="322018" y="227330"/>
                </a:lnTo>
                <a:lnTo>
                  <a:pt x="348361" y="195580"/>
                </a:lnTo>
                <a:lnTo>
                  <a:pt x="381105" y="167639"/>
                </a:lnTo>
                <a:lnTo>
                  <a:pt x="418480" y="148589"/>
                </a:lnTo>
                <a:lnTo>
                  <a:pt x="459499" y="135889"/>
                </a:lnTo>
                <a:lnTo>
                  <a:pt x="503173" y="130810"/>
                </a:lnTo>
                <a:lnTo>
                  <a:pt x="653057" y="130810"/>
                </a:lnTo>
                <a:lnTo>
                  <a:pt x="651549" y="129539"/>
                </a:lnTo>
                <a:lnTo>
                  <a:pt x="606393" y="105410"/>
                </a:lnTo>
                <a:lnTo>
                  <a:pt x="556521" y="90170"/>
                </a:lnTo>
                <a:lnTo>
                  <a:pt x="503173" y="85089"/>
                </a:lnTo>
                <a:close/>
              </a:path>
              <a:path w="768350" h="613410">
                <a:moveTo>
                  <a:pt x="653057" y="130810"/>
                </a:moveTo>
                <a:lnTo>
                  <a:pt x="503173" y="130810"/>
                </a:lnTo>
                <a:lnTo>
                  <a:pt x="547419" y="135889"/>
                </a:lnTo>
                <a:lnTo>
                  <a:pt x="588343" y="148589"/>
                </a:lnTo>
                <a:lnTo>
                  <a:pt x="625385" y="167639"/>
                </a:lnTo>
                <a:lnTo>
                  <a:pt x="657987" y="195580"/>
                </a:lnTo>
                <a:lnTo>
                  <a:pt x="684918" y="227330"/>
                </a:lnTo>
                <a:lnTo>
                  <a:pt x="705040" y="264160"/>
                </a:lnTo>
                <a:lnTo>
                  <a:pt x="717637" y="306070"/>
                </a:lnTo>
                <a:lnTo>
                  <a:pt x="721994" y="350520"/>
                </a:lnTo>
                <a:lnTo>
                  <a:pt x="717637" y="393700"/>
                </a:lnTo>
                <a:lnTo>
                  <a:pt x="705040" y="434339"/>
                </a:lnTo>
                <a:lnTo>
                  <a:pt x="684918" y="472439"/>
                </a:lnTo>
                <a:lnTo>
                  <a:pt x="657987" y="505460"/>
                </a:lnTo>
                <a:lnTo>
                  <a:pt x="625385" y="532130"/>
                </a:lnTo>
                <a:lnTo>
                  <a:pt x="588343" y="551180"/>
                </a:lnTo>
                <a:lnTo>
                  <a:pt x="547419" y="565150"/>
                </a:lnTo>
                <a:lnTo>
                  <a:pt x="503173" y="568960"/>
                </a:lnTo>
                <a:lnTo>
                  <a:pt x="651549" y="568960"/>
                </a:lnTo>
                <a:lnTo>
                  <a:pt x="690752" y="535939"/>
                </a:lnTo>
                <a:lnTo>
                  <a:pt x="722929" y="497839"/>
                </a:lnTo>
                <a:lnTo>
                  <a:pt x="747283" y="453389"/>
                </a:lnTo>
                <a:lnTo>
                  <a:pt x="762708" y="403860"/>
                </a:lnTo>
                <a:lnTo>
                  <a:pt x="768095" y="350520"/>
                </a:lnTo>
                <a:lnTo>
                  <a:pt x="762708" y="297180"/>
                </a:lnTo>
                <a:lnTo>
                  <a:pt x="747283" y="246380"/>
                </a:lnTo>
                <a:lnTo>
                  <a:pt x="722929" y="201930"/>
                </a:lnTo>
                <a:lnTo>
                  <a:pt x="690752" y="162560"/>
                </a:lnTo>
                <a:lnTo>
                  <a:pt x="653057" y="130810"/>
                </a:lnTo>
                <a:close/>
              </a:path>
              <a:path w="768350" h="613410">
                <a:moveTo>
                  <a:pt x="424180" y="402589"/>
                </a:moveTo>
                <a:lnTo>
                  <a:pt x="370713" y="402589"/>
                </a:lnTo>
                <a:lnTo>
                  <a:pt x="370713" y="414020"/>
                </a:lnTo>
                <a:lnTo>
                  <a:pt x="379602" y="457200"/>
                </a:lnTo>
                <a:lnTo>
                  <a:pt x="411448" y="491489"/>
                </a:lnTo>
                <a:lnTo>
                  <a:pt x="449714" y="501650"/>
                </a:lnTo>
                <a:lnTo>
                  <a:pt x="461263" y="502920"/>
                </a:lnTo>
                <a:lnTo>
                  <a:pt x="473670" y="502920"/>
                </a:lnTo>
                <a:lnTo>
                  <a:pt x="486790" y="504189"/>
                </a:lnTo>
                <a:lnTo>
                  <a:pt x="486790" y="535939"/>
                </a:lnTo>
                <a:lnTo>
                  <a:pt x="519557" y="535939"/>
                </a:lnTo>
                <a:lnTo>
                  <a:pt x="519557" y="504189"/>
                </a:lnTo>
                <a:lnTo>
                  <a:pt x="529970" y="504189"/>
                </a:lnTo>
                <a:lnTo>
                  <a:pt x="580191" y="497839"/>
                </a:lnTo>
                <a:lnTo>
                  <a:pt x="619029" y="473710"/>
                </a:lnTo>
                <a:lnTo>
                  <a:pt x="627325" y="458470"/>
                </a:lnTo>
                <a:lnTo>
                  <a:pt x="475599" y="458470"/>
                </a:lnTo>
                <a:lnTo>
                  <a:pt x="466502" y="457200"/>
                </a:lnTo>
                <a:lnTo>
                  <a:pt x="459359" y="455930"/>
                </a:lnTo>
                <a:lnTo>
                  <a:pt x="454024" y="455930"/>
                </a:lnTo>
                <a:lnTo>
                  <a:pt x="442087" y="453389"/>
                </a:lnTo>
                <a:lnTo>
                  <a:pt x="437641" y="448310"/>
                </a:lnTo>
                <a:lnTo>
                  <a:pt x="433196" y="445770"/>
                </a:lnTo>
                <a:lnTo>
                  <a:pt x="428751" y="440689"/>
                </a:lnTo>
                <a:lnTo>
                  <a:pt x="427227" y="433070"/>
                </a:lnTo>
                <a:lnTo>
                  <a:pt x="425465" y="427989"/>
                </a:lnTo>
                <a:lnTo>
                  <a:pt x="424561" y="420370"/>
                </a:lnTo>
                <a:lnTo>
                  <a:pt x="424322" y="414020"/>
                </a:lnTo>
                <a:lnTo>
                  <a:pt x="424200" y="406400"/>
                </a:lnTo>
                <a:lnTo>
                  <a:pt x="424180" y="402589"/>
                </a:lnTo>
                <a:close/>
              </a:path>
              <a:path w="768350" h="613410">
                <a:moveTo>
                  <a:pt x="211327" y="407670"/>
                </a:moveTo>
                <a:lnTo>
                  <a:pt x="32765" y="407670"/>
                </a:lnTo>
                <a:lnTo>
                  <a:pt x="20091" y="411480"/>
                </a:lnTo>
                <a:lnTo>
                  <a:pt x="9667" y="417830"/>
                </a:lnTo>
                <a:lnTo>
                  <a:pt x="2601" y="427989"/>
                </a:lnTo>
                <a:lnTo>
                  <a:pt x="0" y="440689"/>
                </a:lnTo>
                <a:lnTo>
                  <a:pt x="0" y="486410"/>
                </a:lnTo>
                <a:lnTo>
                  <a:pt x="2601" y="499110"/>
                </a:lnTo>
                <a:lnTo>
                  <a:pt x="9667" y="509270"/>
                </a:lnTo>
                <a:lnTo>
                  <a:pt x="20091" y="515620"/>
                </a:lnTo>
                <a:lnTo>
                  <a:pt x="32765" y="518160"/>
                </a:lnTo>
                <a:lnTo>
                  <a:pt x="256031" y="518160"/>
                </a:lnTo>
                <a:lnTo>
                  <a:pt x="241313" y="492760"/>
                </a:lnTo>
                <a:lnTo>
                  <a:pt x="228679" y="466089"/>
                </a:lnTo>
                <a:lnTo>
                  <a:pt x="218545" y="438150"/>
                </a:lnTo>
                <a:lnTo>
                  <a:pt x="211327" y="407670"/>
                </a:lnTo>
                <a:close/>
              </a:path>
              <a:path w="768350" h="613410">
                <a:moveTo>
                  <a:pt x="519557" y="162560"/>
                </a:moveTo>
                <a:lnTo>
                  <a:pt x="486790" y="162560"/>
                </a:lnTo>
                <a:lnTo>
                  <a:pt x="486790" y="191770"/>
                </a:lnTo>
                <a:lnTo>
                  <a:pt x="469477" y="193039"/>
                </a:lnTo>
                <a:lnTo>
                  <a:pt x="453437" y="193039"/>
                </a:lnTo>
                <a:lnTo>
                  <a:pt x="438802" y="195580"/>
                </a:lnTo>
                <a:lnTo>
                  <a:pt x="395968" y="214630"/>
                </a:lnTo>
                <a:lnTo>
                  <a:pt x="374705" y="261620"/>
                </a:lnTo>
                <a:lnTo>
                  <a:pt x="373634" y="278130"/>
                </a:lnTo>
                <a:lnTo>
                  <a:pt x="374183" y="292100"/>
                </a:lnTo>
                <a:lnTo>
                  <a:pt x="386427" y="331470"/>
                </a:lnTo>
                <a:lnTo>
                  <a:pt x="420115" y="356870"/>
                </a:lnTo>
                <a:lnTo>
                  <a:pt x="458882" y="364489"/>
                </a:lnTo>
                <a:lnTo>
                  <a:pt x="486790" y="367030"/>
                </a:lnTo>
                <a:lnTo>
                  <a:pt x="486790" y="458470"/>
                </a:lnTo>
                <a:lnTo>
                  <a:pt x="519557" y="458470"/>
                </a:lnTo>
                <a:lnTo>
                  <a:pt x="519557" y="367030"/>
                </a:lnTo>
                <a:lnTo>
                  <a:pt x="628877" y="367030"/>
                </a:lnTo>
                <a:lnTo>
                  <a:pt x="604170" y="337820"/>
                </a:lnTo>
                <a:lnTo>
                  <a:pt x="569777" y="327660"/>
                </a:lnTo>
                <a:lnTo>
                  <a:pt x="555275" y="325120"/>
                </a:lnTo>
                <a:lnTo>
                  <a:pt x="538535" y="323850"/>
                </a:lnTo>
                <a:lnTo>
                  <a:pt x="519557" y="321310"/>
                </a:lnTo>
                <a:lnTo>
                  <a:pt x="473073" y="321310"/>
                </a:lnTo>
                <a:lnTo>
                  <a:pt x="436014" y="306070"/>
                </a:lnTo>
                <a:lnTo>
                  <a:pt x="427312" y="275589"/>
                </a:lnTo>
                <a:lnTo>
                  <a:pt x="427732" y="269239"/>
                </a:lnTo>
                <a:lnTo>
                  <a:pt x="455431" y="240030"/>
                </a:lnTo>
                <a:lnTo>
                  <a:pt x="462010" y="238760"/>
                </a:lnTo>
                <a:lnTo>
                  <a:pt x="622609" y="238760"/>
                </a:lnTo>
                <a:lnTo>
                  <a:pt x="621873" y="236220"/>
                </a:lnTo>
                <a:lnTo>
                  <a:pt x="592611" y="203200"/>
                </a:lnTo>
                <a:lnTo>
                  <a:pt x="555275" y="194310"/>
                </a:lnTo>
                <a:lnTo>
                  <a:pt x="519557" y="191770"/>
                </a:lnTo>
                <a:lnTo>
                  <a:pt x="519557" y="162560"/>
                </a:lnTo>
                <a:close/>
              </a:path>
              <a:path w="768350" h="613410">
                <a:moveTo>
                  <a:pt x="628877" y="367030"/>
                </a:moveTo>
                <a:lnTo>
                  <a:pt x="519557" y="367030"/>
                </a:lnTo>
                <a:lnTo>
                  <a:pt x="531818" y="368300"/>
                </a:lnTo>
                <a:lnTo>
                  <a:pt x="542020" y="368300"/>
                </a:lnTo>
                <a:lnTo>
                  <a:pt x="550292" y="369570"/>
                </a:lnTo>
                <a:lnTo>
                  <a:pt x="556767" y="370839"/>
                </a:lnTo>
                <a:lnTo>
                  <a:pt x="564134" y="372110"/>
                </a:lnTo>
                <a:lnTo>
                  <a:pt x="570102" y="377189"/>
                </a:lnTo>
                <a:lnTo>
                  <a:pt x="574547" y="383539"/>
                </a:lnTo>
                <a:lnTo>
                  <a:pt x="578236" y="388620"/>
                </a:lnTo>
                <a:lnTo>
                  <a:pt x="580532" y="396239"/>
                </a:lnTo>
                <a:lnTo>
                  <a:pt x="581709" y="403860"/>
                </a:lnTo>
                <a:lnTo>
                  <a:pt x="581851" y="407670"/>
                </a:lnTo>
                <a:lnTo>
                  <a:pt x="581959" y="414020"/>
                </a:lnTo>
                <a:lnTo>
                  <a:pt x="581229" y="425450"/>
                </a:lnTo>
                <a:lnTo>
                  <a:pt x="553370" y="455930"/>
                </a:lnTo>
                <a:lnTo>
                  <a:pt x="542492" y="458470"/>
                </a:lnTo>
                <a:lnTo>
                  <a:pt x="627325" y="458470"/>
                </a:lnTo>
                <a:lnTo>
                  <a:pt x="629955" y="452120"/>
                </a:lnTo>
                <a:lnTo>
                  <a:pt x="633190" y="439420"/>
                </a:lnTo>
                <a:lnTo>
                  <a:pt x="635043" y="424180"/>
                </a:lnTo>
                <a:lnTo>
                  <a:pt x="635635" y="406400"/>
                </a:lnTo>
                <a:lnTo>
                  <a:pt x="634777" y="389889"/>
                </a:lnTo>
                <a:lnTo>
                  <a:pt x="632110" y="375920"/>
                </a:lnTo>
                <a:lnTo>
                  <a:pt x="628877" y="367030"/>
                </a:lnTo>
                <a:close/>
              </a:path>
              <a:path w="768350" h="613410">
                <a:moveTo>
                  <a:pt x="214375" y="273050"/>
                </a:moveTo>
                <a:lnTo>
                  <a:pt x="32765" y="273050"/>
                </a:lnTo>
                <a:lnTo>
                  <a:pt x="20091" y="275589"/>
                </a:lnTo>
                <a:lnTo>
                  <a:pt x="9667" y="281939"/>
                </a:lnTo>
                <a:lnTo>
                  <a:pt x="2601" y="293370"/>
                </a:lnTo>
                <a:lnTo>
                  <a:pt x="0" y="304800"/>
                </a:lnTo>
                <a:lnTo>
                  <a:pt x="0" y="349250"/>
                </a:lnTo>
                <a:lnTo>
                  <a:pt x="2601" y="361950"/>
                </a:lnTo>
                <a:lnTo>
                  <a:pt x="9667" y="372110"/>
                </a:lnTo>
                <a:lnTo>
                  <a:pt x="20091" y="378460"/>
                </a:lnTo>
                <a:lnTo>
                  <a:pt x="32765" y="381000"/>
                </a:lnTo>
                <a:lnTo>
                  <a:pt x="206882" y="381000"/>
                </a:lnTo>
                <a:lnTo>
                  <a:pt x="206001" y="373380"/>
                </a:lnTo>
                <a:lnTo>
                  <a:pt x="205624" y="367030"/>
                </a:lnTo>
                <a:lnTo>
                  <a:pt x="205521" y="364489"/>
                </a:lnTo>
                <a:lnTo>
                  <a:pt x="205410" y="359410"/>
                </a:lnTo>
                <a:lnTo>
                  <a:pt x="205501" y="345439"/>
                </a:lnTo>
                <a:lnTo>
                  <a:pt x="205928" y="330200"/>
                </a:lnTo>
                <a:lnTo>
                  <a:pt x="207629" y="309880"/>
                </a:lnTo>
                <a:lnTo>
                  <a:pt x="210448" y="290830"/>
                </a:lnTo>
                <a:lnTo>
                  <a:pt x="214375" y="273050"/>
                </a:lnTo>
                <a:close/>
              </a:path>
              <a:path w="768350" h="613410">
                <a:moveTo>
                  <a:pt x="519557" y="238760"/>
                </a:moveTo>
                <a:lnTo>
                  <a:pt x="486790" y="238760"/>
                </a:lnTo>
                <a:lnTo>
                  <a:pt x="486790" y="321310"/>
                </a:lnTo>
                <a:lnTo>
                  <a:pt x="519557" y="321310"/>
                </a:lnTo>
                <a:lnTo>
                  <a:pt x="519557" y="238760"/>
                </a:lnTo>
                <a:close/>
              </a:path>
              <a:path w="768350" h="613410">
                <a:moveTo>
                  <a:pt x="622609" y="238760"/>
                </a:moveTo>
                <a:lnTo>
                  <a:pt x="544083" y="238760"/>
                </a:lnTo>
                <a:lnTo>
                  <a:pt x="553180" y="240030"/>
                </a:lnTo>
                <a:lnTo>
                  <a:pt x="560323" y="242570"/>
                </a:lnTo>
                <a:lnTo>
                  <a:pt x="576071" y="283210"/>
                </a:lnTo>
                <a:lnTo>
                  <a:pt x="628141" y="283210"/>
                </a:lnTo>
                <a:lnTo>
                  <a:pt x="627544" y="264160"/>
                </a:lnTo>
                <a:lnTo>
                  <a:pt x="625554" y="248920"/>
                </a:lnTo>
                <a:lnTo>
                  <a:pt x="622609" y="238760"/>
                </a:lnTo>
                <a:close/>
              </a:path>
              <a:path w="768350" h="613410">
                <a:moveTo>
                  <a:pt x="294766" y="135889"/>
                </a:moveTo>
                <a:lnTo>
                  <a:pt x="32765" y="135889"/>
                </a:lnTo>
                <a:lnTo>
                  <a:pt x="20091" y="138430"/>
                </a:lnTo>
                <a:lnTo>
                  <a:pt x="9667" y="144780"/>
                </a:lnTo>
                <a:lnTo>
                  <a:pt x="2601" y="156210"/>
                </a:lnTo>
                <a:lnTo>
                  <a:pt x="0" y="167639"/>
                </a:lnTo>
                <a:lnTo>
                  <a:pt x="0" y="213360"/>
                </a:lnTo>
                <a:lnTo>
                  <a:pt x="2601" y="226060"/>
                </a:lnTo>
                <a:lnTo>
                  <a:pt x="9667" y="236220"/>
                </a:lnTo>
                <a:lnTo>
                  <a:pt x="20091" y="243839"/>
                </a:lnTo>
                <a:lnTo>
                  <a:pt x="32765" y="246380"/>
                </a:lnTo>
                <a:lnTo>
                  <a:pt x="223265" y="246380"/>
                </a:lnTo>
                <a:lnTo>
                  <a:pt x="236956" y="215900"/>
                </a:lnTo>
                <a:lnTo>
                  <a:pt x="253444" y="186689"/>
                </a:lnTo>
                <a:lnTo>
                  <a:pt x="272718" y="160020"/>
                </a:lnTo>
                <a:lnTo>
                  <a:pt x="294766" y="135889"/>
                </a:lnTo>
                <a:close/>
              </a:path>
              <a:path w="768350" h="613410">
                <a:moveTo>
                  <a:pt x="479297" y="0"/>
                </a:moveTo>
                <a:lnTo>
                  <a:pt x="32765" y="0"/>
                </a:lnTo>
                <a:lnTo>
                  <a:pt x="20091" y="2539"/>
                </a:lnTo>
                <a:lnTo>
                  <a:pt x="9667" y="10160"/>
                </a:lnTo>
                <a:lnTo>
                  <a:pt x="2601" y="20320"/>
                </a:lnTo>
                <a:lnTo>
                  <a:pt x="0" y="33020"/>
                </a:lnTo>
                <a:lnTo>
                  <a:pt x="0" y="76200"/>
                </a:lnTo>
                <a:lnTo>
                  <a:pt x="2601" y="88900"/>
                </a:lnTo>
                <a:lnTo>
                  <a:pt x="9667" y="99060"/>
                </a:lnTo>
                <a:lnTo>
                  <a:pt x="20091" y="106680"/>
                </a:lnTo>
                <a:lnTo>
                  <a:pt x="32765" y="109220"/>
                </a:lnTo>
                <a:lnTo>
                  <a:pt x="326009" y="109220"/>
                </a:lnTo>
                <a:lnTo>
                  <a:pt x="365799" y="85089"/>
                </a:lnTo>
                <a:lnTo>
                  <a:pt x="408971" y="66039"/>
                </a:lnTo>
                <a:lnTo>
                  <a:pt x="454953" y="54610"/>
                </a:lnTo>
                <a:lnTo>
                  <a:pt x="503173" y="50800"/>
                </a:lnTo>
                <a:lnTo>
                  <a:pt x="512063" y="50800"/>
                </a:lnTo>
                <a:lnTo>
                  <a:pt x="512063" y="33020"/>
                </a:lnTo>
                <a:lnTo>
                  <a:pt x="509462" y="20320"/>
                </a:lnTo>
                <a:lnTo>
                  <a:pt x="502396" y="10160"/>
                </a:lnTo>
                <a:lnTo>
                  <a:pt x="491972" y="2539"/>
                </a:lnTo>
                <a:lnTo>
                  <a:pt x="479297" y="0"/>
                </a:lnTo>
                <a:close/>
              </a:path>
            </a:pathLst>
          </a:custGeom>
          <a:solidFill>
            <a:srgbClr val="5B9BD4"/>
          </a:solidFill>
          <a:ln w="9525">
            <a:noFill/>
            <a:round/>
          </a:ln>
        </p:spPr>
        <p:txBody>
          <a:bodyPr lIns="0" tIns="0" rIns="0" bIns="0"/>
          <a:lstStyle/>
          <a:p>
            <a:endParaRPr lang="zh-CN" altLang="en-US"/>
          </a:p>
        </p:txBody>
      </p:sp>
      <p:sp>
        <p:nvSpPr>
          <p:cNvPr id="11" name="object 11"/>
          <p:cNvSpPr txBox="1"/>
          <p:nvPr/>
        </p:nvSpPr>
        <p:spPr>
          <a:xfrm>
            <a:off x="808038" y="1260475"/>
            <a:ext cx="2697162" cy="2314575"/>
          </a:xfrm>
          <a:prstGeom prst="rect">
            <a:avLst/>
          </a:prstGeom>
        </p:spPr>
        <p:txBody>
          <a:bodyPr lIns="0" tIns="13335" rIns="0" bIns="0">
            <a:spAutoFit/>
          </a:bodyPr>
          <a:lstStyle/>
          <a:p>
            <a:pPr marL="12700">
              <a:spcBef>
                <a:spcPts val="100"/>
              </a:spcBef>
            </a:pPr>
            <a:r>
              <a:rPr lang="zh-CN" altLang="en-US" sz="2000" b="1">
                <a:solidFill>
                  <a:srgbClr val="D14552"/>
                </a:solidFill>
                <a:latin typeface="微软雅黑" panose="020B0503020204020204" pitchFamily="34" charset="-122"/>
                <a:ea typeface="微软雅黑" panose="020B0503020204020204" pitchFamily="34" charset="-122"/>
              </a:rPr>
              <a:t>居民个人</a:t>
            </a:r>
            <a:endParaRPr lang="zh-CN" altLang="en-US" sz="2000">
              <a:latin typeface="微软雅黑" panose="020B0503020204020204" pitchFamily="34" charset="-122"/>
              <a:ea typeface="微软雅黑" panose="020B0503020204020204" pitchFamily="34" charset="-122"/>
            </a:endParaRPr>
          </a:p>
          <a:p>
            <a:pPr marL="12700">
              <a:spcBef>
                <a:spcPts val="1325"/>
              </a:spcBef>
            </a:pPr>
            <a:r>
              <a:rPr lang="zh-CN" altLang="en-US" sz="1400">
                <a:solidFill>
                  <a:srgbClr val="333E50"/>
                </a:solidFill>
                <a:latin typeface="微软雅黑" panose="020B0503020204020204" pitchFamily="34" charset="-122"/>
                <a:ea typeface="微软雅黑" panose="020B0503020204020204" pitchFamily="34" charset="-122"/>
              </a:rPr>
              <a:t>个人所得税法第一条</a:t>
            </a:r>
            <a:endParaRPr lang="zh-CN" altLang="en-US" sz="1400">
              <a:latin typeface="微软雅黑" panose="020B0503020204020204" pitchFamily="34" charset="-122"/>
              <a:ea typeface="微软雅黑" panose="020B0503020204020204" pitchFamily="34" charset="-122"/>
            </a:endParaRPr>
          </a:p>
          <a:p>
            <a:pPr marL="12700">
              <a:spcBef>
                <a:spcPts val="840"/>
              </a:spcBef>
            </a:pPr>
            <a:r>
              <a:rPr lang="zh-CN" altLang="en-US" sz="1400">
                <a:solidFill>
                  <a:srgbClr val="333E50"/>
                </a:solidFill>
                <a:latin typeface="微软雅黑" panose="020B0503020204020204" pitchFamily="34" charset="-122"/>
                <a:ea typeface="微软雅黑" panose="020B0503020204020204" pitchFamily="34" charset="-122"/>
              </a:rPr>
              <a:t>在中国境内有住所，或者无住</a:t>
            </a:r>
            <a:endParaRPr lang="zh-CN" altLang="en-US" sz="1400">
              <a:latin typeface="微软雅黑" panose="020B0503020204020204" pitchFamily="34" charset="-122"/>
              <a:ea typeface="微软雅黑" panose="020B0503020204020204" pitchFamily="34" charset="-122"/>
            </a:endParaRPr>
          </a:p>
          <a:p>
            <a:pPr marL="12700">
              <a:lnSpc>
                <a:spcPct val="150000"/>
              </a:lnSpc>
            </a:pPr>
            <a:r>
              <a:rPr lang="zh-CN" altLang="en-US" sz="1400">
                <a:solidFill>
                  <a:srgbClr val="333E50"/>
                </a:solidFill>
                <a:latin typeface="微软雅黑" panose="020B0503020204020204" pitchFamily="34" charset="-122"/>
                <a:ea typeface="微软雅黑" panose="020B0503020204020204" pitchFamily="34" charset="-122"/>
              </a:rPr>
              <a:t>所而在一个纳税年度内在中国境内 居住满</a:t>
            </a:r>
            <a:r>
              <a:rPr lang="en-US" altLang="zh-CN" sz="1400">
                <a:solidFill>
                  <a:srgbClr val="333E50"/>
                </a:solidFill>
                <a:cs typeface="Arial" panose="020B0604020202020204" pitchFamily="34" charset="0"/>
              </a:rPr>
              <a:t>183</a:t>
            </a:r>
            <a:r>
              <a:rPr lang="zh-CN" altLang="en-US" sz="1400">
                <a:solidFill>
                  <a:srgbClr val="333E50"/>
                </a:solidFill>
                <a:latin typeface="微软雅黑" panose="020B0503020204020204" pitchFamily="34" charset="-122"/>
                <a:ea typeface="微软雅黑" panose="020B0503020204020204" pitchFamily="34" charset="-122"/>
              </a:rPr>
              <a:t>天的个人。</a:t>
            </a:r>
            <a:endParaRPr lang="zh-CN" altLang="en-US" sz="1400">
              <a:latin typeface="微软雅黑" panose="020B0503020204020204" pitchFamily="34" charset="-122"/>
              <a:ea typeface="微软雅黑" panose="020B0503020204020204" pitchFamily="34" charset="-122"/>
            </a:endParaRPr>
          </a:p>
          <a:p>
            <a:pPr marL="12700">
              <a:lnSpc>
                <a:spcPts val="2525"/>
              </a:lnSpc>
              <a:spcBef>
                <a:spcPts val="225"/>
              </a:spcBef>
            </a:pPr>
            <a:r>
              <a:rPr lang="zh-CN" altLang="en-US" sz="1400">
                <a:solidFill>
                  <a:srgbClr val="D14552"/>
                </a:solidFill>
                <a:latin typeface="微软雅黑" panose="020B0503020204020204" pitchFamily="34" charset="-122"/>
                <a:ea typeface="微软雅黑" panose="020B0503020204020204" pitchFamily="34" charset="-122"/>
              </a:rPr>
              <a:t>也就是说，</a:t>
            </a:r>
            <a:r>
              <a:rPr lang="zh-CN" altLang="en-US" sz="1400" b="1">
                <a:solidFill>
                  <a:srgbClr val="D14552"/>
                </a:solidFill>
                <a:latin typeface="微软雅黑" panose="020B0503020204020204" pitchFamily="34" charset="-122"/>
                <a:ea typeface="微软雅黑" panose="020B0503020204020204" pitchFamily="34" charset="-122"/>
              </a:rPr>
              <a:t>只有居民个人，才需要 办理年度汇算。</a:t>
            </a:r>
            <a:endParaRPr lang="zh-CN" altLang="en-US" sz="1400">
              <a:latin typeface="微软雅黑" panose="020B0503020204020204" pitchFamily="34" charset="-122"/>
              <a:ea typeface="微软雅黑" panose="020B0503020204020204" pitchFamily="34" charset="-122"/>
            </a:endParaRPr>
          </a:p>
        </p:txBody>
      </p:sp>
      <p:sp>
        <p:nvSpPr>
          <p:cNvPr id="12" name="object 12"/>
          <p:cNvSpPr txBox="1">
            <a:spLocks noGrp="1"/>
          </p:cNvSpPr>
          <p:nvPr>
            <p:ph sz="half" idx="3"/>
          </p:nvPr>
        </p:nvSpPr>
        <p:spPr>
          <a:xfrm>
            <a:off x="7897813" y="1460500"/>
            <a:ext cx="3748087" cy="4386263"/>
          </a:xfrm>
        </p:spPr>
        <p:txBody>
          <a:bodyPr tIns="13335"/>
          <a:lstStyle/>
          <a:p>
            <a:pPr marL="55880" eaLnBrk="1" hangingPunct="1">
              <a:spcBef>
                <a:spcPts val="100"/>
              </a:spcBef>
            </a:pPr>
            <a:r>
              <a:rPr lang="zh-CN" altLang="en-US">
                <a:ea typeface="微软雅黑" panose="020B0503020204020204" pitchFamily="34" charset="-122"/>
              </a:rPr>
              <a:t>年度汇算的范围和内容</a:t>
            </a:r>
          </a:p>
          <a:p>
            <a:pPr marL="55880" eaLnBrk="1" hangingPunct="1">
              <a:spcBef>
                <a:spcPts val="40"/>
              </a:spcBef>
            </a:pPr>
            <a:endParaRPr lang="zh-CN" altLang="en-US" sz="2100">
              <a:latin typeface="Times New Roman" panose="02020603050405020304" pitchFamily="18" charset="0"/>
              <a:cs typeface="Times New Roman" panose="02020603050405020304" pitchFamily="18" charset="0"/>
            </a:endParaRPr>
          </a:p>
          <a:p>
            <a:pPr marL="55880" eaLnBrk="1" hangingPunct="1">
              <a:spcBef>
                <a:spcPct val="0"/>
              </a:spcBef>
            </a:pPr>
            <a:r>
              <a:rPr lang="zh-CN" altLang="en-US" sz="1400" b="0">
                <a:ea typeface="微软雅黑" panose="020B0503020204020204" pitchFamily="34" charset="-122"/>
              </a:rPr>
              <a:t>仅指目前纳入综合所得范围的</a:t>
            </a:r>
            <a:r>
              <a:rPr lang="zh-CN" altLang="en-US" sz="1400">
                <a:ea typeface="微软雅黑" panose="020B0503020204020204" pitchFamily="34" charset="-122"/>
              </a:rPr>
              <a:t>工资薪金、</a:t>
            </a:r>
          </a:p>
          <a:p>
            <a:pPr marL="55880" eaLnBrk="1" hangingPunct="1">
              <a:lnSpc>
                <a:spcPct val="150000"/>
              </a:lnSpc>
              <a:spcBef>
                <a:spcPct val="0"/>
              </a:spcBef>
            </a:pPr>
            <a:r>
              <a:rPr lang="zh-CN" altLang="en-US" sz="1400">
                <a:ea typeface="微软雅黑" panose="020B0503020204020204" pitchFamily="34" charset="-122"/>
              </a:rPr>
              <a:t>劳务报酬、稿酬、特许权使用费</a:t>
            </a:r>
            <a:r>
              <a:rPr lang="zh-CN" altLang="en-US" sz="1400" b="0">
                <a:ea typeface="微软雅黑" panose="020B0503020204020204" pitchFamily="34" charset="-122"/>
              </a:rPr>
              <a:t>四项所得。 </a:t>
            </a:r>
            <a:r>
              <a:rPr lang="zh-CN" altLang="en-US" sz="1400">
                <a:ea typeface="微软雅黑" panose="020B0503020204020204" pitchFamily="34" charset="-122"/>
              </a:rPr>
              <a:t>不包括</a:t>
            </a:r>
            <a:r>
              <a:rPr lang="en-US" altLang="zh-CN" sz="1400">
                <a:ea typeface="微软雅黑" panose="020B0503020204020204" pitchFamily="34" charset="-122"/>
              </a:rPr>
              <a:t>:</a:t>
            </a:r>
          </a:p>
          <a:p>
            <a:pPr marL="55880" eaLnBrk="1" hangingPunct="1">
              <a:spcBef>
                <a:spcPts val="840"/>
              </a:spcBef>
              <a:buFontTx/>
              <a:buAutoNum type="arabicPeriod"/>
            </a:pPr>
            <a:r>
              <a:rPr lang="zh-CN" altLang="en-US" sz="1400" b="0">
                <a:solidFill>
                  <a:srgbClr val="333E50"/>
                </a:solidFill>
                <a:ea typeface="微软雅黑" panose="020B0503020204020204" pitchFamily="34" charset="-122"/>
              </a:rPr>
              <a:t>经营所得、利息股息红利所得、财产转让</a:t>
            </a:r>
            <a:endParaRPr lang="zh-CN" altLang="en-US" sz="1400">
              <a:ea typeface="微软雅黑" panose="020B0503020204020204" pitchFamily="34" charset="-122"/>
            </a:endParaRPr>
          </a:p>
          <a:p>
            <a:pPr marL="55880" eaLnBrk="1" hangingPunct="1">
              <a:spcBef>
                <a:spcPts val="840"/>
              </a:spcBef>
            </a:pPr>
            <a:r>
              <a:rPr lang="zh-CN" altLang="en-US" sz="1400" b="0">
                <a:solidFill>
                  <a:srgbClr val="333E50"/>
                </a:solidFill>
                <a:ea typeface="微软雅黑" panose="020B0503020204020204" pitchFamily="34" charset="-122"/>
              </a:rPr>
              <a:t>所得、财产租赁所得、偶然所得。</a:t>
            </a:r>
            <a:endParaRPr lang="zh-CN" altLang="en-US" sz="1400">
              <a:ea typeface="微软雅黑" panose="020B0503020204020204" pitchFamily="34" charset="-122"/>
            </a:endParaRPr>
          </a:p>
          <a:p>
            <a:pPr marL="55880" eaLnBrk="1" hangingPunct="1">
              <a:lnSpc>
                <a:spcPct val="150000"/>
              </a:lnSpc>
              <a:spcBef>
                <a:spcPct val="0"/>
              </a:spcBef>
              <a:buFontTx/>
              <a:buAutoNum type="arabicPeriod" startAt="2"/>
            </a:pPr>
            <a:r>
              <a:rPr lang="zh-CN" altLang="en-US" sz="1400" b="0">
                <a:solidFill>
                  <a:srgbClr val="333E50"/>
                </a:solidFill>
                <a:ea typeface="微软雅黑" panose="020B0503020204020204" pitchFamily="34" charset="-122"/>
              </a:rPr>
              <a:t>不并入综合所得的项目，如解除劳动合同、 提前退休、内部退养等一次补偿收入。</a:t>
            </a:r>
            <a:endParaRPr lang="zh-CN" altLang="en-US" sz="1400">
              <a:ea typeface="微软雅黑" panose="020B0503020204020204" pitchFamily="34" charset="-122"/>
            </a:endParaRPr>
          </a:p>
          <a:p>
            <a:pPr marL="55880" eaLnBrk="1" hangingPunct="1">
              <a:spcBef>
                <a:spcPts val="840"/>
              </a:spcBef>
              <a:buFontTx/>
              <a:buAutoNum type="arabicPeriod" startAt="2"/>
            </a:pPr>
            <a:r>
              <a:rPr lang="zh-CN" altLang="en-US" sz="1400" b="0">
                <a:solidFill>
                  <a:srgbClr val="333E50"/>
                </a:solidFill>
                <a:ea typeface="微软雅黑" panose="020B0503020204020204" pitchFamily="34" charset="-122"/>
              </a:rPr>
              <a:t>纳税人选择不并入综合所得的全年一次性</a:t>
            </a:r>
            <a:endParaRPr lang="zh-CN" altLang="en-US" sz="1400">
              <a:ea typeface="微软雅黑" panose="020B0503020204020204" pitchFamily="34" charset="-122"/>
            </a:endParaRPr>
          </a:p>
          <a:p>
            <a:pPr marL="55880" eaLnBrk="1" hangingPunct="1">
              <a:spcBef>
                <a:spcPts val="840"/>
              </a:spcBef>
            </a:pPr>
            <a:r>
              <a:rPr lang="zh-CN" altLang="en-US" sz="1400" b="0">
                <a:solidFill>
                  <a:srgbClr val="333E50"/>
                </a:solidFill>
                <a:ea typeface="微软雅黑" panose="020B0503020204020204" pitchFamily="34" charset="-122"/>
              </a:rPr>
              <a:t>奖金。</a:t>
            </a:r>
            <a:endParaRPr lang="zh-CN" altLang="en-US" sz="1400">
              <a:ea typeface="微软雅黑" panose="020B0503020204020204" pitchFamily="34" charset="-122"/>
            </a:endParaRPr>
          </a:p>
          <a:p>
            <a:pPr marL="55880" eaLnBrk="1" hangingPunct="1">
              <a:lnSpc>
                <a:spcPct val="150000"/>
              </a:lnSpc>
              <a:spcBef>
                <a:spcPct val="0"/>
              </a:spcBef>
            </a:pPr>
            <a:r>
              <a:rPr lang="zh-CN" altLang="en-US" sz="1400" b="0">
                <a:solidFill>
                  <a:srgbClr val="333E50"/>
                </a:solidFill>
                <a:ea typeface="微软雅黑" panose="020B0503020204020204" pitchFamily="34" charset="-122"/>
              </a:rPr>
              <a:t>纳税人年度汇算时，也可重新选择将预扣 预缴环节单独计税的一次性奖金并入综合所得 汇算。</a:t>
            </a:r>
            <a:endParaRPr lang="zh-CN" altLang="en-US" sz="1400">
              <a:ea typeface="微软雅黑" panose="020B0503020204020204" pitchFamily="34" charset="-122"/>
            </a:endParaRPr>
          </a:p>
        </p:txBody>
      </p:sp>
      <p:sp>
        <p:nvSpPr>
          <p:cNvPr id="13" name="object 13"/>
          <p:cNvSpPr txBox="1"/>
          <p:nvPr/>
        </p:nvSpPr>
        <p:spPr>
          <a:xfrm>
            <a:off x="1379538" y="4470400"/>
            <a:ext cx="3062287" cy="1359535"/>
          </a:xfrm>
          <a:prstGeom prst="rect">
            <a:avLst/>
          </a:prstGeom>
        </p:spPr>
        <p:txBody>
          <a:bodyPr lIns="0" tIns="12700" rIns="0" bIns="0">
            <a:spAutoFit/>
          </a:bodyPr>
          <a:lstStyle/>
          <a:p>
            <a:pPr marL="149225">
              <a:spcBef>
                <a:spcPts val="100"/>
              </a:spcBef>
            </a:pPr>
            <a:r>
              <a:rPr lang="zh-CN" altLang="en-US" sz="2000" b="1">
                <a:solidFill>
                  <a:srgbClr val="333E50"/>
                </a:solidFill>
                <a:latin typeface="微软雅黑" panose="020B0503020204020204" pitchFamily="34" charset="-122"/>
                <a:ea typeface="微软雅黑" panose="020B0503020204020204" pitchFamily="34" charset="-122"/>
              </a:rPr>
              <a:t>年度</a:t>
            </a:r>
            <a:endParaRPr lang="zh-CN" altLang="en-US" sz="2000">
              <a:latin typeface="微软雅黑" panose="020B0503020204020204" pitchFamily="34" charset="-122"/>
              <a:ea typeface="微软雅黑" panose="020B0503020204020204" pitchFamily="34" charset="-122"/>
            </a:endParaRPr>
          </a:p>
          <a:p>
            <a:pPr marL="149225">
              <a:lnSpc>
                <a:spcPct val="150000"/>
              </a:lnSpc>
              <a:spcBef>
                <a:spcPts val="475"/>
              </a:spcBef>
            </a:pPr>
            <a:r>
              <a:rPr lang="zh-CN" altLang="en-US" sz="1400">
                <a:solidFill>
                  <a:srgbClr val="44536A"/>
                </a:solidFill>
                <a:latin typeface="微软雅黑" panose="020B0503020204020204" pitchFamily="34" charset="-122"/>
                <a:ea typeface="微软雅黑" panose="020B0503020204020204" pitchFamily="34" charset="-122"/>
              </a:rPr>
              <a:t> </a:t>
            </a:r>
            <a:r>
              <a:rPr lang="en-US" altLang="zh-CN" sz="1400">
                <a:solidFill>
                  <a:srgbClr val="44536A"/>
                </a:solidFill>
                <a:latin typeface="微软雅黑" panose="020B0503020204020204" pitchFamily="34" charset="-122"/>
                <a:ea typeface="微软雅黑" panose="020B0503020204020204" pitchFamily="34" charset="-122"/>
              </a:rPr>
              <a:t>2020</a:t>
            </a:r>
            <a:r>
              <a:rPr lang="zh-CN" altLang="en-US" sz="1400">
                <a:solidFill>
                  <a:srgbClr val="44536A"/>
                </a:solidFill>
                <a:latin typeface="微软雅黑" panose="020B0503020204020204" pitchFamily="34" charset="-122"/>
                <a:ea typeface="微软雅黑" panose="020B0503020204020204" pitchFamily="34" charset="-122"/>
              </a:rPr>
              <a:t>年度汇算，汇算的是</a:t>
            </a:r>
            <a:r>
              <a:rPr lang="en-US" altLang="zh-CN" sz="1400">
                <a:solidFill>
                  <a:srgbClr val="333E50"/>
                </a:solidFill>
                <a:cs typeface="Arial" panose="020B0604020202020204" pitchFamily="34" charset="0"/>
              </a:rPr>
              <a:t>2020</a:t>
            </a:r>
            <a:r>
              <a:rPr lang="zh-CN" altLang="en-US" sz="1400">
                <a:solidFill>
                  <a:srgbClr val="333E50"/>
                </a:solidFill>
                <a:latin typeface="微软雅黑" panose="020B0503020204020204" pitchFamily="34" charset="-122"/>
                <a:ea typeface="微软雅黑" panose="020B0503020204020204" pitchFamily="34" charset="-122"/>
              </a:rPr>
              <a:t>年</a:t>
            </a:r>
            <a:r>
              <a:rPr lang="en-US" altLang="zh-CN" sz="1400">
                <a:solidFill>
                  <a:srgbClr val="333E50"/>
                </a:solidFill>
                <a:cs typeface="Arial" panose="020B0604020202020204" pitchFamily="34" charset="0"/>
              </a:rPr>
              <a:t>1</a:t>
            </a:r>
            <a:r>
              <a:rPr lang="zh-CN" altLang="en-US" sz="1400">
                <a:solidFill>
                  <a:srgbClr val="333E50"/>
                </a:solidFill>
                <a:latin typeface="微软雅黑" panose="020B0503020204020204" pitchFamily="34" charset="-122"/>
                <a:ea typeface="微软雅黑" panose="020B0503020204020204" pitchFamily="34" charset="-122"/>
              </a:rPr>
              <a:t>月</a:t>
            </a:r>
            <a:r>
              <a:rPr lang="en-US" altLang="zh-CN" sz="1400">
                <a:solidFill>
                  <a:srgbClr val="333E50"/>
                </a:solidFill>
                <a:cs typeface="Arial" panose="020B0604020202020204" pitchFamily="34" charset="0"/>
              </a:rPr>
              <a:t>1 </a:t>
            </a:r>
            <a:r>
              <a:rPr lang="zh-CN" altLang="en-US" sz="1400">
                <a:solidFill>
                  <a:srgbClr val="333E50"/>
                </a:solidFill>
                <a:latin typeface="微软雅黑" panose="020B0503020204020204" pitchFamily="34" charset="-122"/>
                <a:ea typeface="微软雅黑" panose="020B0503020204020204" pitchFamily="34" charset="-122"/>
              </a:rPr>
              <a:t>日至</a:t>
            </a:r>
            <a:r>
              <a:rPr lang="en-US" altLang="zh-CN" sz="1400">
                <a:solidFill>
                  <a:srgbClr val="333E50"/>
                </a:solidFill>
                <a:cs typeface="Arial" panose="020B0604020202020204" pitchFamily="34" charset="0"/>
              </a:rPr>
              <a:t>12</a:t>
            </a:r>
            <a:r>
              <a:rPr lang="zh-CN" altLang="en-US" sz="1400">
                <a:solidFill>
                  <a:srgbClr val="333E50"/>
                </a:solidFill>
                <a:latin typeface="微软雅黑" panose="020B0503020204020204" pitchFamily="34" charset="-122"/>
                <a:ea typeface="微软雅黑" panose="020B0503020204020204" pitchFamily="34" charset="-122"/>
              </a:rPr>
              <a:t>月</a:t>
            </a:r>
            <a:r>
              <a:rPr lang="en-US" altLang="zh-CN" sz="1400">
                <a:solidFill>
                  <a:srgbClr val="333E50"/>
                </a:solidFill>
                <a:cs typeface="Arial" panose="020B0604020202020204" pitchFamily="34" charset="0"/>
              </a:rPr>
              <a:t>31</a:t>
            </a:r>
            <a:r>
              <a:rPr lang="zh-CN" altLang="en-US" sz="1400">
                <a:solidFill>
                  <a:srgbClr val="333E50"/>
                </a:solidFill>
                <a:latin typeface="微软雅黑" panose="020B0503020204020204" pitchFamily="34" charset="-122"/>
                <a:ea typeface="微软雅黑" panose="020B0503020204020204" pitchFamily="34" charset="-122"/>
              </a:rPr>
              <a:t>日期间实际取得的所得。</a:t>
            </a:r>
            <a:endParaRPr lang="zh-CN" altLang="en-US" sz="1400">
              <a:latin typeface="微软雅黑" panose="020B0503020204020204" pitchFamily="34" charset="-122"/>
              <a:ea typeface="微软雅黑" panose="020B0503020204020204" pitchFamily="34" charset="-122"/>
            </a:endParaRPr>
          </a:p>
        </p:txBody>
      </p:sp>
      <p:sp>
        <p:nvSpPr>
          <p:cNvPr id="57357" name="object 14"/>
          <p:cNvSpPr/>
          <p:nvPr/>
        </p:nvSpPr>
        <p:spPr bwMode="auto">
          <a:xfrm>
            <a:off x="4783138" y="3054350"/>
            <a:ext cx="785812" cy="539750"/>
          </a:xfrm>
          <a:custGeom>
            <a:avLst/>
            <a:gdLst/>
            <a:ahLst/>
            <a:cxnLst>
              <a:cxn ang="0">
                <a:pos x="328350" y="41415"/>
              </a:cxn>
              <a:cxn ang="0">
                <a:pos x="366688" y="134076"/>
              </a:cxn>
              <a:cxn ang="0">
                <a:pos x="457491" y="95825"/>
              </a:cxn>
              <a:cxn ang="0">
                <a:pos x="421118" y="5042"/>
              </a:cxn>
              <a:cxn ang="0">
                <a:pos x="28066" y="462406"/>
              </a:cxn>
              <a:cxn ang="0">
                <a:pos x="105155" y="343280"/>
              </a:cxn>
              <a:cxn ang="0">
                <a:pos x="70103" y="364363"/>
              </a:cxn>
              <a:cxn ang="0">
                <a:pos x="91059" y="203200"/>
              </a:cxn>
              <a:cxn ang="0">
                <a:pos x="1420" y="220934"/>
              </a:cxn>
              <a:cxn ang="0">
                <a:pos x="28066" y="259206"/>
              </a:cxn>
              <a:cxn ang="0">
                <a:pos x="50603" y="108868"/>
              </a:cxn>
              <a:cxn ang="0">
                <a:pos x="24794" y="169586"/>
              </a:cxn>
              <a:cxn ang="0">
                <a:pos x="79380" y="195012"/>
              </a:cxn>
              <a:cxn ang="0">
                <a:pos x="105155" y="182117"/>
              </a:cxn>
              <a:cxn ang="0">
                <a:pos x="108519" y="134677"/>
              </a:cxn>
              <a:cxn ang="0">
                <a:pos x="749808" y="203200"/>
              </a:cxn>
              <a:cxn ang="0">
                <a:pos x="672718" y="462406"/>
              </a:cxn>
              <a:cxn ang="0">
                <a:pos x="749808" y="259206"/>
              </a:cxn>
              <a:cxn ang="0">
                <a:pos x="775239" y="211947"/>
              </a:cxn>
              <a:cxn ang="0">
                <a:pos x="714755" y="364363"/>
              </a:cxn>
              <a:cxn ang="0">
                <a:pos x="784860" y="259206"/>
              </a:cxn>
              <a:cxn ang="0">
                <a:pos x="784860" y="259206"/>
              </a:cxn>
              <a:cxn ang="0">
                <a:pos x="669337" y="134677"/>
              </a:cxn>
              <a:cxn ang="0">
                <a:pos x="672718" y="182117"/>
              </a:cxn>
              <a:cxn ang="0">
                <a:pos x="701421" y="195012"/>
              </a:cxn>
              <a:cxn ang="0">
                <a:pos x="753080" y="169586"/>
              </a:cxn>
              <a:cxn ang="0">
                <a:pos x="727271" y="108868"/>
              </a:cxn>
              <a:cxn ang="0">
                <a:pos x="539623" y="357377"/>
              </a:cxn>
              <a:cxn ang="0">
                <a:pos x="560577" y="378332"/>
              </a:cxn>
              <a:cxn ang="0">
                <a:pos x="658749" y="217169"/>
              </a:cxn>
              <a:cxn ang="0">
                <a:pos x="616712" y="182117"/>
              </a:cxn>
              <a:cxn ang="0">
                <a:pos x="609726" y="504443"/>
              </a:cxn>
              <a:cxn ang="0">
                <a:pos x="616712" y="329311"/>
              </a:cxn>
              <a:cxn ang="0">
                <a:pos x="336423" y="224154"/>
              </a:cxn>
              <a:cxn ang="0">
                <a:pos x="448437" y="385317"/>
              </a:cxn>
              <a:cxn ang="0">
                <a:pos x="399414" y="539495"/>
              </a:cxn>
              <a:cxn ang="0">
                <a:pos x="329311" y="147192"/>
              </a:cxn>
              <a:cxn ang="0">
                <a:pos x="287274" y="189229"/>
              </a:cxn>
              <a:cxn ang="0">
                <a:pos x="497586" y="224154"/>
              </a:cxn>
              <a:cxn ang="0">
                <a:pos x="473904" y="150796"/>
              </a:cxn>
              <a:cxn ang="0">
                <a:pos x="455549" y="329311"/>
              </a:cxn>
              <a:cxn ang="0">
                <a:pos x="168148" y="252221"/>
              </a:cxn>
              <a:cxn ang="0">
                <a:pos x="259334" y="378332"/>
              </a:cxn>
              <a:cxn ang="0">
                <a:pos x="259334" y="378332"/>
              </a:cxn>
              <a:cxn ang="0">
                <a:pos x="259334" y="378332"/>
              </a:cxn>
              <a:cxn ang="0">
                <a:pos x="135778" y="191785"/>
              </a:cxn>
              <a:cxn ang="0">
                <a:pos x="161162" y="329311"/>
              </a:cxn>
              <a:cxn ang="0">
                <a:pos x="217297" y="63118"/>
              </a:cxn>
              <a:cxn ang="0">
                <a:pos x="154177" y="119125"/>
              </a:cxn>
              <a:cxn ang="0">
                <a:pos x="217297" y="175132"/>
              </a:cxn>
              <a:cxn ang="0">
                <a:pos x="259334" y="161162"/>
              </a:cxn>
              <a:cxn ang="0">
                <a:pos x="272103" y="128514"/>
              </a:cxn>
              <a:cxn ang="0">
                <a:pos x="237835" y="66940"/>
              </a:cxn>
              <a:cxn ang="0">
                <a:pos x="526462" y="77977"/>
              </a:cxn>
              <a:cxn ang="0">
                <a:pos x="512429" y="136604"/>
              </a:cxn>
              <a:cxn ang="0">
                <a:pos x="525526" y="161162"/>
              </a:cxn>
              <a:cxn ang="0">
                <a:pos x="567563" y="175132"/>
              </a:cxn>
              <a:cxn ang="0">
                <a:pos x="623697" y="119125"/>
              </a:cxn>
              <a:cxn ang="0">
                <a:pos x="567563" y="63118"/>
              </a:cxn>
            </a:cxnLst>
            <a:rect l="0" t="0" r="r" b="b"/>
            <a:pathLst>
              <a:path w="784860" h="539750">
                <a:moveTo>
                  <a:pt x="392429" y="0"/>
                </a:moveTo>
                <a:lnTo>
                  <a:pt x="366688" y="5042"/>
                </a:lnTo>
                <a:lnTo>
                  <a:pt x="344233" y="19288"/>
                </a:lnTo>
                <a:lnTo>
                  <a:pt x="328350" y="41415"/>
                </a:lnTo>
                <a:lnTo>
                  <a:pt x="322325" y="70103"/>
                </a:lnTo>
                <a:lnTo>
                  <a:pt x="328350" y="95825"/>
                </a:lnTo>
                <a:lnTo>
                  <a:pt x="344233" y="118237"/>
                </a:lnTo>
                <a:lnTo>
                  <a:pt x="366688" y="134076"/>
                </a:lnTo>
                <a:lnTo>
                  <a:pt x="392429" y="140080"/>
                </a:lnTo>
                <a:lnTo>
                  <a:pt x="421118" y="134076"/>
                </a:lnTo>
                <a:lnTo>
                  <a:pt x="443245" y="118237"/>
                </a:lnTo>
                <a:lnTo>
                  <a:pt x="457491" y="95825"/>
                </a:lnTo>
                <a:lnTo>
                  <a:pt x="462534" y="70103"/>
                </a:lnTo>
                <a:lnTo>
                  <a:pt x="457491" y="41415"/>
                </a:lnTo>
                <a:lnTo>
                  <a:pt x="443245" y="19288"/>
                </a:lnTo>
                <a:lnTo>
                  <a:pt x="421118" y="5042"/>
                </a:lnTo>
                <a:lnTo>
                  <a:pt x="392429" y="0"/>
                </a:lnTo>
                <a:close/>
              </a:path>
              <a:path w="784860" h="539750">
                <a:moveTo>
                  <a:pt x="91059" y="259206"/>
                </a:moveTo>
                <a:lnTo>
                  <a:pt x="28066" y="259206"/>
                </a:lnTo>
                <a:lnTo>
                  <a:pt x="28066" y="462406"/>
                </a:lnTo>
                <a:lnTo>
                  <a:pt x="63118" y="462406"/>
                </a:lnTo>
                <a:lnTo>
                  <a:pt x="63118" y="364363"/>
                </a:lnTo>
                <a:lnTo>
                  <a:pt x="105155" y="364363"/>
                </a:lnTo>
                <a:lnTo>
                  <a:pt x="105155" y="343280"/>
                </a:lnTo>
                <a:lnTo>
                  <a:pt x="91059" y="343280"/>
                </a:lnTo>
                <a:lnTo>
                  <a:pt x="91059" y="259206"/>
                </a:lnTo>
                <a:close/>
              </a:path>
              <a:path w="784860" h="539750">
                <a:moveTo>
                  <a:pt x="105155" y="364363"/>
                </a:moveTo>
                <a:lnTo>
                  <a:pt x="70103" y="364363"/>
                </a:lnTo>
                <a:lnTo>
                  <a:pt x="70103" y="462406"/>
                </a:lnTo>
                <a:lnTo>
                  <a:pt x="105155" y="462406"/>
                </a:lnTo>
                <a:lnTo>
                  <a:pt x="105155" y="364363"/>
                </a:lnTo>
                <a:close/>
              </a:path>
              <a:path w="784860" h="539750">
                <a:moveTo>
                  <a:pt x="91059" y="203200"/>
                </a:moveTo>
                <a:lnTo>
                  <a:pt x="28066" y="203200"/>
                </a:lnTo>
                <a:lnTo>
                  <a:pt x="14787" y="205603"/>
                </a:lnTo>
                <a:lnTo>
                  <a:pt x="6127" y="211947"/>
                </a:lnTo>
                <a:lnTo>
                  <a:pt x="1420" y="220934"/>
                </a:lnTo>
                <a:lnTo>
                  <a:pt x="0" y="231266"/>
                </a:lnTo>
                <a:lnTo>
                  <a:pt x="0" y="322325"/>
                </a:lnTo>
                <a:lnTo>
                  <a:pt x="28066" y="322325"/>
                </a:lnTo>
                <a:lnTo>
                  <a:pt x="28066" y="259206"/>
                </a:lnTo>
                <a:lnTo>
                  <a:pt x="91059" y="259206"/>
                </a:lnTo>
                <a:lnTo>
                  <a:pt x="91059" y="203200"/>
                </a:lnTo>
                <a:close/>
              </a:path>
              <a:path w="784860" h="539750">
                <a:moveTo>
                  <a:pt x="70103" y="105155"/>
                </a:moveTo>
                <a:lnTo>
                  <a:pt x="50603" y="108868"/>
                </a:lnTo>
                <a:lnTo>
                  <a:pt x="35067" y="119141"/>
                </a:lnTo>
                <a:lnTo>
                  <a:pt x="24794" y="134677"/>
                </a:lnTo>
                <a:lnTo>
                  <a:pt x="21081" y="154177"/>
                </a:lnTo>
                <a:lnTo>
                  <a:pt x="24794" y="169586"/>
                </a:lnTo>
                <a:lnTo>
                  <a:pt x="35067" y="183054"/>
                </a:lnTo>
                <a:lnTo>
                  <a:pt x="50603" y="192593"/>
                </a:lnTo>
                <a:lnTo>
                  <a:pt x="70103" y="196214"/>
                </a:lnTo>
                <a:lnTo>
                  <a:pt x="79380" y="195012"/>
                </a:lnTo>
                <a:lnTo>
                  <a:pt x="86693" y="191833"/>
                </a:lnTo>
                <a:lnTo>
                  <a:pt x="92696" y="187321"/>
                </a:lnTo>
                <a:lnTo>
                  <a:pt x="98043" y="182117"/>
                </a:lnTo>
                <a:lnTo>
                  <a:pt x="105155" y="182117"/>
                </a:lnTo>
                <a:lnTo>
                  <a:pt x="105155" y="175132"/>
                </a:lnTo>
                <a:lnTo>
                  <a:pt x="112140" y="168148"/>
                </a:lnTo>
                <a:lnTo>
                  <a:pt x="112140" y="154177"/>
                </a:lnTo>
                <a:lnTo>
                  <a:pt x="108519" y="134677"/>
                </a:lnTo>
                <a:lnTo>
                  <a:pt x="98980" y="119141"/>
                </a:lnTo>
                <a:lnTo>
                  <a:pt x="85512" y="108868"/>
                </a:lnTo>
                <a:lnTo>
                  <a:pt x="70103" y="105155"/>
                </a:lnTo>
                <a:close/>
              </a:path>
              <a:path w="784860" h="539750">
                <a:moveTo>
                  <a:pt x="749808" y="203200"/>
                </a:moveTo>
                <a:lnTo>
                  <a:pt x="686688" y="203200"/>
                </a:lnTo>
                <a:lnTo>
                  <a:pt x="686688" y="343280"/>
                </a:lnTo>
                <a:lnTo>
                  <a:pt x="672718" y="343280"/>
                </a:lnTo>
                <a:lnTo>
                  <a:pt x="672718" y="462406"/>
                </a:lnTo>
                <a:lnTo>
                  <a:pt x="707771" y="462406"/>
                </a:lnTo>
                <a:lnTo>
                  <a:pt x="707771" y="364363"/>
                </a:lnTo>
                <a:lnTo>
                  <a:pt x="749808" y="364363"/>
                </a:lnTo>
                <a:lnTo>
                  <a:pt x="749808" y="259206"/>
                </a:lnTo>
                <a:lnTo>
                  <a:pt x="784860" y="259206"/>
                </a:lnTo>
                <a:lnTo>
                  <a:pt x="784860" y="231266"/>
                </a:lnTo>
                <a:lnTo>
                  <a:pt x="782347" y="220934"/>
                </a:lnTo>
                <a:lnTo>
                  <a:pt x="775239" y="211947"/>
                </a:lnTo>
                <a:lnTo>
                  <a:pt x="764178" y="205603"/>
                </a:lnTo>
                <a:lnTo>
                  <a:pt x="749808" y="203200"/>
                </a:lnTo>
                <a:close/>
              </a:path>
              <a:path w="784860" h="539750">
                <a:moveTo>
                  <a:pt x="749808" y="364363"/>
                </a:moveTo>
                <a:lnTo>
                  <a:pt x="714755" y="364363"/>
                </a:lnTo>
                <a:lnTo>
                  <a:pt x="714755" y="462406"/>
                </a:lnTo>
                <a:lnTo>
                  <a:pt x="749808" y="462406"/>
                </a:lnTo>
                <a:lnTo>
                  <a:pt x="749808" y="364363"/>
                </a:lnTo>
                <a:close/>
              </a:path>
              <a:path w="784860" h="539750">
                <a:moveTo>
                  <a:pt x="784860" y="259206"/>
                </a:moveTo>
                <a:lnTo>
                  <a:pt x="749808" y="259206"/>
                </a:lnTo>
                <a:lnTo>
                  <a:pt x="749808" y="322325"/>
                </a:lnTo>
                <a:lnTo>
                  <a:pt x="784860" y="322325"/>
                </a:lnTo>
                <a:lnTo>
                  <a:pt x="784860" y="259206"/>
                </a:lnTo>
                <a:close/>
              </a:path>
              <a:path w="784860" h="539750">
                <a:moveTo>
                  <a:pt x="707771" y="105155"/>
                </a:moveTo>
                <a:lnTo>
                  <a:pt x="692308" y="108868"/>
                </a:lnTo>
                <a:lnTo>
                  <a:pt x="678846" y="119141"/>
                </a:lnTo>
                <a:lnTo>
                  <a:pt x="669337" y="134677"/>
                </a:lnTo>
                <a:lnTo>
                  <a:pt x="665734" y="154177"/>
                </a:lnTo>
                <a:lnTo>
                  <a:pt x="665734" y="168148"/>
                </a:lnTo>
                <a:lnTo>
                  <a:pt x="672718" y="175132"/>
                </a:lnTo>
                <a:lnTo>
                  <a:pt x="672718" y="182117"/>
                </a:lnTo>
                <a:lnTo>
                  <a:pt x="679703" y="182117"/>
                </a:lnTo>
                <a:lnTo>
                  <a:pt x="686053" y="187321"/>
                </a:lnTo>
                <a:lnTo>
                  <a:pt x="693737" y="191833"/>
                </a:lnTo>
                <a:lnTo>
                  <a:pt x="701421" y="195012"/>
                </a:lnTo>
                <a:lnTo>
                  <a:pt x="707771" y="196214"/>
                </a:lnTo>
                <a:lnTo>
                  <a:pt x="727271" y="192593"/>
                </a:lnTo>
                <a:lnTo>
                  <a:pt x="742807" y="183054"/>
                </a:lnTo>
                <a:lnTo>
                  <a:pt x="753080" y="169586"/>
                </a:lnTo>
                <a:lnTo>
                  <a:pt x="756792" y="154177"/>
                </a:lnTo>
                <a:lnTo>
                  <a:pt x="753080" y="134677"/>
                </a:lnTo>
                <a:lnTo>
                  <a:pt x="742807" y="119141"/>
                </a:lnTo>
                <a:lnTo>
                  <a:pt x="727271" y="108868"/>
                </a:lnTo>
                <a:lnTo>
                  <a:pt x="707771" y="105155"/>
                </a:lnTo>
                <a:close/>
              </a:path>
              <a:path w="784860" h="539750">
                <a:moveTo>
                  <a:pt x="616712" y="182117"/>
                </a:moveTo>
                <a:lnTo>
                  <a:pt x="539623" y="182117"/>
                </a:lnTo>
                <a:lnTo>
                  <a:pt x="539623" y="357377"/>
                </a:lnTo>
                <a:lnTo>
                  <a:pt x="525526" y="357377"/>
                </a:lnTo>
                <a:lnTo>
                  <a:pt x="525526" y="504443"/>
                </a:lnTo>
                <a:lnTo>
                  <a:pt x="560577" y="504443"/>
                </a:lnTo>
                <a:lnTo>
                  <a:pt x="560577" y="378332"/>
                </a:lnTo>
                <a:lnTo>
                  <a:pt x="609726" y="378332"/>
                </a:lnTo>
                <a:lnTo>
                  <a:pt x="609726" y="252221"/>
                </a:lnTo>
                <a:lnTo>
                  <a:pt x="658749" y="252221"/>
                </a:lnTo>
                <a:lnTo>
                  <a:pt x="658749" y="217169"/>
                </a:lnTo>
                <a:lnTo>
                  <a:pt x="655127" y="202852"/>
                </a:lnTo>
                <a:lnTo>
                  <a:pt x="645588" y="191785"/>
                </a:lnTo>
                <a:lnTo>
                  <a:pt x="632120" y="184648"/>
                </a:lnTo>
                <a:lnTo>
                  <a:pt x="616712" y="182117"/>
                </a:lnTo>
                <a:close/>
              </a:path>
              <a:path w="784860" h="539750">
                <a:moveTo>
                  <a:pt x="609726" y="378332"/>
                </a:moveTo>
                <a:lnTo>
                  <a:pt x="574675" y="378332"/>
                </a:lnTo>
                <a:lnTo>
                  <a:pt x="574675" y="504443"/>
                </a:lnTo>
                <a:lnTo>
                  <a:pt x="609726" y="504443"/>
                </a:lnTo>
                <a:lnTo>
                  <a:pt x="609726" y="378332"/>
                </a:lnTo>
                <a:close/>
              </a:path>
              <a:path w="784860" h="539750">
                <a:moveTo>
                  <a:pt x="658749" y="252221"/>
                </a:moveTo>
                <a:lnTo>
                  <a:pt x="616712" y="252221"/>
                </a:lnTo>
                <a:lnTo>
                  <a:pt x="616712" y="329311"/>
                </a:lnTo>
                <a:lnTo>
                  <a:pt x="658749" y="329311"/>
                </a:lnTo>
                <a:lnTo>
                  <a:pt x="658749" y="252221"/>
                </a:lnTo>
                <a:close/>
              </a:path>
              <a:path w="784860" h="539750">
                <a:moveTo>
                  <a:pt x="448437" y="224154"/>
                </a:moveTo>
                <a:lnTo>
                  <a:pt x="336423" y="224154"/>
                </a:lnTo>
                <a:lnTo>
                  <a:pt x="336423" y="539495"/>
                </a:lnTo>
                <a:lnTo>
                  <a:pt x="385444" y="539495"/>
                </a:lnTo>
                <a:lnTo>
                  <a:pt x="385444" y="385317"/>
                </a:lnTo>
                <a:lnTo>
                  <a:pt x="448437" y="385317"/>
                </a:lnTo>
                <a:lnTo>
                  <a:pt x="448437" y="224154"/>
                </a:lnTo>
                <a:close/>
              </a:path>
              <a:path w="784860" h="539750">
                <a:moveTo>
                  <a:pt x="448437" y="385317"/>
                </a:moveTo>
                <a:lnTo>
                  <a:pt x="399414" y="385317"/>
                </a:lnTo>
                <a:lnTo>
                  <a:pt x="399414" y="539495"/>
                </a:lnTo>
                <a:lnTo>
                  <a:pt x="448437" y="539495"/>
                </a:lnTo>
                <a:lnTo>
                  <a:pt x="448437" y="385317"/>
                </a:lnTo>
                <a:close/>
              </a:path>
              <a:path w="784860" h="539750">
                <a:moveTo>
                  <a:pt x="455549" y="147192"/>
                </a:moveTo>
                <a:lnTo>
                  <a:pt x="329311" y="147192"/>
                </a:lnTo>
                <a:lnTo>
                  <a:pt x="313902" y="150796"/>
                </a:lnTo>
                <a:lnTo>
                  <a:pt x="300434" y="160305"/>
                </a:lnTo>
                <a:lnTo>
                  <a:pt x="290895" y="173767"/>
                </a:lnTo>
                <a:lnTo>
                  <a:pt x="287274" y="189229"/>
                </a:lnTo>
                <a:lnTo>
                  <a:pt x="287274" y="329311"/>
                </a:lnTo>
                <a:lnTo>
                  <a:pt x="329311" y="329311"/>
                </a:lnTo>
                <a:lnTo>
                  <a:pt x="329311" y="224154"/>
                </a:lnTo>
                <a:lnTo>
                  <a:pt x="497586" y="224154"/>
                </a:lnTo>
                <a:lnTo>
                  <a:pt x="497586" y="189229"/>
                </a:lnTo>
                <a:lnTo>
                  <a:pt x="494946" y="173767"/>
                </a:lnTo>
                <a:lnTo>
                  <a:pt x="487045" y="160305"/>
                </a:lnTo>
                <a:lnTo>
                  <a:pt x="473904" y="150796"/>
                </a:lnTo>
                <a:lnTo>
                  <a:pt x="455549" y="147192"/>
                </a:lnTo>
                <a:close/>
              </a:path>
              <a:path w="784860" h="539750">
                <a:moveTo>
                  <a:pt x="497586" y="224154"/>
                </a:moveTo>
                <a:lnTo>
                  <a:pt x="455549" y="224154"/>
                </a:lnTo>
                <a:lnTo>
                  <a:pt x="455549" y="329311"/>
                </a:lnTo>
                <a:lnTo>
                  <a:pt x="497586" y="329311"/>
                </a:lnTo>
                <a:lnTo>
                  <a:pt x="497586" y="224154"/>
                </a:lnTo>
                <a:close/>
              </a:path>
              <a:path w="784860" h="539750">
                <a:moveTo>
                  <a:pt x="245237" y="252221"/>
                </a:moveTo>
                <a:lnTo>
                  <a:pt x="168148" y="252221"/>
                </a:lnTo>
                <a:lnTo>
                  <a:pt x="168148" y="504443"/>
                </a:lnTo>
                <a:lnTo>
                  <a:pt x="210185" y="504443"/>
                </a:lnTo>
                <a:lnTo>
                  <a:pt x="210185" y="378332"/>
                </a:lnTo>
                <a:lnTo>
                  <a:pt x="259334" y="378332"/>
                </a:lnTo>
                <a:lnTo>
                  <a:pt x="259334" y="357377"/>
                </a:lnTo>
                <a:lnTo>
                  <a:pt x="245237" y="357377"/>
                </a:lnTo>
                <a:lnTo>
                  <a:pt x="245237" y="252221"/>
                </a:lnTo>
                <a:close/>
              </a:path>
              <a:path w="784860" h="539750">
                <a:moveTo>
                  <a:pt x="259334" y="378332"/>
                </a:moveTo>
                <a:lnTo>
                  <a:pt x="217297" y="378332"/>
                </a:lnTo>
                <a:lnTo>
                  <a:pt x="217297" y="504443"/>
                </a:lnTo>
                <a:lnTo>
                  <a:pt x="259334" y="504443"/>
                </a:lnTo>
                <a:lnTo>
                  <a:pt x="259334" y="378332"/>
                </a:lnTo>
                <a:close/>
              </a:path>
              <a:path w="784860" h="539750">
                <a:moveTo>
                  <a:pt x="245237" y="182117"/>
                </a:moveTo>
                <a:lnTo>
                  <a:pt x="161162" y="182117"/>
                </a:lnTo>
                <a:lnTo>
                  <a:pt x="146845" y="184648"/>
                </a:lnTo>
                <a:lnTo>
                  <a:pt x="135778" y="191785"/>
                </a:lnTo>
                <a:lnTo>
                  <a:pt x="128641" y="202852"/>
                </a:lnTo>
                <a:lnTo>
                  <a:pt x="126111" y="217169"/>
                </a:lnTo>
                <a:lnTo>
                  <a:pt x="126111" y="329311"/>
                </a:lnTo>
                <a:lnTo>
                  <a:pt x="161162" y="329311"/>
                </a:lnTo>
                <a:lnTo>
                  <a:pt x="161162" y="252221"/>
                </a:lnTo>
                <a:lnTo>
                  <a:pt x="245237" y="252221"/>
                </a:lnTo>
                <a:lnTo>
                  <a:pt x="245237" y="182117"/>
                </a:lnTo>
                <a:close/>
              </a:path>
              <a:path w="784860" h="539750">
                <a:moveTo>
                  <a:pt x="217297" y="63118"/>
                </a:moveTo>
                <a:lnTo>
                  <a:pt x="192647" y="66940"/>
                </a:lnTo>
                <a:lnTo>
                  <a:pt x="172592" y="77977"/>
                </a:lnTo>
                <a:lnTo>
                  <a:pt x="159111" y="95587"/>
                </a:lnTo>
                <a:lnTo>
                  <a:pt x="154177" y="119125"/>
                </a:lnTo>
                <a:lnTo>
                  <a:pt x="159111" y="139717"/>
                </a:lnTo>
                <a:lnTo>
                  <a:pt x="172592" y="157654"/>
                </a:lnTo>
                <a:lnTo>
                  <a:pt x="192647" y="170328"/>
                </a:lnTo>
                <a:lnTo>
                  <a:pt x="217297" y="175132"/>
                </a:lnTo>
                <a:lnTo>
                  <a:pt x="227776" y="173932"/>
                </a:lnTo>
                <a:lnTo>
                  <a:pt x="238267" y="170767"/>
                </a:lnTo>
                <a:lnTo>
                  <a:pt x="248783" y="166292"/>
                </a:lnTo>
                <a:lnTo>
                  <a:pt x="259334" y="161162"/>
                </a:lnTo>
                <a:lnTo>
                  <a:pt x="259334" y="154177"/>
                </a:lnTo>
                <a:lnTo>
                  <a:pt x="264463" y="144718"/>
                </a:lnTo>
                <a:lnTo>
                  <a:pt x="268938" y="136604"/>
                </a:lnTo>
                <a:lnTo>
                  <a:pt x="272103" y="128514"/>
                </a:lnTo>
                <a:lnTo>
                  <a:pt x="273303" y="119125"/>
                </a:lnTo>
                <a:lnTo>
                  <a:pt x="268481" y="95587"/>
                </a:lnTo>
                <a:lnTo>
                  <a:pt x="255777" y="77977"/>
                </a:lnTo>
                <a:lnTo>
                  <a:pt x="237835" y="66940"/>
                </a:lnTo>
                <a:lnTo>
                  <a:pt x="217297" y="63118"/>
                </a:lnTo>
                <a:close/>
              </a:path>
              <a:path w="784860" h="539750">
                <a:moveTo>
                  <a:pt x="567563" y="63118"/>
                </a:moveTo>
                <a:lnTo>
                  <a:pt x="544077" y="66940"/>
                </a:lnTo>
                <a:lnTo>
                  <a:pt x="526462" y="77977"/>
                </a:lnTo>
                <a:lnTo>
                  <a:pt x="515395" y="95587"/>
                </a:lnTo>
                <a:lnTo>
                  <a:pt x="511555" y="119125"/>
                </a:lnTo>
                <a:lnTo>
                  <a:pt x="511665" y="128514"/>
                </a:lnTo>
                <a:lnTo>
                  <a:pt x="512429" y="136604"/>
                </a:lnTo>
                <a:lnTo>
                  <a:pt x="514502" y="144718"/>
                </a:lnTo>
                <a:lnTo>
                  <a:pt x="518540" y="154177"/>
                </a:lnTo>
                <a:lnTo>
                  <a:pt x="525526" y="154177"/>
                </a:lnTo>
                <a:lnTo>
                  <a:pt x="525526" y="161162"/>
                </a:lnTo>
                <a:lnTo>
                  <a:pt x="536076" y="166292"/>
                </a:lnTo>
                <a:lnTo>
                  <a:pt x="546592" y="170767"/>
                </a:lnTo>
                <a:lnTo>
                  <a:pt x="557083" y="173932"/>
                </a:lnTo>
                <a:lnTo>
                  <a:pt x="567563" y="175132"/>
                </a:lnTo>
                <a:lnTo>
                  <a:pt x="588174" y="170328"/>
                </a:lnTo>
                <a:lnTo>
                  <a:pt x="606155" y="157654"/>
                </a:lnTo>
                <a:lnTo>
                  <a:pt x="618872" y="139717"/>
                </a:lnTo>
                <a:lnTo>
                  <a:pt x="623697" y="119125"/>
                </a:lnTo>
                <a:lnTo>
                  <a:pt x="618872" y="95587"/>
                </a:lnTo>
                <a:lnTo>
                  <a:pt x="606155" y="77977"/>
                </a:lnTo>
                <a:lnTo>
                  <a:pt x="588174" y="66940"/>
                </a:lnTo>
                <a:lnTo>
                  <a:pt x="567563" y="63118"/>
                </a:lnTo>
                <a:close/>
              </a:path>
            </a:pathLst>
          </a:custGeom>
          <a:solidFill>
            <a:srgbClr val="D14552"/>
          </a:solidFill>
          <a:ln w="9525">
            <a:noFill/>
            <a:round/>
          </a:ln>
        </p:spPr>
        <p:txBody>
          <a:bodyPr lIns="0" tIns="0" rIns="0" bIns="0"/>
          <a:lstStyle/>
          <a:p>
            <a:endParaRPr lang="zh-CN" altLang="en-US"/>
          </a:p>
        </p:txBody>
      </p:sp>
      <p:sp>
        <p:nvSpPr>
          <p:cNvPr id="57358" name="object 15"/>
          <p:cNvSpPr/>
          <p:nvPr/>
        </p:nvSpPr>
        <p:spPr bwMode="auto">
          <a:xfrm>
            <a:off x="5851525" y="4210050"/>
            <a:ext cx="581025" cy="630238"/>
          </a:xfrm>
          <a:custGeom>
            <a:avLst/>
            <a:gdLst/>
            <a:ahLst/>
            <a:cxnLst>
              <a:cxn ang="0">
                <a:pos x="121737" y="3538"/>
              </a:cxn>
              <a:cxn ang="0">
                <a:pos x="88518" y="49275"/>
              </a:cxn>
              <a:cxn ang="0">
                <a:pos x="24913" y="92156"/>
              </a:cxn>
              <a:cxn ang="0">
                <a:pos x="0" y="128143"/>
              </a:cxn>
              <a:cxn ang="0">
                <a:pos x="12303" y="617394"/>
              </a:cxn>
              <a:cxn ang="0">
                <a:pos x="541274" y="630936"/>
              </a:cxn>
              <a:cxn ang="0">
                <a:pos x="577260" y="601843"/>
              </a:cxn>
              <a:cxn ang="0">
                <a:pos x="39369" y="483107"/>
              </a:cxn>
              <a:cxn ang="0">
                <a:pos x="39369" y="463295"/>
              </a:cxn>
              <a:cxn ang="0">
                <a:pos x="580643" y="325374"/>
              </a:cxn>
              <a:cxn ang="0">
                <a:pos x="580643" y="226694"/>
              </a:cxn>
              <a:cxn ang="0">
                <a:pos x="127888" y="157734"/>
              </a:cxn>
              <a:cxn ang="0">
                <a:pos x="223827" y="39369"/>
              </a:cxn>
              <a:cxn ang="0">
                <a:pos x="188970" y="3538"/>
              </a:cxn>
              <a:cxn ang="0">
                <a:pos x="147574" y="483107"/>
              </a:cxn>
              <a:cxn ang="0">
                <a:pos x="167259" y="483107"/>
              </a:cxn>
              <a:cxn ang="0">
                <a:pos x="275589" y="581660"/>
              </a:cxn>
              <a:cxn ang="0">
                <a:pos x="433069" y="483107"/>
              </a:cxn>
              <a:cxn ang="0">
                <a:pos x="433069" y="581660"/>
              </a:cxn>
              <a:cxn ang="0">
                <a:pos x="541274" y="483107"/>
              </a:cxn>
              <a:cxn ang="0">
                <a:pos x="580643" y="483107"/>
              </a:cxn>
              <a:cxn ang="0">
                <a:pos x="147574" y="463295"/>
              </a:cxn>
              <a:cxn ang="0">
                <a:pos x="305053" y="345059"/>
              </a:cxn>
              <a:cxn ang="0">
                <a:pos x="305053" y="463295"/>
              </a:cxn>
              <a:cxn ang="0">
                <a:pos x="413385" y="345059"/>
              </a:cxn>
              <a:cxn ang="0">
                <a:pos x="433069" y="345059"/>
              </a:cxn>
              <a:cxn ang="0">
                <a:pos x="541274" y="463295"/>
              </a:cxn>
              <a:cxn ang="0">
                <a:pos x="167259" y="226694"/>
              </a:cxn>
              <a:cxn ang="0">
                <a:pos x="167259" y="325374"/>
              </a:cxn>
              <a:cxn ang="0">
                <a:pos x="275589" y="226694"/>
              </a:cxn>
              <a:cxn ang="0">
                <a:pos x="305053" y="226694"/>
              </a:cxn>
              <a:cxn ang="0">
                <a:pos x="413385" y="325374"/>
              </a:cxn>
              <a:cxn ang="0">
                <a:pos x="580643" y="226694"/>
              </a:cxn>
              <a:cxn ang="0">
                <a:pos x="580643" y="325374"/>
              </a:cxn>
              <a:cxn ang="0">
                <a:pos x="177164" y="39369"/>
              </a:cxn>
              <a:cxn ang="0">
                <a:pos x="403478" y="88773"/>
              </a:cxn>
              <a:cxn ang="0">
                <a:pos x="223827" y="39369"/>
              </a:cxn>
              <a:cxn ang="0">
                <a:pos x="442849" y="167639"/>
              </a:cxn>
              <a:cxn ang="0">
                <a:pos x="555730" y="92156"/>
              </a:cxn>
              <a:cxn ang="0">
                <a:pos x="489629" y="39369"/>
              </a:cxn>
              <a:cxn ang="0">
                <a:pos x="391673" y="3538"/>
              </a:cxn>
              <a:cxn ang="0">
                <a:pos x="354329" y="49275"/>
              </a:cxn>
              <a:cxn ang="0">
                <a:pos x="403478" y="39369"/>
              </a:cxn>
              <a:cxn ang="0">
                <a:pos x="473646" y="13541"/>
              </a:cxn>
            </a:cxnLst>
            <a:rect l="0" t="0" r="r" b="b"/>
            <a:pathLst>
              <a:path w="581025" h="631189">
                <a:moveTo>
                  <a:pt x="167259" y="0"/>
                </a:moveTo>
                <a:lnTo>
                  <a:pt x="147574" y="0"/>
                </a:lnTo>
                <a:lnTo>
                  <a:pt x="121737" y="3538"/>
                </a:lnTo>
                <a:lnTo>
                  <a:pt x="103282" y="13541"/>
                </a:lnTo>
                <a:lnTo>
                  <a:pt x="92209" y="29092"/>
                </a:lnTo>
                <a:lnTo>
                  <a:pt x="88518" y="49275"/>
                </a:lnTo>
                <a:lnTo>
                  <a:pt x="88518" y="88773"/>
                </a:lnTo>
                <a:lnTo>
                  <a:pt x="39369" y="88773"/>
                </a:lnTo>
                <a:lnTo>
                  <a:pt x="24913" y="92156"/>
                </a:lnTo>
                <a:lnTo>
                  <a:pt x="12303" y="101076"/>
                </a:lnTo>
                <a:lnTo>
                  <a:pt x="3383" y="113686"/>
                </a:lnTo>
                <a:lnTo>
                  <a:pt x="0" y="128143"/>
                </a:lnTo>
                <a:lnTo>
                  <a:pt x="0" y="581660"/>
                </a:lnTo>
                <a:lnTo>
                  <a:pt x="3383" y="601843"/>
                </a:lnTo>
                <a:lnTo>
                  <a:pt x="12303" y="617394"/>
                </a:lnTo>
                <a:lnTo>
                  <a:pt x="24913" y="627397"/>
                </a:lnTo>
                <a:lnTo>
                  <a:pt x="39369" y="630936"/>
                </a:lnTo>
                <a:lnTo>
                  <a:pt x="541274" y="630936"/>
                </a:lnTo>
                <a:lnTo>
                  <a:pt x="555730" y="627397"/>
                </a:lnTo>
                <a:lnTo>
                  <a:pt x="568340" y="617394"/>
                </a:lnTo>
                <a:lnTo>
                  <a:pt x="577260" y="601843"/>
                </a:lnTo>
                <a:lnTo>
                  <a:pt x="580643" y="581660"/>
                </a:lnTo>
                <a:lnTo>
                  <a:pt x="39369" y="581660"/>
                </a:lnTo>
                <a:lnTo>
                  <a:pt x="39369" y="483107"/>
                </a:lnTo>
                <a:lnTo>
                  <a:pt x="580643" y="483107"/>
                </a:lnTo>
                <a:lnTo>
                  <a:pt x="580643" y="463295"/>
                </a:lnTo>
                <a:lnTo>
                  <a:pt x="39369" y="463295"/>
                </a:lnTo>
                <a:lnTo>
                  <a:pt x="39369" y="345059"/>
                </a:lnTo>
                <a:lnTo>
                  <a:pt x="580643" y="345059"/>
                </a:lnTo>
                <a:lnTo>
                  <a:pt x="580643" y="325374"/>
                </a:lnTo>
                <a:lnTo>
                  <a:pt x="39369" y="325374"/>
                </a:lnTo>
                <a:lnTo>
                  <a:pt x="39369" y="226694"/>
                </a:lnTo>
                <a:lnTo>
                  <a:pt x="580643" y="226694"/>
                </a:lnTo>
                <a:lnTo>
                  <a:pt x="580643" y="167639"/>
                </a:lnTo>
                <a:lnTo>
                  <a:pt x="137794" y="167639"/>
                </a:lnTo>
                <a:lnTo>
                  <a:pt x="127888" y="157734"/>
                </a:lnTo>
                <a:lnTo>
                  <a:pt x="127888" y="49275"/>
                </a:lnTo>
                <a:lnTo>
                  <a:pt x="137794" y="39369"/>
                </a:lnTo>
                <a:lnTo>
                  <a:pt x="223827" y="39369"/>
                </a:lnTo>
                <a:lnTo>
                  <a:pt x="221247" y="29092"/>
                </a:lnTo>
                <a:lnTo>
                  <a:pt x="207883" y="13541"/>
                </a:lnTo>
                <a:lnTo>
                  <a:pt x="188970" y="3538"/>
                </a:lnTo>
                <a:lnTo>
                  <a:pt x="167259" y="0"/>
                </a:lnTo>
                <a:close/>
              </a:path>
              <a:path w="581025" h="631189">
                <a:moveTo>
                  <a:pt x="167259" y="483107"/>
                </a:moveTo>
                <a:lnTo>
                  <a:pt x="147574" y="483107"/>
                </a:lnTo>
                <a:lnTo>
                  <a:pt x="147574" y="581660"/>
                </a:lnTo>
                <a:lnTo>
                  <a:pt x="167259" y="581660"/>
                </a:lnTo>
                <a:lnTo>
                  <a:pt x="167259" y="483107"/>
                </a:lnTo>
                <a:close/>
              </a:path>
              <a:path w="581025" h="631189">
                <a:moveTo>
                  <a:pt x="305053" y="483107"/>
                </a:moveTo>
                <a:lnTo>
                  <a:pt x="275589" y="483107"/>
                </a:lnTo>
                <a:lnTo>
                  <a:pt x="275589" y="581660"/>
                </a:lnTo>
                <a:lnTo>
                  <a:pt x="305053" y="581660"/>
                </a:lnTo>
                <a:lnTo>
                  <a:pt x="305053" y="483107"/>
                </a:lnTo>
                <a:close/>
              </a:path>
              <a:path w="581025" h="631189">
                <a:moveTo>
                  <a:pt x="433069" y="483107"/>
                </a:moveTo>
                <a:lnTo>
                  <a:pt x="413385" y="483107"/>
                </a:lnTo>
                <a:lnTo>
                  <a:pt x="413385" y="581660"/>
                </a:lnTo>
                <a:lnTo>
                  <a:pt x="433069" y="581660"/>
                </a:lnTo>
                <a:lnTo>
                  <a:pt x="433069" y="483107"/>
                </a:lnTo>
                <a:close/>
              </a:path>
              <a:path w="581025" h="631189">
                <a:moveTo>
                  <a:pt x="580643" y="483107"/>
                </a:moveTo>
                <a:lnTo>
                  <a:pt x="541274" y="483107"/>
                </a:lnTo>
                <a:lnTo>
                  <a:pt x="541274" y="581660"/>
                </a:lnTo>
                <a:lnTo>
                  <a:pt x="580643" y="581660"/>
                </a:lnTo>
                <a:lnTo>
                  <a:pt x="580643" y="483107"/>
                </a:lnTo>
                <a:close/>
              </a:path>
              <a:path w="581025" h="631189">
                <a:moveTo>
                  <a:pt x="167259" y="345059"/>
                </a:moveTo>
                <a:lnTo>
                  <a:pt x="147574" y="345059"/>
                </a:lnTo>
                <a:lnTo>
                  <a:pt x="147574" y="463295"/>
                </a:lnTo>
                <a:lnTo>
                  <a:pt x="167259" y="463295"/>
                </a:lnTo>
                <a:lnTo>
                  <a:pt x="167259" y="345059"/>
                </a:lnTo>
                <a:close/>
              </a:path>
              <a:path w="581025" h="631189">
                <a:moveTo>
                  <a:pt x="305053" y="345059"/>
                </a:moveTo>
                <a:lnTo>
                  <a:pt x="275589" y="345059"/>
                </a:lnTo>
                <a:lnTo>
                  <a:pt x="275589" y="463295"/>
                </a:lnTo>
                <a:lnTo>
                  <a:pt x="305053" y="463295"/>
                </a:lnTo>
                <a:lnTo>
                  <a:pt x="305053" y="345059"/>
                </a:lnTo>
                <a:close/>
              </a:path>
              <a:path w="581025" h="631189">
                <a:moveTo>
                  <a:pt x="433069" y="345059"/>
                </a:moveTo>
                <a:lnTo>
                  <a:pt x="413385" y="345059"/>
                </a:lnTo>
                <a:lnTo>
                  <a:pt x="413385" y="463295"/>
                </a:lnTo>
                <a:lnTo>
                  <a:pt x="433069" y="463295"/>
                </a:lnTo>
                <a:lnTo>
                  <a:pt x="433069" y="345059"/>
                </a:lnTo>
                <a:close/>
              </a:path>
              <a:path w="581025" h="631189">
                <a:moveTo>
                  <a:pt x="580643" y="345059"/>
                </a:moveTo>
                <a:lnTo>
                  <a:pt x="541274" y="345059"/>
                </a:lnTo>
                <a:lnTo>
                  <a:pt x="541274" y="463295"/>
                </a:lnTo>
                <a:lnTo>
                  <a:pt x="580643" y="463295"/>
                </a:lnTo>
                <a:lnTo>
                  <a:pt x="580643" y="345059"/>
                </a:lnTo>
                <a:close/>
              </a:path>
              <a:path w="581025" h="631189">
                <a:moveTo>
                  <a:pt x="167259" y="226694"/>
                </a:moveTo>
                <a:lnTo>
                  <a:pt x="147574" y="226694"/>
                </a:lnTo>
                <a:lnTo>
                  <a:pt x="147574" y="325374"/>
                </a:lnTo>
                <a:lnTo>
                  <a:pt x="167259" y="325374"/>
                </a:lnTo>
                <a:lnTo>
                  <a:pt x="167259" y="226694"/>
                </a:lnTo>
                <a:close/>
              </a:path>
              <a:path w="581025" h="631189">
                <a:moveTo>
                  <a:pt x="305053" y="226694"/>
                </a:moveTo>
                <a:lnTo>
                  <a:pt x="275589" y="226694"/>
                </a:lnTo>
                <a:lnTo>
                  <a:pt x="275589" y="325374"/>
                </a:lnTo>
                <a:lnTo>
                  <a:pt x="305053" y="325374"/>
                </a:lnTo>
                <a:lnTo>
                  <a:pt x="305053" y="226694"/>
                </a:lnTo>
                <a:close/>
              </a:path>
              <a:path w="581025" h="631189">
                <a:moveTo>
                  <a:pt x="433069" y="226694"/>
                </a:moveTo>
                <a:lnTo>
                  <a:pt x="413385" y="226694"/>
                </a:lnTo>
                <a:lnTo>
                  <a:pt x="413385" y="325374"/>
                </a:lnTo>
                <a:lnTo>
                  <a:pt x="433069" y="325374"/>
                </a:lnTo>
                <a:lnTo>
                  <a:pt x="433069" y="226694"/>
                </a:lnTo>
                <a:close/>
              </a:path>
              <a:path w="581025" h="631189">
                <a:moveTo>
                  <a:pt x="580643" y="226694"/>
                </a:moveTo>
                <a:lnTo>
                  <a:pt x="541274" y="226694"/>
                </a:lnTo>
                <a:lnTo>
                  <a:pt x="541274" y="325374"/>
                </a:lnTo>
                <a:lnTo>
                  <a:pt x="580643" y="325374"/>
                </a:lnTo>
                <a:lnTo>
                  <a:pt x="580643" y="226694"/>
                </a:lnTo>
                <a:close/>
              </a:path>
              <a:path w="581025" h="631189">
                <a:moveTo>
                  <a:pt x="223827" y="39369"/>
                </a:moveTo>
                <a:lnTo>
                  <a:pt x="177164" y="39369"/>
                </a:lnTo>
                <a:lnTo>
                  <a:pt x="177164" y="167639"/>
                </a:lnTo>
                <a:lnTo>
                  <a:pt x="403478" y="167639"/>
                </a:lnTo>
                <a:lnTo>
                  <a:pt x="403478" y="88773"/>
                </a:lnTo>
                <a:lnTo>
                  <a:pt x="226313" y="88773"/>
                </a:lnTo>
                <a:lnTo>
                  <a:pt x="226313" y="49275"/>
                </a:lnTo>
                <a:lnTo>
                  <a:pt x="223827" y="39369"/>
                </a:lnTo>
                <a:close/>
              </a:path>
              <a:path w="581025" h="631189">
                <a:moveTo>
                  <a:pt x="489629" y="39369"/>
                </a:moveTo>
                <a:lnTo>
                  <a:pt x="442849" y="39369"/>
                </a:lnTo>
                <a:lnTo>
                  <a:pt x="442849" y="167639"/>
                </a:lnTo>
                <a:lnTo>
                  <a:pt x="580643" y="167639"/>
                </a:lnTo>
                <a:lnTo>
                  <a:pt x="580643" y="128143"/>
                </a:lnTo>
                <a:lnTo>
                  <a:pt x="555730" y="92156"/>
                </a:lnTo>
                <a:lnTo>
                  <a:pt x="492125" y="88773"/>
                </a:lnTo>
                <a:lnTo>
                  <a:pt x="492125" y="49275"/>
                </a:lnTo>
                <a:lnTo>
                  <a:pt x="489629" y="39369"/>
                </a:lnTo>
                <a:close/>
              </a:path>
              <a:path w="581025" h="631189">
                <a:moveTo>
                  <a:pt x="433069" y="0"/>
                </a:moveTo>
                <a:lnTo>
                  <a:pt x="413385" y="0"/>
                </a:lnTo>
                <a:lnTo>
                  <a:pt x="391673" y="3538"/>
                </a:lnTo>
                <a:lnTo>
                  <a:pt x="372760" y="13541"/>
                </a:lnTo>
                <a:lnTo>
                  <a:pt x="359396" y="29092"/>
                </a:lnTo>
                <a:lnTo>
                  <a:pt x="354329" y="49275"/>
                </a:lnTo>
                <a:lnTo>
                  <a:pt x="354329" y="88773"/>
                </a:lnTo>
                <a:lnTo>
                  <a:pt x="403478" y="88773"/>
                </a:lnTo>
                <a:lnTo>
                  <a:pt x="403478" y="39369"/>
                </a:lnTo>
                <a:lnTo>
                  <a:pt x="489629" y="39369"/>
                </a:lnTo>
                <a:lnTo>
                  <a:pt x="487041" y="29092"/>
                </a:lnTo>
                <a:lnTo>
                  <a:pt x="473646" y="13541"/>
                </a:lnTo>
                <a:lnTo>
                  <a:pt x="454727" y="3538"/>
                </a:lnTo>
                <a:lnTo>
                  <a:pt x="433069" y="0"/>
                </a:lnTo>
                <a:close/>
              </a:path>
            </a:pathLst>
          </a:custGeom>
          <a:solidFill>
            <a:srgbClr val="44536B"/>
          </a:solidFill>
          <a:ln w="9525">
            <a:noFill/>
            <a:round/>
          </a:ln>
        </p:spPr>
        <p:txBody>
          <a:bodyPr lIns="0" tIns="0" rIns="0" bIns="0"/>
          <a:lstStyle/>
          <a:p>
            <a:endParaRPr lang="zh-CN" altLang="en-US"/>
          </a:p>
        </p:txBody>
      </p:sp>
      <p:sp>
        <p:nvSpPr>
          <p:cNvPr id="57359" name="object 16"/>
          <p:cNvSpPr/>
          <p:nvPr/>
        </p:nvSpPr>
        <p:spPr bwMode="auto">
          <a:xfrm>
            <a:off x="5851525" y="4210050"/>
            <a:ext cx="581025" cy="630238"/>
          </a:xfrm>
          <a:custGeom>
            <a:avLst/>
            <a:gdLst/>
            <a:ahLst/>
            <a:cxnLst>
              <a:cxn ang="0">
                <a:pos x="577260" y="601843"/>
              </a:cxn>
              <a:cxn ang="0">
                <a:pos x="555730" y="627397"/>
              </a:cxn>
              <a:cxn ang="0">
                <a:pos x="251110" y="630936"/>
              </a:cxn>
              <a:cxn ang="0">
                <a:pos x="47212" y="630936"/>
              </a:cxn>
              <a:cxn ang="0">
                <a:pos x="24913" y="627397"/>
              </a:cxn>
              <a:cxn ang="0">
                <a:pos x="3383" y="601843"/>
              </a:cxn>
              <a:cxn ang="0">
                <a:pos x="0" y="319470"/>
              </a:cxn>
              <a:cxn ang="0">
                <a:pos x="0" y="135229"/>
              </a:cxn>
              <a:cxn ang="0">
                <a:pos x="3383" y="113686"/>
              </a:cxn>
              <a:cxn ang="0">
                <a:pos x="24913" y="92156"/>
              </a:cxn>
              <a:cxn ang="0">
                <a:pos x="67784" y="88773"/>
              </a:cxn>
              <a:cxn ang="0">
                <a:pos x="87751" y="88773"/>
              </a:cxn>
              <a:cxn ang="0">
                <a:pos x="88518" y="65938"/>
              </a:cxn>
              <a:cxn ang="0">
                <a:pos x="88518" y="49893"/>
              </a:cxn>
              <a:cxn ang="0">
                <a:pos x="92209" y="29092"/>
              </a:cxn>
              <a:cxn ang="0">
                <a:pos x="121737" y="3538"/>
              </a:cxn>
              <a:cxn ang="0">
                <a:pos x="167259" y="0"/>
              </a:cxn>
              <a:cxn ang="0">
                <a:pos x="207883" y="13541"/>
              </a:cxn>
              <a:cxn ang="0">
                <a:pos x="226313" y="49275"/>
              </a:cxn>
              <a:cxn ang="0">
                <a:pos x="226313" y="83835"/>
              </a:cxn>
              <a:cxn ang="0">
                <a:pos x="226313" y="88773"/>
              </a:cxn>
              <a:cxn ang="0">
                <a:pos x="338327" y="88773"/>
              </a:cxn>
              <a:cxn ang="0">
                <a:pos x="354329" y="88773"/>
              </a:cxn>
              <a:cxn ang="0">
                <a:pos x="354329" y="54213"/>
              </a:cxn>
              <a:cxn ang="0">
                <a:pos x="354329" y="49275"/>
              </a:cxn>
              <a:cxn ang="0">
                <a:pos x="372760" y="13541"/>
              </a:cxn>
              <a:cxn ang="0">
                <a:pos x="413385" y="0"/>
              </a:cxn>
              <a:cxn ang="0">
                <a:pos x="454727" y="3538"/>
              </a:cxn>
              <a:cxn ang="0">
                <a:pos x="487041" y="29092"/>
              </a:cxn>
              <a:cxn ang="0">
                <a:pos x="492125" y="72110"/>
              </a:cxn>
              <a:cxn ang="0">
                <a:pos x="492125" y="88155"/>
              </a:cxn>
              <a:cxn ang="0">
                <a:pos x="520539" y="88773"/>
              </a:cxn>
              <a:cxn ang="0">
                <a:pos x="540506" y="88773"/>
              </a:cxn>
              <a:cxn ang="0">
                <a:pos x="555730" y="92156"/>
              </a:cxn>
              <a:cxn ang="0">
                <a:pos x="577260" y="113686"/>
              </a:cxn>
              <a:cxn ang="0">
                <a:pos x="580643" y="581660"/>
              </a:cxn>
            </a:cxnLst>
            <a:rect l="0" t="0" r="r" b="b"/>
            <a:pathLst>
              <a:path w="581025" h="631189">
                <a:moveTo>
                  <a:pt x="580643" y="581660"/>
                </a:moveTo>
                <a:lnTo>
                  <a:pt x="577260" y="601843"/>
                </a:lnTo>
                <a:lnTo>
                  <a:pt x="568340" y="617394"/>
                </a:lnTo>
                <a:lnTo>
                  <a:pt x="555730" y="627397"/>
                </a:lnTo>
                <a:lnTo>
                  <a:pt x="541274" y="630936"/>
                </a:lnTo>
                <a:lnTo>
                  <a:pt x="251110" y="630936"/>
                </a:lnTo>
                <a:lnTo>
                  <a:pt x="102107" y="630936"/>
                </a:lnTo>
                <a:lnTo>
                  <a:pt x="47212" y="630936"/>
                </a:lnTo>
                <a:lnTo>
                  <a:pt x="39369" y="630936"/>
                </a:lnTo>
                <a:lnTo>
                  <a:pt x="24913" y="627397"/>
                </a:lnTo>
                <a:lnTo>
                  <a:pt x="12303" y="617394"/>
                </a:lnTo>
                <a:lnTo>
                  <a:pt x="3383" y="601843"/>
                </a:lnTo>
                <a:lnTo>
                  <a:pt x="0" y="581660"/>
                </a:lnTo>
                <a:lnTo>
                  <a:pt x="0" y="319470"/>
                </a:lnTo>
                <a:lnTo>
                  <a:pt x="0" y="184832"/>
                </a:lnTo>
                <a:lnTo>
                  <a:pt x="0" y="135229"/>
                </a:lnTo>
                <a:lnTo>
                  <a:pt x="0" y="128143"/>
                </a:lnTo>
                <a:lnTo>
                  <a:pt x="3383" y="113686"/>
                </a:lnTo>
                <a:lnTo>
                  <a:pt x="12303" y="101076"/>
                </a:lnTo>
                <a:lnTo>
                  <a:pt x="24913" y="92156"/>
                </a:lnTo>
                <a:lnTo>
                  <a:pt x="39369" y="88773"/>
                </a:lnTo>
                <a:lnTo>
                  <a:pt x="67784" y="88773"/>
                </a:lnTo>
                <a:lnTo>
                  <a:pt x="82375" y="88773"/>
                </a:lnTo>
                <a:lnTo>
                  <a:pt x="87751" y="88773"/>
                </a:lnTo>
                <a:lnTo>
                  <a:pt x="88518" y="88773"/>
                </a:lnTo>
                <a:lnTo>
                  <a:pt x="88518" y="65938"/>
                </a:lnTo>
                <a:lnTo>
                  <a:pt x="88518" y="54213"/>
                </a:lnTo>
                <a:lnTo>
                  <a:pt x="88518" y="49893"/>
                </a:lnTo>
                <a:lnTo>
                  <a:pt x="88518" y="49275"/>
                </a:lnTo>
                <a:lnTo>
                  <a:pt x="92209" y="29092"/>
                </a:lnTo>
                <a:lnTo>
                  <a:pt x="103282" y="13541"/>
                </a:lnTo>
                <a:lnTo>
                  <a:pt x="121737" y="3538"/>
                </a:lnTo>
                <a:lnTo>
                  <a:pt x="147574" y="0"/>
                </a:lnTo>
                <a:lnTo>
                  <a:pt x="167259" y="0"/>
                </a:lnTo>
                <a:lnTo>
                  <a:pt x="188970" y="3538"/>
                </a:lnTo>
                <a:lnTo>
                  <a:pt x="207883" y="13541"/>
                </a:lnTo>
                <a:lnTo>
                  <a:pt x="221247" y="29092"/>
                </a:lnTo>
                <a:lnTo>
                  <a:pt x="226313" y="49275"/>
                </a:lnTo>
                <a:lnTo>
                  <a:pt x="226313" y="72110"/>
                </a:lnTo>
                <a:lnTo>
                  <a:pt x="226313" y="83835"/>
                </a:lnTo>
                <a:lnTo>
                  <a:pt x="226313" y="88155"/>
                </a:lnTo>
                <a:lnTo>
                  <a:pt x="226313" y="88773"/>
                </a:lnTo>
                <a:lnTo>
                  <a:pt x="300323" y="88773"/>
                </a:lnTo>
                <a:lnTo>
                  <a:pt x="338327" y="88773"/>
                </a:lnTo>
                <a:lnTo>
                  <a:pt x="352329" y="88773"/>
                </a:lnTo>
                <a:lnTo>
                  <a:pt x="354329" y="88773"/>
                </a:lnTo>
                <a:lnTo>
                  <a:pt x="354329" y="65938"/>
                </a:lnTo>
                <a:lnTo>
                  <a:pt x="354329" y="54213"/>
                </a:lnTo>
                <a:lnTo>
                  <a:pt x="354329" y="49893"/>
                </a:lnTo>
                <a:lnTo>
                  <a:pt x="354329" y="49275"/>
                </a:lnTo>
                <a:lnTo>
                  <a:pt x="359396" y="29092"/>
                </a:lnTo>
                <a:lnTo>
                  <a:pt x="372760" y="13541"/>
                </a:lnTo>
                <a:lnTo>
                  <a:pt x="391673" y="3538"/>
                </a:lnTo>
                <a:lnTo>
                  <a:pt x="413385" y="0"/>
                </a:lnTo>
                <a:lnTo>
                  <a:pt x="433069" y="0"/>
                </a:lnTo>
                <a:lnTo>
                  <a:pt x="454727" y="3538"/>
                </a:lnTo>
                <a:lnTo>
                  <a:pt x="473646" y="13541"/>
                </a:lnTo>
                <a:lnTo>
                  <a:pt x="487041" y="29092"/>
                </a:lnTo>
                <a:lnTo>
                  <a:pt x="492125" y="49275"/>
                </a:lnTo>
                <a:lnTo>
                  <a:pt x="492125" y="72110"/>
                </a:lnTo>
                <a:lnTo>
                  <a:pt x="492125" y="83835"/>
                </a:lnTo>
                <a:lnTo>
                  <a:pt x="492125" y="88155"/>
                </a:lnTo>
                <a:lnTo>
                  <a:pt x="492125" y="88773"/>
                </a:lnTo>
                <a:lnTo>
                  <a:pt x="520539" y="88773"/>
                </a:lnTo>
                <a:lnTo>
                  <a:pt x="535130" y="88773"/>
                </a:lnTo>
                <a:lnTo>
                  <a:pt x="540506" y="88773"/>
                </a:lnTo>
                <a:lnTo>
                  <a:pt x="541274" y="88773"/>
                </a:lnTo>
                <a:lnTo>
                  <a:pt x="555730" y="92156"/>
                </a:lnTo>
                <a:lnTo>
                  <a:pt x="568340" y="101076"/>
                </a:lnTo>
                <a:lnTo>
                  <a:pt x="577260" y="113686"/>
                </a:lnTo>
                <a:lnTo>
                  <a:pt x="580643" y="128143"/>
                </a:lnTo>
                <a:lnTo>
                  <a:pt x="580643" y="581660"/>
                </a:lnTo>
                <a:close/>
              </a:path>
            </a:pathLst>
          </a:custGeom>
          <a:noFill/>
          <a:ln w="9144">
            <a:solidFill>
              <a:srgbClr val="F1F1F1"/>
            </a:solidFill>
            <a:round/>
          </a:ln>
        </p:spPr>
        <p:txBody>
          <a:bodyPr lIns="0" tIns="0" rIns="0" bIns="0"/>
          <a:lstStyle/>
          <a:p>
            <a:endParaRPr lang="zh-CN" altLang="en-US"/>
          </a:p>
        </p:txBody>
      </p:sp>
      <p:sp>
        <p:nvSpPr>
          <p:cNvPr id="57360" name="object 17"/>
          <p:cNvSpPr/>
          <p:nvPr/>
        </p:nvSpPr>
        <p:spPr bwMode="auto">
          <a:xfrm>
            <a:off x="5891213" y="4435475"/>
            <a:ext cx="109537" cy="100013"/>
          </a:xfrm>
          <a:custGeom>
            <a:avLst/>
            <a:gdLst/>
            <a:ahLst/>
            <a:cxnLst>
              <a:cxn ang="0">
                <a:pos x="108204" y="98679"/>
              </a:cxn>
              <a:cxn ang="0">
                <a:pos x="108204" y="41630"/>
              </a:cxn>
              <a:cxn ang="0">
                <a:pos x="108204" y="12334"/>
              </a:cxn>
              <a:cxn ang="0">
                <a:pos x="108204" y="1541"/>
              </a:cxn>
              <a:cxn ang="0">
                <a:pos x="108204" y="0"/>
              </a:cxn>
              <a:cxn ang="0">
                <a:pos x="45648" y="0"/>
              </a:cxn>
              <a:cxn ang="0">
                <a:pos x="13525" y="0"/>
              </a:cxn>
              <a:cxn ang="0">
                <a:pos x="1690" y="0"/>
              </a:cxn>
              <a:cxn ang="0">
                <a:pos x="0" y="0"/>
              </a:cxn>
              <a:cxn ang="0">
                <a:pos x="0" y="57048"/>
              </a:cxn>
              <a:cxn ang="0">
                <a:pos x="0" y="86344"/>
              </a:cxn>
              <a:cxn ang="0">
                <a:pos x="0" y="97137"/>
              </a:cxn>
              <a:cxn ang="0">
                <a:pos x="0" y="98679"/>
              </a:cxn>
              <a:cxn ang="0">
                <a:pos x="108204" y="98679"/>
              </a:cxn>
            </a:cxnLst>
            <a:rect l="0" t="0" r="r" b="b"/>
            <a:pathLst>
              <a:path w="108585" h="99060">
                <a:moveTo>
                  <a:pt x="108204" y="98679"/>
                </a:moveTo>
                <a:lnTo>
                  <a:pt x="108204" y="41630"/>
                </a:lnTo>
                <a:lnTo>
                  <a:pt x="108204" y="12334"/>
                </a:lnTo>
                <a:lnTo>
                  <a:pt x="108204" y="1541"/>
                </a:lnTo>
                <a:lnTo>
                  <a:pt x="108204" y="0"/>
                </a:lnTo>
                <a:lnTo>
                  <a:pt x="45648" y="0"/>
                </a:lnTo>
                <a:lnTo>
                  <a:pt x="13525" y="0"/>
                </a:lnTo>
                <a:lnTo>
                  <a:pt x="1690" y="0"/>
                </a:lnTo>
                <a:lnTo>
                  <a:pt x="0" y="0"/>
                </a:lnTo>
                <a:lnTo>
                  <a:pt x="0" y="57048"/>
                </a:lnTo>
                <a:lnTo>
                  <a:pt x="0" y="86344"/>
                </a:lnTo>
                <a:lnTo>
                  <a:pt x="0" y="97137"/>
                </a:lnTo>
                <a:lnTo>
                  <a:pt x="0" y="98679"/>
                </a:lnTo>
                <a:lnTo>
                  <a:pt x="108204" y="98679"/>
                </a:lnTo>
                <a:close/>
              </a:path>
            </a:pathLst>
          </a:custGeom>
          <a:noFill/>
          <a:ln w="9144">
            <a:solidFill>
              <a:srgbClr val="F1F1F1"/>
            </a:solidFill>
            <a:round/>
          </a:ln>
        </p:spPr>
        <p:txBody>
          <a:bodyPr lIns="0" tIns="0" rIns="0" bIns="0"/>
          <a:lstStyle/>
          <a:p>
            <a:endParaRPr lang="zh-CN" altLang="en-US"/>
          </a:p>
        </p:txBody>
      </p:sp>
      <p:sp>
        <p:nvSpPr>
          <p:cNvPr id="57361" name="object 18"/>
          <p:cNvSpPr/>
          <p:nvPr/>
        </p:nvSpPr>
        <p:spPr bwMode="auto">
          <a:xfrm>
            <a:off x="5891213" y="4554538"/>
            <a:ext cx="109537" cy="119062"/>
          </a:xfrm>
          <a:custGeom>
            <a:avLst/>
            <a:gdLst/>
            <a:ahLst/>
            <a:cxnLst>
              <a:cxn ang="0">
                <a:pos x="108204" y="118236"/>
              </a:cxn>
              <a:cxn ang="0">
                <a:pos x="108204" y="49881"/>
              </a:cxn>
              <a:cxn ang="0">
                <a:pos x="108204" y="14779"/>
              </a:cxn>
              <a:cxn ang="0">
                <a:pos x="108204" y="1847"/>
              </a:cxn>
              <a:cxn ang="0">
                <a:pos x="108204" y="0"/>
              </a:cxn>
              <a:cxn ang="0">
                <a:pos x="45648" y="0"/>
              </a:cxn>
              <a:cxn ang="0">
                <a:pos x="13525" y="0"/>
              </a:cxn>
              <a:cxn ang="0">
                <a:pos x="1690" y="0"/>
              </a:cxn>
              <a:cxn ang="0">
                <a:pos x="0" y="0"/>
              </a:cxn>
              <a:cxn ang="0">
                <a:pos x="0" y="68355"/>
              </a:cxn>
              <a:cxn ang="0">
                <a:pos x="0" y="103457"/>
              </a:cxn>
              <a:cxn ang="0">
                <a:pos x="0" y="116389"/>
              </a:cxn>
              <a:cxn ang="0">
                <a:pos x="0" y="118236"/>
              </a:cxn>
              <a:cxn ang="0">
                <a:pos x="108204" y="118236"/>
              </a:cxn>
            </a:cxnLst>
            <a:rect l="0" t="0" r="r" b="b"/>
            <a:pathLst>
              <a:path w="108585" h="118745">
                <a:moveTo>
                  <a:pt x="108204" y="118236"/>
                </a:moveTo>
                <a:lnTo>
                  <a:pt x="108204" y="49881"/>
                </a:lnTo>
                <a:lnTo>
                  <a:pt x="108204" y="14779"/>
                </a:lnTo>
                <a:lnTo>
                  <a:pt x="108204" y="1847"/>
                </a:lnTo>
                <a:lnTo>
                  <a:pt x="108204" y="0"/>
                </a:lnTo>
                <a:lnTo>
                  <a:pt x="45648" y="0"/>
                </a:lnTo>
                <a:lnTo>
                  <a:pt x="13525" y="0"/>
                </a:lnTo>
                <a:lnTo>
                  <a:pt x="1690" y="0"/>
                </a:lnTo>
                <a:lnTo>
                  <a:pt x="0" y="0"/>
                </a:lnTo>
                <a:lnTo>
                  <a:pt x="0" y="68355"/>
                </a:lnTo>
                <a:lnTo>
                  <a:pt x="0" y="103457"/>
                </a:lnTo>
                <a:lnTo>
                  <a:pt x="0" y="116389"/>
                </a:lnTo>
                <a:lnTo>
                  <a:pt x="0" y="118236"/>
                </a:lnTo>
                <a:lnTo>
                  <a:pt x="108204" y="118236"/>
                </a:lnTo>
                <a:close/>
              </a:path>
            </a:pathLst>
          </a:custGeom>
          <a:noFill/>
          <a:ln w="9143">
            <a:solidFill>
              <a:srgbClr val="F1F1F1"/>
            </a:solidFill>
            <a:round/>
          </a:ln>
        </p:spPr>
        <p:txBody>
          <a:bodyPr lIns="0" tIns="0" rIns="0" bIns="0"/>
          <a:lstStyle/>
          <a:p>
            <a:endParaRPr lang="zh-CN" altLang="en-US"/>
          </a:p>
        </p:txBody>
      </p:sp>
      <p:sp>
        <p:nvSpPr>
          <p:cNvPr id="57362" name="object 19"/>
          <p:cNvSpPr/>
          <p:nvPr/>
        </p:nvSpPr>
        <p:spPr bwMode="auto">
          <a:xfrm>
            <a:off x="5891213" y="4692650"/>
            <a:ext cx="109537" cy="98425"/>
          </a:xfrm>
          <a:custGeom>
            <a:avLst/>
            <a:gdLst/>
            <a:ahLst/>
            <a:cxnLst>
              <a:cxn ang="0">
                <a:pos x="108204" y="98551"/>
              </a:cxn>
              <a:cxn ang="0">
                <a:pos x="108204" y="41576"/>
              </a:cxn>
              <a:cxn ang="0">
                <a:pos x="108204" y="12318"/>
              </a:cxn>
              <a:cxn ang="0">
                <a:pos x="108204" y="1539"/>
              </a:cxn>
              <a:cxn ang="0">
                <a:pos x="108204" y="0"/>
              </a:cxn>
              <a:cxn ang="0">
                <a:pos x="45648" y="0"/>
              </a:cxn>
              <a:cxn ang="0">
                <a:pos x="13525" y="0"/>
              </a:cxn>
              <a:cxn ang="0">
                <a:pos x="1690" y="0"/>
              </a:cxn>
              <a:cxn ang="0">
                <a:pos x="0" y="0"/>
              </a:cxn>
              <a:cxn ang="0">
                <a:pos x="0" y="56975"/>
              </a:cxn>
              <a:cxn ang="0">
                <a:pos x="0" y="86232"/>
              </a:cxn>
              <a:cxn ang="0">
                <a:pos x="0" y="97012"/>
              </a:cxn>
              <a:cxn ang="0">
                <a:pos x="0" y="98551"/>
              </a:cxn>
              <a:cxn ang="0">
                <a:pos x="108204" y="98551"/>
              </a:cxn>
            </a:cxnLst>
            <a:rect l="0" t="0" r="r" b="b"/>
            <a:pathLst>
              <a:path w="108585" h="99060">
                <a:moveTo>
                  <a:pt x="108204" y="98551"/>
                </a:moveTo>
                <a:lnTo>
                  <a:pt x="108204" y="41576"/>
                </a:lnTo>
                <a:lnTo>
                  <a:pt x="108204" y="12318"/>
                </a:lnTo>
                <a:lnTo>
                  <a:pt x="108204" y="1539"/>
                </a:lnTo>
                <a:lnTo>
                  <a:pt x="108204" y="0"/>
                </a:lnTo>
                <a:lnTo>
                  <a:pt x="45648" y="0"/>
                </a:lnTo>
                <a:lnTo>
                  <a:pt x="13525" y="0"/>
                </a:lnTo>
                <a:lnTo>
                  <a:pt x="1690" y="0"/>
                </a:lnTo>
                <a:lnTo>
                  <a:pt x="0" y="0"/>
                </a:lnTo>
                <a:lnTo>
                  <a:pt x="0" y="56975"/>
                </a:lnTo>
                <a:lnTo>
                  <a:pt x="0" y="86232"/>
                </a:lnTo>
                <a:lnTo>
                  <a:pt x="0" y="97012"/>
                </a:lnTo>
                <a:lnTo>
                  <a:pt x="0" y="98551"/>
                </a:lnTo>
                <a:lnTo>
                  <a:pt x="108204" y="98551"/>
                </a:lnTo>
                <a:close/>
              </a:path>
            </a:pathLst>
          </a:custGeom>
          <a:noFill/>
          <a:ln w="9144">
            <a:solidFill>
              <a:srgbClr val="F1F1F1"/>
            </a:solidFill>
            <a:round/>
          </a:ln>
        </p:spPr>
        <p:txBody>
          <a:bodyPr lIns="0" tIns="0" rIns="0" bIns="0"/>
          <a:lstStyle/>
          <a:p>
            <a:endParaRPr lang="zh-CN" altLang="en-US"/>
          </a:p>
        </p:txBody>
      </p:sp>
      <p:sp>
        <p:nvSpPr>
          <p:cNvPr id="57363" name="object 20"/>
          <p:cNvSpPr/>
          <p:nvPr/>
        </p:nvSpPr>
        <p:spPr bwMode="auto">
          <a:xfrm>
            <a:off x="5980113" y="4248150"/>
            <a:ext cx="49212" cy="128588"/>
          </a:xfrm>
          <a:custGeom>
            <a:avLst/>
            <a:gdLst/>
            <a:ahLst/>
            <a:cxnLst>
              <a:cxn ang="0">
                <a:pos x="49275" y="9906"/>
              </a:cxn>
              <a:cxn ang="0">
                <a:pos x="49275" y="0"/>
              </a:cxn>
              <a:cxn ang="0">
                <a:pos x="39370" y="0"/>
              </a:cxn>
              <a:cxn ang="0">
                <a:pos x="19685" y="0"/>
              </a:cxn>
              <a:cxn ang="0">
                <a:pos x="9905" y="0"/>
              </a:cxn>
              <a:cxn ang="0">
                <a:pos x="0" y="9906"/>
              </a:cxn>
              <a:cxn ang="0">
                <a:pos x="0" y="72608"/>
              </a:cxn>
              <a:cxn ang="0">
                <a:pos x="0" y="104806"/>
              </a:cxn>
              <a:cxn ang="0">
                <a:pos x="0" y="116669"/>
              </a:cxn>
              <a:cxn ang="0">
                <a:pos x="0" y="118364"/>
              </a:cxn>
              <a:cxn ang="0">
                <a:pos x="9905" y="128270"/>
              </a:cxn>
              <a:cxn ang="0">
                <a:pos x="19685" y="128270"/>
              </a:cxn>
              <a:cxn ang="0">
                <a:pos x="39370" y="128270"/>
              </a:cxn>
              <a:cxn ang="0">
                <a:pos x="49275" y="128270"/>
              </a:cxn>
              <a:cxn ang="0">
                <a:pos x="49275" y="118364"/>
              </a:cxn>
              <a:cxn ang="0">
                <a:pos x="49275" y="9906"/>
              </a:cxn>
            </a:cxnLst>
            <a:rect l="0" t="0" r="r" b="b"/>
            <a:pathLst>
              <a:path w="49529" h="128270">
                <a:moveTo>
                  <a:pt x="49275" y="9906"/>
                </a:moveTo>
                <a:lnTo>
                  <a:pt x="49275" y="0"/>
                </a:lnTo>
                <a:lnTo>
                  <a:pt x="39370" y="0"/>
                </a:lnTo>
                <a:lnTo>
                  <a:pt x="19685" y="0"/>
                </a:lnTo>
                <a:lnTo>
                  <a:pt x="9905" y="0"/>
                </a:lnTo>
                <a:lnTo>
                  <a:pt x="0" y="9906"/>
                </a:lnTo>
                <a:lnTo>
                  <a:pt x="0" y="72608"/>
                </a:lnTo>
                <a:lnTo>
                  <a:pt x="0" y="104806"/>
                </a:lnTo>
                <a:lnTo>
                  <a:pt x="0" y="116669"/>
                </a:lnTo>
                <a:lnTo>
                  <a:pt x="0" y="118364"/>
                </a:lnTo>
                <a:lnTo>
                  <a:pt x="9905" y="128270"/>
                </a:lnTo>
                <a:lnTo>
                  <a:pt x="19685" y="128270"/>
                </a:lnTo>
                <a:lnTo>
                  <a:pt x="39370" y="128270"/>
                </a:lnTo>
                <a:lnTo>
                  <a:pt x="49275" y="128270"/>
                </a:lnTo>
                <a:lnTo>
                  <a:pt x="49275" y="118364"/>
                </a:lnTo>
                <a:lnTo>
                  <a:pt x="49275" y="9906"/>
                </a:lnTo>
                <a:close/>
              </a:path>
            </a:pathLst>
          </a:custGeom>
          <a:noFill/>
          <a:ln w="9144">
            <a:solidFill>
              <a:srgbClr val="F1F1F1"/>
            </a:solidFill>
            <a:round/>
          </a:ln>
        </p:spPr>
        <p:txBody>
          <a:bodyPr lIns="0" tIns="0" rIns="0" bIns="0"/>
          <a:lstStyle/>
          <a:p>
            <a:endParaRPr lang="zh-CN" altLang="en-US"/>
          </a:p>
        </p:txBody>
      </p:sp>
      <p:sp>
        <p:nvSpPr>
          <p:cNvPr id="57364" name="object 21"/>
          <p:cNvSpPr/>
          <p:nvPr/>
        </p:nvSpPr>
        <p:spPr bwMode="auto">
          <a:xfrm>
            <a:off x="6019800" y="4435475"/>
            <a:ext cx="107950" cy="100013"/>
          </a:xfrm>
          <a:custGeom>
            <a:avLst/>
            <a:gdLst/>
            <a:ahLst/>
            <a:cxnLst>
              <a:cxn ang="0">
                <a:pos x="108330" y="98679"/>
              </a:cxn>
              <a:cxn ang="0">
                <a:pos x="108330" y="41630"/>
              </a:cxn>
              <a:cxn ang="0">
                <a:pos x="108330" y="12334"/>
              </a:cxn>
              <a:cxn ang="0">
                <a:pos x="108330" y="1541"/>
              </a:cxn>
              <a:cxn ang="0">
                <a:pos x="108330" y="0"/>
              </a:cxn>
              <a:cxn ang="0">
                <a:pos x="45702" y="0"/>
              </a:cxn>
              <a:cxn ang="0">
                <a:pos x="13541" y="0"/>
              </a:cxn>
              <a:cxn ang="0">
                <a:pos x="1692" y="0"/>
              </a:cxn>
              <a:cxn ang="0">
                <a:pos x="0" y="0"/>
              </a:cxn>
              <a:cxn ang="0">
                <a:pos x="0" y="57048"/>
              </a:cxn>
              <a:cxn ang="0">
                <a:pos x="0" y="86344"/>
              </a:cxn>
              <a:cxn ang="0">
                <a:pos x="0" y="97137"/>
              </a:cxn>
              <a:cxn ang="0">
                <a:pos x="0" y="98679"/>
              </a:cxn>
              <a:cxn ang="0">
                <a:pos x="108330" y="98679"/>
              </a:cxn>
            </a:cxnLst>
            <a:rect l="0" t="0" r="r" b="b"/>
            <a:pathLst>
              <a:path w="108585" h="99060">
                <a:moveTo>
                  <a:pt x="108330" y="98679"/>
                </a:moveTo>
                <a:lnTo>
                  <a:pt x="108330" y="41630"/>
                </a:lnTo>
                <a:lnTo>
                  <a:pt x="108330" y="12334"/>
                </a:lnTo>
                <a:lnTo>
                  <a:pt x="108330" y="1541"/>
                </a:lnTo>
                <a:lnTo>
                  <a:pt x="108330" y="0"/>
                </a:lnTo>
                <a:lnTo>
                  <a:pt x="45702" y="0"/>
                </a:lnTo>
                <a:lnTo>
                  <a:pt x="13541" y="0"/>
                </a:lnTo>
                <a:lnTo>
                  <a:pt x="1692" y="0"/>
                </a:lnTo>
                <a:lnTo>
                  <a:pt x="0" y="0"/>
                </a:lnTo>
                <a:lnTo>
                  <a:pt x="0" y="57048"/>
                </a:lnTo>
                <a:lnTo>
                  <a:pt x="0" y="86344"/>
                </a:lnTo>
                <a:lnTo>
                  <a:pt x="0" y="97137"/>
                </a:lnTo>
                <a:lnTo>
                  <a:pt x="0" y="98679"/>
                </a:lnTo>
                <a:lnTo>
                  <a:pt x="108330" y="98679"/>
                </a:lnTo>
                <a:close/>
              </a:path>
            </a:pathLst>
          </a:custGeom>
          <a:noFill/>
          <a:ln w="9144">
            <a:solidFill>
              <a:srgbClr val="F1F1F1"/>
            </a:solidFill>
            <a:round/>
          </a:ln>
        </p:spPr>
        <p:txBody>
          <a:bodyPr lIns="0" tIns="0" rIns="0" bIns="0"/>
          <a:lstStyle/>
          <a:p>
            <a:endParaRPr lang="zh-CN" altLang="en-US"/>
          </a:p>
        </p:txBody>
      </p:sp>
      <p:sp>
        <p:nvSpPr>
          <p:cNvPr id="57365" name="object 22"/>
          <p:cNvSpPr/>
          <p:nvPr/>
        </p:nvSpPr>
        <p:spPr bwMode="auto">
          <a:xfrm>
            <a:off x="6019800" y="4554538"/>
            <a:ext cx="107950" cy="119062"/>
          </a:xfrm>
          <a:custGeom>
            <a:avLst/>
            <a:gdLst/>
            <a:ahLst/>
            <a:cxnLst>
              <a:cxn ang="0">
                <a:pos x="108330" y="118236"/>
              </a:cxn>
              <a:cxn ang="0">
                <a:pos x="108330" y="49881"/>
              </a:cxn>
              <a:cxn ang="0">
                <a:pos x="108330" y="14779"/>
              </a:cxn>
              <a:cxn ang="0">
                <a:pos x="108330" y="1847"/>
              </a:cxn>
              <a:cxn ang="0">
                <a:pos x="108330" y="0"/>
              </a:cxn>
              <a:cxn ang="0">
                <a:pos x="45702" y="0"/>
              </a:cxn>
              <a:cxn ang="0">
                <a:pos x="13541" y="0"/>
              </a:cxn>
              <a:cxn ang="0">
                <a:pos x="1692" y="0"/>
              </a:cxn>
              <a:cxn ang="0">
                <a:pos x="0" y="0"/>
              </a:cxn>
              <a:cxn ang="0">
                <a:pos x="0" y="68355"/>
              </a:cxn>
              <a:cxn ang="0">
                <a:pos x="0" y="103457"/>
              </a:cxn>
              <a:cxn ang="0">
                <a:pos x="0" y="116389"/>
              </a:cxn>
              <a:cxn ang="0">
                <a:pos x="0" y="118236"/>
              </a:cxn>
              <a:cxn ang="0">
                <a:pos x="108330" y="118236"/>
              </a:cxn>
            </a:cxnLst>
            <a:rect l="0" t="0" r="r" b="b"/>
            <a:pathLst>
              <a:path w="108585" h="118745">
                <a:moveTo>
                  <a:pt x="108330" y="118236"/>
                </a:moveTo>
                <a:lnTo>
                  <a:pt x="108330" y="49881"/>
                </a:lnTo>
                <a:lnTo>
                  <a:pt x="108330" y="14779"/>
                </a:lnTo>
                <a:lnTo>
                  <a:pt x="108330" y="1847"/>
                </a:lnTo>
                <a:lnTo>
                  <a:pt x="108330" y="0"/>
                </a:lnTo>
                <a:lnTo>
                  <a:pt x="45702" y="0"/>
                </a:lnTo>
                <a:lnTo>
                  <a:pt x="13541" y="0"/>
                </a:lnTo>
                <a:lnTo>
                  <a:pt x="1692" y="0"/>
                </a:lnTo>
                <a:lnTo>
                  <a:pt x="0" y="0"/>
                </a:lnTo>
                <a:lnTo>
                  <a:pt x="0" y="68355"/>
                </a:lnTo>
                <a:lnTo>
                  <a:pt x="0" y="103457"/>
                </a:lnTo>
                <a:lnTo>
                  <a:pt x="0" y="116389"/>
                </a:lnTo>
                <a:lnTo>
                  <a:pt x="0" y="118236"/>
                </a:lnTo>
                <a:lnTo>
                  <a:pt x="108330" y="118236"/>
                </a:lnTo>
                <a:close/>
              </a:path>
            </a:pathLst>
          </a:custGeom>
          <a:noFill/>
          <a:ln w="9144">
            <a:solidFill>
              <a:srgbClr val="F1F1F1"/>
            </a:solidFill>
            <a:round/>
          </a:ln>
        </p:spPr>
        <p:txBody>
          <a:bodyPr lIns="0" tIns="0" rIns="0" bIns="0"/>
          <a:lstStyle/>
          <a:p>
            <a:endParaRPr lang="zh-CN" altLang="en-US"/>
          </a:p>
        </p:txBody>
      </p:sp>
      <p:sp>
        <p:nvSpPr>
          <p:cNvPr id="57366" name="object 23"/>
          <p:cNvSpPr/>
          <p:nvPr/>
        </p:nvSpPr>
        <p:spPr bwMode="auto">
          <a:xfrm>
            <a:off x="6019800" y="4692650"/>
            <a:ext cx="107950" cy="98425"/>
          </a:xfrm>
          <a:custGeom>
            <a:avLst/>
            <a:gdLst/>
            <a:ahLst/>
            <a:cxnLst>
              <a:cxn ang="0">
                <a:pos x="108330" y="98551"/>
              </a:cxn>
              <a:cxn ang="0">
                <a:pos x="108330" y="41576"/>
              </a:cxn>
              <a:cxn ang="0">
                <a:pos x="108330" y="12318"/>
              </a:cxn>
              <a:cxn ang="0">
                <a:pos x="108330" y="1539"/>
              </a:cxn>
              <a:cxn ang="0">
                <a:pos x="108330" y="0"/>
              </a:cxn>
              <a:cxn ang="0">
                <a:pos x="45702" y="0"/>
              </a:cxn>
              <a:cxn ang="0">
                <a:pos x="13541" y="0"/>
              </a:cxn>
              <a:cxn ang="0">
                <a:pos x="1692" y="0"/>
              </a:cxn>
              <a:cxn ang="0">
                <a:pos x="0" y="0"/>
              </a:cxn>
              <a:cxn ang="0">
                <a:pos x="0" y="56975"/>
              </a:cxn>
              <a:cxn ang="0">
                <a:pos x="0" y="86232"/>
              </a:cxn>
              <a:cxn ang="0">
                <a:pos x="0" y="97012"/>
              </a:cxn>
              <a:cxn ang="0">
                <a:pos x="0" y="98551"/>
              </a:cxn>
              <a:cxn ang="0">
                <a:pos x="108330" y="98551"/>
              </a:cxn>
            </a:cxnLst>
            <a:rect l="0" t="0" r="r" b="b"/>
            <a:pathLst>
              <a:path w="108585" h="99060">
                <a:moveTo>
                  <a:pt x="108330" y="98551"/>
                </a:moveTo>
                <a:lnTo>
                  <a:pt x="108330" y="41576"/>
                </a:lnTo>
                <a:lnTo>
                  <a:pt x="108330" y="12318"/>
                </a:lnTo>
                <a:lnTo>
                  <a:pt x="108330" y="1539"/>
                </a:lnTo>
                <a:lnTo>
                  <a:pt x="108330" y="0"/>
                </a:lnTo>
                <a:lnTo>
                  <a:pt x="45702" y="0"/>
                </a:lnTo>
                <a:lnTo>
                  <a:pt x="13541" y="0"/>
                </a:lnTo>
                <a:lnTo>
                  <a:pt x="1692" y="0"/>
                </a:lnTo>
                <a:lnTo>
                  <a:pt x="0" y="0"/>
                </a:lnTo>
                <a:lnTo>
                  <a:pt x="0" y="56975"/>
                </a:lnTo>
                <a:lnTo>
                  <a:pt x="0" y="86232"/>
                </a:lnTo>
                <a:lnTo>
                  <a:pt x="0" y="97012"/>
                </a:lnTo>
                <a:lnTo>
                  <a:pt x="0" y="98551"/>
                </a:lnTo>
                <a:lnTo>
                  <a:pt x="108330" y="98551"/>
                </a:lnTo>
                <a:close/>
              </a:path>
            </a:pathLst>
          </a:custGeom>
          <a:noFill/>
          <a:ln w="9144">
            <a:solidFill>
              <a:srgbClr val="F1F1F1"/>
            </a:solidFill>
            <a:round/>
          </a:ln>
        </p:spPr>
        <p:txBody>
          <a:bodyPr lIns="0" tIns="0" rIns="0" bIns="0"/>
          <a:lstStyle/>
          <a:p>
            <a:endParaRPr lang="zh-CN" altLang="en-US"/>
          </a:p>
        </p:txBody>
      </p:sp>
      <p:sp>
        <p:nvSpPr>
          <p:cNvPr id="57367" name="object 24"/>
          <p:cNvSpPr/>
          <p:nvPr/>
        </p:nvSpPr>
        <p:spPr bwMode="auto">
          <a:xfrm>
            <a:off x="6157913" y="4435475"/>
            <a:ext cx="107950" cy="100013"/>
          </a:xfrm>
          <a:custGeom>
            <a:avLst/>
            <a:gdLst/>
            <a:ahLst/>
            <a:cxnLst>
              <a:cxn ang="0">
                <a:pos x="108331" y="98679"/>
              </a:cxn>
              <a:cxn ang="0">
                <a:pos x="108331" y="41630"/>
              </a:cxn>
              <a:cxn ang="0">
                <a:pos x="108331" y="12334"/>
              </a:cxn>
              <a:cxn ang="0">
                <a:pos x="108331" y="1541"/>
              </a:cxn>
              <a:cxn ang="0">
                <a:pos x="108331" y="0"/>
              </a:cxn>
              <a:cxn ang="0">
                <a:pos x="45702" y="0"/>
              </a:cxn>
              <a:cxn ang="0">
                <a:pos x="13541" y="0"/>
              </a:cxn>
              <a:cxn ang="0">
                <a:pos x="1692" y="0"/>
              </a:cxn>
              <a:cxn ang="0">
                <a:pos x="0" y="0"/>
              </a:cxn>
              <a:cxn ang="0">
                <a:pos x="0" y="57048"/>
              </a:cxn>
              <a:cxn ang="0">
                <a:pos x="0" y="86344"/>
              </a:cxn>
              <a:cxn ang="0">
                <a:pos x="0" y="97137"/>
              </a:cxn>
              <a:cxn ang="0">
                <a:pos x="0" y="98679"/>
              </a:cxn>
              <a:cxn ang="0">
                <a:pos x="108331" y="98679"/>
              </a:cxn>
            </a:cxnLst>
            <a:rect l="0" t="0" r="r" b="b"/>
            <a:pathLst>
              <a:path w="108585" h="99060">
                <a:moveTo>
                  <a:pt x="108331" y="98679"/>
                </a:moveTo>
                <a:lnTo>
                  <a:pt x="108331" y="41630"/>
                </a:lnTo>
                <a:lnTo>
                  <a:pt x="108331" y="12334"/>
                </a:lnTo>
                <a:lnTo>
                  <a:pt x="108331" y="1541"/>
                </a:lnTo>
                <a:lnTo>
                  <a:pt x="108331" y="0"/>
                </a:lnTo>
                <a:lnTo>
                  <a:pt x="45702" y="0"/>
                </a:lnTo>
                <a:lnTo>
                  <a:pt x="13541" y="0"/>
                </a:lnTo>
                <a:lnTo>
                  <a:pt x="1692" y="0"/>
                </a:lnTo>
                <a:lnTo>
                  <a:pt x="0" y="0"/>
                </a:lnTo>
                <a:lnTo>
                  <a:pt x="0" y="57048"/>
                </a:lnTo>
                <a:lnTo>
                  <a:pt x="0" y="86344"/>
                </a:lnTo>
                <a:lnTo>
                  <a:pt x="0" y="97137"/>
                </a:lnTo>
                <a:lnTo>
                  <a:pt x="0" y="98679"/>
                </a:lnTo>
                <a:lnTo>
                  <a:pt x="108331" y="98679"/>
                </a:lnTo>
                <a:close/>
              </a:path>
            </a:pathLst>
          </a:custGeom>
          <a:noFill/>
          <a:ln w="9144">
            <a:solidFill>
              <a:srgbClr val="F1F1F1"/>
            </a:solidFill>
            <a:round/>
          </a:ln>
        </p:spPr>
        <p:txBody>
          <a:bodyPr lIns="0" tIns="0" rIns="0" bIns="0"/>
          <a:lstStyle/>
          <a:p>
            <a:endParaRPr lang="zh-CN" altLang="en-US"/>
          </a:p>
        </p:txBody>
      </p:sp>
      <p:sp>
        <p:nvSpPr>
          <p:cNvPr id="57368" name="object 25"/>
          <p:cNvSpPr/>
          <p:nvPr/>
        </p:nvSpPr>
        <p:spPr bwMode="auto">
          <a:xfrm>
            <a:off x="6157913" y="4554538"/>
            <a:ext cx="107950" cy="119062"/>
          </a:xfrm>
          <a:custGeom>
            <a:avLst/>
            <a:gdLst/>
            <a:ahLst/>
            <a:cxnLst>
              <a:cxn ang="0">
                <a:pos x="108331" y="118236"/>
              </a:cxn>
              <a:cxn ang="0">
                <a:pos x="108331" y="49881"/>
              </a:cxn>
              <a:cxn ang="0">
                <a:pos x="108331" y="14779"/>
              </a:cxn>
              <a:cxn ang="0">
                <a:pos x="108331" y="1847"/>
              </a:cxn>
              <a:cxn ang="0">
                <a:pos x="108331" y="0"/>
              </a:cxn>
              <a:cxn ang="0">
                <a:pos x="45702" y="0"/>
              </a:cxn>
              <a:cxn ang="0">
                <a:pos x="13541" y="0"/>
              </a:cxn>
              <a:cxn ang="0">
                <a:pos x="1692" y="0"/>
              </a:cxn>
              <a:cxn ang="0">
                <a:pos x="0" y="0"/>
              </a:cxn>
              <a:cxn ang="0">
                <a:pos x="0" y="68355"/>
              </a:cxn>
              <a:cxn ang="0">
                <a:pos x="0" y="103457"/>
              </a:cxn>
              <a:cxn ang="0">
                <a:pos x="0" y="116389"/>
              </a:cxn>
              <a:cxn ang="0">
                <a:pos x="0" y="118236"/>
              </a:cxn>
              <a:cxn ang="0">
                <a:pos x="108331" y="118236"/>
              </a:cxn>
            </a:cxnLst>
            <a:rect l="0" t="0" r="r" b="b"/>
            <a:pathLst>
              <a:path w="108585" h="118745">
                <a:moveTo>
                  <a:pt x="108331" y="118236"/>
                </a:moveTo>
                <a:lnTo>
                  <a:pt x="108331" y="49881"/>
                </a:lnTo>
                <a:lnTo>
                  <a:pt x="108331" y="14779"/>
                </a:lnTo>
                <a:lnTo>
                  <a:pt x="108331" y="1847"/>
                </a:lnTo>
                <a:lnTo>
                  <a:pt x="108331" y="0"/>
                </a:lnTo>
                <a:lnTo>
                  <a:pt x="45702" y="0"/>
                </a:lnTo>
                <a:lnTo>
                  <a:pt x="13541" y="0"/>
                </a:lnTo>
                <a:lnTo>
                  <a:pt x="1692" y="0"/>
                </a:lnTo>
                <a:lnTo>
                  <a:pt x="0" y="0"/>
                </a:lnTo>
                <a:lnTo>
                  <a:pt x="0" y="68355"/>
                </a:lnTo>
                <a:lnTo>
                  <a:pt x="0" y="103457"/>
                </a:lnTo>
                <a:lnTo>
                  <a:pt x="0" y="116389"/>
                </a:lnTo>
                <a:lnTo>
                  <a:pt x="0" y="118236"/>
                </a:lnTo>
                <a:lnTo>
                  <a:pt x="108331" y="118236"/>
                </a:lnTo>
                <a:close/>
              </a:path>
            </a:pathLst>
          </a:custGeom>
          <a:noFill/>
          <a:ln w="9144">
            <a:solidFill>
              <a:srgbClr val="F1F1F1"/>
            </a:solidFill>
            <a:round/>
          </a:ln>
        </p:spPr>
        <p:txBody>
          <a:bodyPr lIns="0" tIns="0" rIns="0" bIns="0"/>
          <a:lstStyle/>
          <a:p>
            <a:endParaRPr lang="zh-CN" altLang="en-US"/>
          </a:p>
        </p:txBody>
      </p:sp>
      <p:sp>
        <p:nvSpPr>
          <p:cNvPr id="57369" name="object 26"/>
          <p:cNvSpPr/>
          <p:nvPr/>
        </p:nvSpPr>
        <p:spPr bwMode="auto">
          <a:xfrm>
            <a:off x="6157913" y="4692650"/>
            <a:ext cx="107950" cy="98425"/>
          </a:xfrm>
          <a:custGeom>
            <a:avLst/>
            <a:gdLst/>
            <a:ahLst/>
            <a:cxnLst>
              <a:cxn ang="0">
                <a:pos x="108331" y="98551"/>
              </a:cxn>
              <a:cxn ang="0">
                <a:pos x="108331" y="41576"/>
              </a:cxn>
              <a:cxn ang="0">
                <a:pos x="108331" y="12318"/>
              </a:cxn>
              <a:cxn ang="0">
                <a:pos x="108331" y="1539"/>
              </a:cxn>
              <a:cxn ang="0">
                <a:pos x="108331" y="0"/>
              </a:cxn>
              <a:cxn ang="0">
                <a:pos x="45702" y="0"/>
              </a:cxn>
              <a:cxn ang="0">
                <a:pos x="13541" y="0"/>
              </a:cxn>
              <a:cxn ang="0">
                <a:pos x="1692" y="0"/>
              </a:cxn>
              <a:cxn ang="0">
                <a:pos x="0" y="0"/>
              </a:cxn>
              <a:cxn ang="0">
                <a:pos x="0" y="56975"/>
              </a:cxn>
              <a:cxn ang="0">
                <a:pos x="0" y="86232"/>
              </a:cxn>
              <a:cxn ang="0">
                <a:pos x="0" y="97012"/>
              </a:cxn>
              <a:cxn ang="0">
                <a:pos x="0" y="98551"/>
              </a:cxn>
              <a:cxn ang="0">
                <a:pos x="108331" y="98551"/>
              </a:cxn>
            </a:cxnLst>
            <a:rect l="0" t="0" r="r" b="b"/>
            <a:pathLst>
              <a:path w="108585" h="99060">
                <a:moveTo>
                  <a:pt x="108331" y="98551"/>
                </a:moveTo>
                <a:lnTo>
                  <a:pt x="108331" y="41576"/>
                </a:lnTo>
                <a:lnTo>
                  <a:pt x="108331" y="12318"/>
                </a:lnTo>
                <a:lnTo>
                  <a:pt x="108331" y="1539"/>
                </a:lnTo>
                <a:lnTo>
                  <a:pt x="108331" y="0"/>
                </a:lnTo>
                <a:lnTo>
                  <a:pt x="45702" y="0"/>
                </a:lnTo>
                <a:lnTo>
                  <a:pt x="13541" y="0"/>
                </a:lnTo>
                <a:lnTo>
                  <a:pt x="1692" y="0"/>
                </a:lnTo>
                <a:lnTo>
                  <a:pt x="0" y="0"/>
                </a:lnTo>
                <a:lnTo>
                  <a:pt x="0" y="56975"/>
                </a:lnTo>
                <a:lnTo>
                  <a:pt x="0" y="86232"/>
                </a:lnTo>
                <a:lnTo>
                  <a:pt x="0" y="97012"/>
                </a:lnTo>
                <a:lnTo>
                  <a:pt x="0" y="98551"/>
                </a:lnTo>
                <a:lnTo>
                  <a:pt x="108331" y="98551"/>
                </a:lnTo>
                <a:close/>
              </a:path>
            </a:pathLst>
          </a:custGeom>
          <a:noFill/>
          <a:ln w="9144">
            <a:solidFill>
              <a:srgbClr val="F1F1F1"/>
            </a:solidFill>
            <a:round/>
          </a:ln>
        </p:spPr>
        <p:txBody>
          <a:bodyPr lIns="0" tIns="0" rIns="0" bIns="0"/>
          <a:lstStyle/>
          <a:p>
            <a:endParaRPr lang="zh-CN" altLang="en-US"/>
          </a:p>
        </p:txBody>
      </p:sp>
      <p:sp>
        <p:nvSpPr>
          <p:cNvPr id="57370" name="object 27"/>
          <p:cNvSpPr/>
          <p:nvPr/>
        </p:nvSpPr>
        <p:spPr bwMode="auto">
          <a:xfrm>
            <a:off x="6256338" y="4248150"/>
            <a:ext cx="38100" cy="128588"/>
          </a:xfrm>
          <a:custGeom>
            <a:avLst/>
            <a:gdLst/>
            <a:ahLst/>
            <a:cxnLst>
              <a:cxn ang="0">
                <a:pos x="39370" y="9906"/>
              </a:cxn>
              <a:cxn ang="0">
                <a:pos x="39370" y="0"/>
              </a:cxn>
              <a:cxn ang="0">
                <a:pos x="29590" y="0"/>
              </a:cxn>
              <a:cxn ang="0">
                <a:pos x="9906" y="0"/>
              </a:cxn>
              <a:cxn ang="0">
                <a:pos x="0" y="0"/>
              </a:cxn>
              <a:cxn ang="0">
                <a:pos x="0" y="9906"/>
              </a:cxn>
              <a:cxn ang="0">
                <a:pos x="0" y="72608"/>
              </a:cxn>
              <a:cxn ang="0">
                <a:pos x="0" y="118364"/>
              </a:cxn>
              <a:cxn ang="0">
                <a:pos x="0" y="128270"/>
              </a:cxn>
              <a:cxn ang="0">
                <a:pos x="9906" y="128270"/>
              </a:cxn>
              <a:cxn ang="0">
                <a:pos x="29590" y="128270"/>
              </a:cxn>
              <a:cxn ang="0">
                <a:pos x="39370" y="128270"/>
              </a:cxn>
              <a:cxn ang="0">
                <a:pos x="39370" y="118364"/>
              </a:cxn>
              <a:cxn ang="0">
                <a:pos x="39370" y="9906"/>
              </a:cxn>
            </a:cxnLst>
            <a:rect l="0" t="0" r="r" b="b"/>
            <a:pathLst>
              <a:path w="39370" h="128270">
                <a:moveTo>
                  <a:pt x="39370" y="9906"/>
                </a:moveTo>
                <a:lnTo>
                  <a:pt x="39370" y="0"/>
                </a:lnTo>
                <a:lnTo>
                  <a:pt x="29590" y="0"/>
                </a:lnTo>
                <a:lnTo>
                  <a:pt x="9906" y="0"/>
                </a:lnTo>
                <a:lnTo>
                  <a:pt x="0" y="0"/>
                </a:lnTo>
                <a:lnTo>
                  <a:pt x="0" y="9906"/>
                </a:lnTo>
                <a:lnTo>
                  <a:pt x="0" y="72608"/>
                </a:lnTo>
                <a:lnTo>
                  <a:pt x="0" y="118364"/>
                </a:lnTo>
                <a:lnTo>
                  <a:pt x="0" y="128270"/>
                </a:lnTo>
                <a:lnTo>
                  <a:pt x="9906" y="128270"/>
                </a:lnTo>
                <a:lnTo>
                  <a:pt x="29590" y="128270"/>
                </a:lnTo>
                <a:lnTo>
                  <a:pt x="39370" y="128270"/>
                </a:lnTo>
                <a:lnTo>
                  <a:pt x="39370" y="118364"/>
                </a:lnTo>
                <a:lnTo>
                  <a:pt x="39370" y="9906"/>
                </a:lnTo>
                <a:close/>
              </a:path>
            </a:pathLst>
          </a:custGeom>
          <a:noFill/>
          <a:ln w="9144">
            <a:solidFill>
              <a:srgbClr val="F1F1F1"/>
            </a:solidFill>
            <a:round/>
          </a:ln>
        </p:spPr>
        <p:txBody>
          <a:bodyPr lIns="0" tIns="0" rIns="0" bIns="0"/>
          <a:lstStyle/>
          <a:p>
            <a:endParaRPr lang="zh-CN" altLang="en-US"/>
          </a:p>
        </p:txBody>
      </p:sp>
      <p:sp>
        <p:nvSpPr>
          <p:cNvPr id="57371" name="object 28"/>
          <p:cNvSpPr/>
          <p:nvPr/>
        </p:nvSpPr>
        <p:spPr bwMode="auto">
          <a:xfrm>
            <a:off x="6284913" y="4435475"/>
            <a:ext cx="109537" cy="100013"/>
          </a:xfrm>
          <a:custGeom>
            <a:avLst/>
            <a:gdLst/>
            <a:ahLst/>
            <a:cxnLst>
              <a:cxn ang="0">
                <a:pos x="108204" y="98679"/>
              </a:cxn>
              <a:cxn ang="0">
                <a:pos x="108204" y="41630"/>
              </a:cxn>
              <a:cxn ang="0">
                <a:pos x="108204" y="12334"/>
              </a:cxn>
              <a:cxn ang="0">
                <a:pos x="108204" y="1541"/>
              </a:cxn>
              <a:cxn ang="0">
                <a:pos x="108204" y="0"/>
              </a:cxn>
              <a:cxn ang="0">
                <a:pos x="45648" y="0"/>
              </a:cxn>
              <a:cxn ang="0">
                <a:pos x="13525" y="0"/>
              </a:cxn>
              <a:cxn ang="0">
                <a:pos x="1690" y="0"/>
              </a:cxn>
              <a:cxn ang="0">
                <a:pos x="0" y="0"/>
              </a:cxn>
              <a:cxn ang="0">
                <a:pos x="0" y="57048"/>
              </a:cxn>
              <a:cxn ang="0">
                <a:pos x="0" y="86344"/>
              </a:cxn>
              <a:cxn ang="0">
                <a:pos x="0" y="97137"/>
              </a:cxn>
              <a:cxn ang="0">
                <a:pos x="0" y="98679"/>
              </a:cxn>
              <a:cxn ang="0">
                <a:pos x="108204" y="98679"/>
              </a:cxn>
            </a:cxnLst>
            <a:rect l="0" t="0" r="r" b="b"/>
            <a:pathLst>
              <a:path w="108585" h="99060">
                <a:moveTo>
                  <a:pt x="108204" y="98679"/>
                </a:moveTo>
                <a:lnTo>
                  <a:pt x="108204" y="41630"/>
                </a:lnTo>
                <a:lnTo>
                  <a:pt x="108204" y="12334"/>
                </a:lnTo>
                <a:lnTo>
                  <a:pt x="108204" y="1541"/>
                </a:lnTo>
                <a:lnTo>
                  <a:pt x="108204" y="0"/>
                </a:lnTo>
                <a:lnTo>
                  <a:pt x="45648" y="0"/>
                </a:lnTo>
                <a:lnTo>
                  <a:pt x="13525" y="0"/>
                </a:lnTo>
                <a:lnTo>
                  <a:pt x="1690" y="0"/>
                </a:lnTo>
                <a:lnTo>
                  <a:pt x="0" y="0"/>
                </a:lnTo>
                <a:lnTo>
                  <a:pt x="0" y="57048"/>
                </a:lnTo>
                <a:lnTo>
                  <a:pt x="0" y="86344"/>
                </a:lnTo>
                <a:lnTo>
                  <a:pt x="0" y="97137"/>
                </a:lnTo>
                <a:lnTo>
                  <a:pt x="0" y="98679"/>
                </a:lnTo>
                <a:lnTo>
                  <a:pt x="108204" y="98679"/>
                </a:lnTo>
                <a:close/>
              </a:path>
            </a:pathLst>
          </a:custGeom>
          <a:noFill/>
          <a:ln w="9144">
            <a:solidFill>
              <a:srgbClr val="F1F1F1"/>
            </a:solidFill>
            <a:round/>
          </a:ln>
        </p:spPr>
        <p:txBody>
          <a:bodyPr lIns="0" tIns="0" rIns="0" bIns="0"/>
          <a:lstStyle/>
          <a:p>
            <a:endParaRPr lang="zh-CN" altLang="en-US"/>
          </a:p>
        </p:txBody>
      </p:sp>
      <p:sp>
        <p:nvSpPr>
          <p:cNvPr id="57372" name="object 29"/>
          <p:cNvSpPr/>
          <p:nvPr/>
        </p:nvSpPr>
        <p:spPr bwMode="auto">
          <a:xfrm>
            <a:off x="6284913" y="4554538"/>
            <a:ext cx="109537" cy="119062"/>
          </a:xfrm>
          <a:custGeom>
            <a:avLst/>
            <a:gdLst/>
            <a:ahLst/>
            <a:cxnLst>
              <a:cxn ang="0">
                <a:pos x="108204" y="118236"/>
              </a:cxn>
              <a:cxn ang="0">
                <a:pos x="108204" y="49881"/>
              </a:cxn>
              <a:cxn ang="0">
                <a:pos x="108204" y="14779"/>
              </a:cxn>
              <a:cxn ang="0">
                <a:pos x="108204" y="1847"/>
              </a:cxn>
              <a:cxn ang="0">
                <a:pos x="108204" y="0"/>
              </a:cxn>
              <a:cxn ang="0">
                <a:pos x="45648" y="0"/>
              </a:cxn>
              <a:cxn ang="0">
                <a:pos x="13525" y="0"/>
              </a:cxn>
              <a:cxn ang="0">
                <a:pos x="1690" y="0"/>
              </a:cxn>
              <a:cxn ang="0">
                <a:pos x="0" y="0"/>
              </a:cxn>
              <a:cxn ang="0">
                <a:pos x="0" y="68355"/>
              </a:cxn>
              <a:cxn ang="0">
                <a:pos x="0" y="103457"/>
              </a:cxn>
              <a:cxn ang="0">
                <a:pos x="0" y="116389"/>
              </a:cxn>
              <a:cxn ang="0">
                <a:pos x="0" y="118236"/>
              </a:cxn>
              <a:cxn ang="0">
                <a:pos x="108204" y="118236"/>
              </a:cxn>
            </a:cxnLst>
            <a:rect l="0" t="0" r="r" b="b"/>
            <a:pathLst>
              <a:path w="108585" h="118745">
                <a:moveTo>
                  <a:pt x="108204" y="118236"/>
                </a:moveTo>
                <a:lnTo>
                  <a:pt x="108204" y="49881"/>
                </a:lnTo>
                <a:lnTo>
                  <a:pt x="108204" y="14779"/>
                </a:lnTo>
                <a:lnTo>
                  <a:pt x="108204" y="1847"/>
                </a:lnTo>
                <a:lnTo>
                  <a:pt x="108204" y="0"/>
                </a:lnTo>
                <a:lnTo>
                  <a:pt x="45648" y="0"/>
                </a:lnTo>
                <a:lnTo>
                  <a:pt x="13525" y="0"/>
                </a:lnTo>
                <a:lnTo>
                  <a:pt x="1690" y="0"/>
                </a:lnTo>
                <a:lnTo>
                  <a:pt x="0" y="0"/>
                </a:lnTo>
                <a:lnTo>
                  <a:pt x="0" y="68355"/>
                </a:lnTo>
                <a:lnTo>
                  <a:pt x="0" y="103457"/>
                </a:lnTo>
                <a:lnTo>
                  <a:pt x="0" y="116389"/>
                </a:lnTo>
                <a:lnTo>
                  <a:pt x="0" y="118236"/>
                </a:lnTo>
                <a:lnTo>
                  <a:pt x="108204" y="118236"/>
                </a:lnTo>
                <a:close/>
              </a:path>
            </a:pathLst>
          </a:custGeom>
          <a:noFill/>
          <a:ln w="9143">
            <a:solidFill>
              <a:srgbClr val="F1F1F1"/>
            </a:solidFill>
            <a:round/>
          </a:ln>
        </p:spPr>
        <p:txBody>
          <a:bodyPr lIns="0" tIns="0" rIns="0" bIns="0"/>
          <a:lstStyle/>
          <a:p>
            <a:endParaRPr lang="zh-CN" altLang="en-US"/>
          </a:p>
        </p:txBody>
      </p:sp>
      <p:sp>
        <p:nvSpPr>
          <p:cNvPr id="57373" name="object 30"/>
          <p:cNvSpPr/>
          <p:nvPr/>
        </p:nvSpPr>
        <p:spPr bwMode="auto">
          <a:xfrm>
            <a:off x="6284913" y="4692650"/>
            <a:ext cx="109537" cy="98425"/>
          </a:xfrm>
          <a:custGeom>
            <a:avLst/>
            <a:gdLst/>
            <a:ahLst/>
            <a:cxnLst>
              <a:cxn ang="0">
                <a:pos x="108204" y="98551"/>
              </a:cxn>
              <a:cxn ang="0">
                <a:pos x="108204" y="41576"/>
              </a:cxn>
              <a:cxn ang="0">
                <a:pos x="108204" y="12318"/>
              </a:cxn>
              <a:cxn ang="0">
                <a:pos x="108204" y="1539"/>
              </a:cxn>
              <a:cxn ang="0">
                <a:pos x="108204" y="0"/>
              </a:cxn>
              <a:cxn ang="0">
                <a:pos x="45648" y="0"/>
              </a:cxn>
              <a:cxn ang="0">
                <a:pos x="13525" y="0"/>
              </a:cxn>
              <a:cxn ang="0">
                <a:pos x="1690" y="0"/>
              </a:cxn>
              <a:cxn ang="0">
                <a:pos x="0" y="0"/>
              </a:cxn>
              <a:cxn ang="0">
                <a:pos x="0" y="56975"/>
              </a:cxn>
              <a:cxn ang="0">
                <a:pos x="0" y="86232"/>
              </a:cxn>
              <a:cxn ang="0">
                <a:pos x="0" y="97012"/>
              </a:cxn>
              <a:cxn ang="0">
                <a:pos x="0" y="98551"/>
              </a:cxn>
              <a:cxn ang="0">
                <a:pos x="108204" y="98551"/>
              </a:cxn>
            </a:cxnLst>
            <a:rect l="0" t="0" r="r" b="b"/>
            <a:pathLst>
              <a:path w="108585" h="99060">
                <a:moveTo>
                  <a:pt x="108204" y="98551"/>
                </a:moveTo>
                <a:lnTo>
                  <a:pt x="108204" y="41576"/>
                </a:lnTo>
                <a:lnTo>
                  <a:pt x="108204" y="12318"/>
                </a:lnTo>
                <a:lnTo>
                  <a:pt x="108204" y="1539"/>
                </a:lnTo>
                <a:lnTo>
                  <a:pt x="108204" y="0"/>
                </a:lnTo>
                <a:lnTo>
                  <a:pt x="45648" y="0"/>
                </a:lnTo>
                <a:lnTo>
                  <a:pt x="13525" y="0"/>
                </a:lnTo>
                <a:lnTo>
                  <a:pt x="1690" y="0"/>
                </a:lnTo>
                <a:lnTo>
                  <a:pt x="0" y="0"/>
                </a:lnTo>
                <a:lnTo>
                  <a:pt x="0" y="56975"/>
                </a:lnTo>
                <a:lnTo>
                  <a:pt x="0" y="86232"/>
                </a:lnTo>
                <a:lnTo>
                  <a:pt x="0" y="97012"/>
                </a:lnTo>
                <a:lnTo>
                  <a:pt x="0" y="98551"/>
                </a:lnTo>
                <a:lnTo>
                  <a:pt x="108204" y="98551"/>
                </a:lnTo>
                <a:close/>
              </a:path>
            </a:pathLst>
          </a:custGeom>
          <a:noFill/>
          <a:ln w="9144">
            <a:solidFill>
              <a:srgbClr val="F1F1F1"/>
            </a:solidFill>
            <a:round/>
          </a:ln>
        </p:spPr>
        <p:txBody>
          <a:bodyPr lIns="0" tIns="0" rIns="0" bIns="0"/>
          <a:lstStyle/>
          <a:p>
            <a:endParaRPr lang="zh-CN" altLang="en-US"/>
          </a:p>
        </p:txBody>
      </p:sp>
      <p:sp>
        <p:nvSpPr>
          <p:cNvPr id="57374" name="object 31"/>
          <p:cNvSpPr>
            <a:spLocks noChangeArrowheads="1"/>
          </p:cNvSpPr>
          <p:nvPr/>
        </p:nvSpPr>
        <p:spPr bwMode="auto">
          <a:xfrm>
            <a:off x="20320" y="868363"/>
            <a:ext cx="4284663" cy="4048125"/>
          </a:xfrm>
          <a:prstGeom prst="rect">
            <a:avLst/>
          </a:prstGeom>
          <a:blipFill dpi="0" rotWithShape="1">
            <a:blip r:embed="rId2"/>
            <a:srcRect/>
            <a:stretch>
              <a:fillRect/>
            </a:stretch>
          </a:blipFill>
          <a:ln w="9525">
            <a:noFill/>
            <a:miter lim="800000"/>
          </a:ln>
        </p:spPr>
        <p:txBody>
          <a:bodyPr lIns="0" tIns="0" rIns="0" bIns="0"/>
          <a:lstStyle/>
          <a:p>
            <a:endParaRPr lang="zh-CN" altLang="en-US"/>
          </a:p>
        </p:txBody>
      </p:sp>
      <p:sp>
        <p:nvSpPr>
          <p:cNvPr id="57375" name="object 32"/>
          <p:cNvSpPr/>
          <p:nvPr/>
        </p:nvSpPr>
        <p:spPr bwMode="auto">
          <a:xfrm>
            <a:off x="581025" y="1198563"/>
            <a:ext cx="3032125" cy="2795587"/>
          </a:xfrm>
          <a:custGeom>
            <a:avLst/>
            <a:gdLst/>
            <a:ahLst/>
            <a:cxnLst>
              <a:cxn ang="0">
                <a:pos x="2405" y="418202"/>
              </a:cxn>
              <a:cxn ang="0">
                <a:pos x="20942" y="327300"/>
              </a:cxn>
              <a:cxn ang="0">
                <a:pos x="56223" y="243778"/>
              </a:cxn>
              <a:cxn ang="0">
                <a:pos x="106374" y="169509"/>
              </a:cxn>
              <a:cxn ang="0">
                <a:pos x="169522" y="106365"/>
              </a:cxn>
              <a:cxn ang="0">
                <a:pos x="243793" y="56218"/>
              </a:cxn>
              <a:cxn ang="0">
                <a:pos x="327316" y="20940"/>
              </a:cxn>
              <a:cxn ang="0">
                <a:pos x="418217" y="2404"/>
              </a:cxn>
              <a:cxn ang="0">
                <a:pos x="2565400" y="0"/>
              </a:cxn>
              <a:cxn ang="0">
                <a:pos x="2659290" y="9462"/>
              </a:cxn>
              <a:cxn ang="0">
                <a:pos x="2746736" y="36603"/>
              </a:cxn>
              <a:cxn ang="0">
                <a:pos x="2825865" y="79550"/>
              </a:cxn>
              <a:cxn ang="0">
                <a:pos x="2894806" y="136429"/>
              </a:cxn>
              <a:cxn ang="0">
                <a:pos x="2951685" y="205370"/>
              </a:cxn>
              <a:cxn ang="0">
                <a:pos x="2994632" y="284499"/>
              </a:cxn>
              <a:cxn ang="0">
                <a:pos x="3021773" y="371945"/>
              </a:cxn>
              <a:cxn ang="0">
                <a:pos x="3031235" y="465836"/>
              </a:cxn>
              <a:cxn ang="0">
                <a:pos x="3028831" y="2376813"/>
              </a:cxn>
              <a:cxn ang="0">
                <a:pos x="3010295" y="2467715"/>
              </a:cxn>
              <a:cxn ang="0">
                <a:pos x="2975017" y="2551237"/>
              </a:cxn>
              <a:cxn ang="0">
                <a:pos x="2924870" y="2625506"/>
              </a:cxn>
              <a:cxn ang="0">
                <a:pos x="2861726" y="2688650"/>
              </a:cxn>
              <a:cxn ang="0">
                <a:pos x="2787457" y="2738797"/>
              </a:cxn>
              <a:cxn ang="0">
                <a:pos x="2703935" y="2774075"/>
              </a:cxn>
              <a:cxn ang="0">
                <a:pos x="2613033" y="2792611"/>
              </a:cxn>
              <a:cxn ang="0">
                <a:pos x="465848" y="2795016"/>
              </a:cxn>
              <a:cxn ang="0">
                <a:pos x="371961" y="2785553"/>
              </a:cxn>
              <a:cxn ang="0">
                <a:pos x="284515" y="2758412"/>
              </a:cxn>
              <a:cxn ang="0">
                <a:pos x="205384" y="2715465"/>
              </a:cxn>
              <a:cxn ang="0">
                <a:pos x="136440" y="2658586"/>
              </a:cxn>
              <a:cxn ang="0">
                <a:pos x="79557" y="2589645"/>
              </a:cxn>
              <a:cxn ang="0">
                <a:pos x="36607" y="2510516"/>
              </a:cxn>
              <a:cxn ang="0">
                <a:pos x="9464" y="2423070"/>
              </a:cxn>
              <a:cxn ang="0">
                <a:pos x="0" y="2329179"/>
              </a:cxn>
            </a:cxnLst>
            <a:rect l="0" t="0" r="r" b="b"/>
            <a:pathLst>
              <a:path w="3031490" h="2795270">
                <a:moveTo>
                  <a:pt x="0" y="465836"/>
                </a:moveTo>
                <a:lnTo>
                  <a:pt x="2405" y="418202"/>
                </a:lnTo>
                <a:lnTo>
                  <a:pt x="9464" y="371945"/>
                </a:lnTo>
                <a:lnTo>
                  <a:pt x="20942" y="327300"/>
                </a:lnTo>
                <a:lnTo>
                  <a:pt x="36607" y="284499"/>
                </a:lnTo>
                <a:lnTo>
                  <a:pt x="56223" y="243778"/>
                </a:lnTo>
                <a:lnTo>
                  <a:pt x="79557" y="205370"/>
                </a:lnTo>
                <a:lnTo>
                  <a:pt x="106374" y="169509"/>
                </a:lnTo>
                <a:lnTo>
                  <a:pt x="136440" y="136429"/>
                </a:lnTo>
                <a:lnTo>
                  <a:pt x="169522" y="106365"/>
                </a:lnTo>
                <a:lnTo>
                  <a:pt x="205384" y="79550"/>
                </a:lnTo>
                <a:lnTo>
                  <a:pt x="243793" y="56218"/>
                </a:lnTo>
                <a:lnTo>
                  <a:pt x="284515" y="36603"/>
                </a:lnTo>
                <a:lnTo>
                  <a:pt x="327316" y="20940"/>
                </a:lnTo>
                <a:lnTo>
                  <a:pt x="371961" y="9462"/>
                </a:lnTo>
                <a:lnTo>
                  <a:pt x="418217" y="2404"/>
                </a:lnTo>
                <a:lnTo>
                  <a:pt x="465848" y="0"/>
                </a:lnTo>
                <a:lnTo>
                  <a:pt x="2565400" y="0"/>
                </a:lnTo>
                <a:lnTo>
                  <a:pt x="2613033" y="2404"/>
                </a:lnTo>
                <a:lnTo>
                  <a:pt x="2659290" y="9462"/>
                </a:lnTo>
                <a:lnTo>
                  <a:pt x="2703935" y="20940"/>
                </a:lnTo>
                <a:lnTo>
                  <a:pt x="2746736" y="36603"/>
                </a:lnTo>
                <a:lnTo>
                  <a:pt x="2787457" y="56218"/>
                </a:lnTo>
                <a:lnTo>
                  <a:pt x="2825865" y="79550"/>
                </a:lnTo>
                <a:lnTo>
                  <a:pt x="2861726" y="106365"/>
                </a:lnTo>
                <a:lnTo>
                  <a:pt x="2894806" y="136429"/>
                </a:lnTo>
                <a:lnTo>
                  <a:pt x="2924870" y="169509"/>
                </a:lnTo>
                <a:lnTo>
                  <a:pt x="2951685" y="205370"/>
                </a:lnTo>
                <a:lnTo>
                  <a:pt x="2975017" y="243778"/>
                </a:lnTo>
                <a:lnTo>
                  <a:pt x="2994632" y="284499"/>
                </a:lnTo>
                <a:lnTo>
                  <a:pt x="3010295" y="327300"/>
                </a:lnTo>
                <a:lnTo>
                  <a:pt x="3021773" y="371945"/>
                </a:lnTo>
                <a:lnTo>
                  <a:pt x="3028831" y="418202"/>
                </a:lnTo>
                <a:lnTo>
                  <a:pt x="3031235" y="465836"/>
                </a:lnTo>
                <a:lnTo>
                  <a:pt x="3031235" y="2329179"/>
                </a:lnTo>
                <a:lnTo>
                  <a:pt x="3028831" y="2376813"/>
                </a:lnTo>
                <a:lnTo>
                  <a:pt x="3021773" y="2423070"/>
                </a:lnTo>
                <a:lnTo>
                  <a:pt x="3010295" y="2467715"/>
                </a:lnTo>
                <a:lnTo>
                  <a:pt x="2994632" y="2510516"/>
                </a:lnTo>
                <a:lnTo>
                  <a:pt x="2975017" y="2551237"/>
                </a:lnTo>
                <a:lnTo>
                  <a:pt x="2951685" y="2589645"/>
                </a:lnTo>
                <a:lnTo>
                  <a:pt x="2924870" y="2625506"/>
                </a:lnTo>
                <a:lnTo>
                  <a:pt x="2894806" y="2658586"/>
                </a:lnTo>
                <a:lnTo>
                  <a:pt x="2861726" y="2688650"/>
                </a:lnTo>
                <a:lnTo>
                  <a:pt x="2825865" y="2715465"/>
                </a:lnTo>
                <a:lnTo>
                  <a:pt x="2787457" y="2738797"/>
                </a:lnTo>
                <a:lnTo>
                  <a:pt x="2746736" y="2758412"/>
                </a:lnTo>
                <a:lnTo>
                  <a:pt x="2703935" y="2774075"/>
                </a:lnTo>
                <a:lnTo>
                  <a:pt x="2659290" y="2785553"/>
                </a:lnTo>
                <a:lnTo>
                  <a:pt x="2613033" y="2792611"/>
                </a:lnTo>
                <a:lnTo>
                  <a:pt x="2565400" y="2795016"/>
                </a:lnTo>
                <a:lnTo>
                  <a:pt x="465848" y="2795016"/>
                </a:lnTo>
                <a:lnTo>
                  <a:pt x="418217" y="2792611"/>
                </a:lnTo>
                <a:lnTo>
                  <a:pt x="371961" y="2785553"/>
                </a:lnTo>
                <a:lnTo>
                  <a:pt x="327316" y="2774075"/>
                </a:lnTo>
                <a:lnTo>
                  <a:pt x="284515" y="2758412"/>
                </a:lnTo>
                <a:lnTo>
                  <a:pt x="243793" y="2738797"/>
                </a:lnTo>
                <a:lnTo>
                  <a:pt x="205384" y="2715465"/>
                </a:lnTo>
                <a:lnTo>
                  <a:pt x="169522" y="2688650"/>
                </a:lnTo>
                <a:lnTo>
                  <a:pt x="136440" y="2658586"/>
                </a:lnTo>
                <a:lnTo>
                  <a:pt x="106374" y="2625506"/>
                </a:lnTo>
                <a:lnTo>
                  <a:pt x="79557" y="2589645"/>
                </a:lnTo>
                <a:lnTo>
                  <a:pt x="56223" y="2551237"/>
                </a:lnTo>
                <a:lnTo>
                  <a:pt x="36607" y="2510516"/>
                </a:lnTo>
                <a:lnTo>
                  <a:pt x="20942" y="2467715"/>
                </a:lnTo>
                <a:lnTo>
                  <a:pt x="9464" y="2423070"/>
                </a:lnTo>
                <a:lnTo>
                  <a:pt x="2405" y="2376813"/>
                </a:lnTo>
                <a:lnTo>
                  <a:pt x="0" y="2329179"/>
                </a:lnTo>
                <a:lnTo>
                  <a:pt x="0" y="465836"/>
                </a:lnTo>
                <a:close/>
              </a:path>
            </a:pathLst>
          </a:custGeom>
          <a:noFill/>
          <a:ln w="19812">
            <a:solidFill>
              <a:srgbClr val="D14552"/>
            </a:solidFill>
            <a:round/>
          </a:ln>
        </p:spPr>
        <p:txBody>
          <a:bodyPr lIns="0" tIns="0" rIns="0" bIns="0"/>
          <a:lstStyle/>
          <a:p>
            <a:endParaRPr lang="zh-CN" altLang="en-US"/>
          </a:p>
        </p:txBody>
      </p:sp>
      <p:sp>
        <p:nvSpPr>
          <p:cNvPr id="57377" name="object 34"/>
          <p:cNvSpPr/>
          <p:nvPr/>
        </p:nvSpPr>
        <p:spPr bwMode="auto">
          <a:xfrm>
            <a:off x="1122363" y="4367213"/>
            <a:ext cx="3576637" cy="2255837"/>
          </a:xfrm>
          <a:custGeom>
            <a:avLst/>
            <a:gdLst/>
            <a:ahLst/>
            <a:cxnLst>
              <a:cxn ang="0">
                <a:pos x="0" y="375919"/>
              </a:cxn>
              <a:cxn ang="0">
                <a:pos x="2928" y="328759"/>
              </a:cxn>
              <a:cxn ang="0">
                <a:pos x="11479" y="283348"/>
              </a:cxn>
              <a:cxn ang="0">
                <a:pos x="25299" y="240039"/>
              </a:cxn>
              <a:cxn ang="0">
                <a:pos x="44038" y="199184"/>
              </a:cxn>
              <a:cxn ang="0">
                <a:pos x="67344" y="161135"/>
              </a:cxn>
              <a:cxn ang="0">
                <a:pos x="94863" y="126244"/>
              </a:cxn>
              <a:cxn ang="0">
                <a:pos x="126244" y="94863"/>
              </a:cxn>
              <a:cxn ang="0">
                <a:pos x="161135" y="67344"/>
              </a:cxn>
              <a:cxn ang="0">
                <a:pos x="199184" y="44038"/>
              </a:cxn>
              <a:cxn ang="0">
                <a:pos x="240039" y="25299"/>
              </a:cxn>
              <a:cxn ang="0">
                <a:pos x="283348" y="11479"/>
              </a:cxn>
              <a:cxn ang="0">
                <a:pos x="328759" y="2928"/>
              </a:cxn>
              <a:cxn ang="0">
                <a:pos x="375920" y="0"/>
              </a:cxn>
              <a:cxn ang="0">
                <a:pos x="3200908" y="0"/>
              </a:cxn>
              <a:cxn ang="0">
                <a:pos x="3248068" y="2928"/>
              </a:cxn>
              <a:cxn ang="0">
                <a:pos x="3293479" y="11479"/>
              </a:cxn>
              <a:cxn ang="0">
                <a:pos x="3336788" y="25299"/>
              </a:cxn>
              <a:cxn ang="0">
                <a:pos x="3377643" y="44038"/>
              </a:cxn>
              <a:cxn ang="0">
                <a:pos x="3415692" y="67344"/>
              </a:cxn>
              <a:cxn ang="0">
                <a:pos x="3450583" y="94863"/>
              </a:cxn>
              <a:cxn ang="0">
                <a:pos x="3481964" y="126244"/>
              </a:cxn>
              <a:cxn ang="0">
                <a:pos x="3509483" y="161135"/>
              </a:cxn>
              <a:cxn ang="0">
                <a:pos x="3532789" y="199184"/>
              </a:cxn>
              <a:cxn ang="0">
                <a:pos x="3551528" y="240039"/>
              </a:cxn>
              <a:cxn ang="0">
                <a:pos x="3565348" y="283348"/>
              </a:cxn>
              <a:cxn ang="0">
                <a:pos x="3573899" y="328759"/>
              </a:cxn>
              <a:cxn ang="0">
                <a:pos x="3576828" y="375919"/>
              </a:cxn>
              <a:cxn ang="0">
                <a:pos x="3576828" y="1879587"/>
              </a:cxn>
              <a:cxn ang="0">
                <a:pos x="3573899" y="1926743"/>
              </a:cxn>
              <a:cxn ang="0">
                <a:pos x="3565348" y="1972150"/>
              </a:cxn>
              <a:cxn ang="0">
                <a:pos x="3551528" y="2015458"/>
              </a:cxn>
              <a:cxn ang="0">
                <a:pos x="3532789" y="2056314"/>
              </a:cxn>
              <a:cxn ang="0">
                <a:pos x="3509483" y="2094364"/>
              </a:cxn>
              <a:cxn ang="0">
                <a:pos x="3481964" y="2129258"/>
              </a:cxn>
              <a:cxn ang="0">
                <a:pos x="3450583" y="2160642"/>
              </a:cxn>
              <a:cxn ang="0">
                <a:pos x="3415692" y="2188164"/>
              </a:cxn>
              <a:cxn ang="0">
                <a:pos x="3377643" y="2211473"/>
              </a:cxn>
              <a:cxn ang="0">
                <a:pos x="3336788" y="2230215"/>
              </a:cxn>
              <a:cxn ang="0">
                <a:pos x="3293479" y="2244038"/>
              </a:cxn>
              <a:cxn ang="0">
                <a:pos x="3248068" y="2252590"/>
              </a:cxn>
              <a:cxn ang="0">
                <a:pos x="3200908" y="2255520"/>
              </a:cxn>
              <a:cxn ang="0">
                <a:pos x="375920" y="2255520"/>
              </a:cxn>
              <a:cxn ang="0">
                <a:pos x="328759" y="2252590"/>
              </a:cxn>
              <a:cxn ang="0">
                <a:pos x="283348" y="2244038"/>
              </a:cxn>
              <a:cxn ang="0">
                <a:pos x="240039" y="2230215"/>
              </a:cxn>
              <a:cxn ang="0">
                <a:pos x="199184" y="2211473"/>
              </a:cxn>
              <a:cxn ang="0">
                <a:pos x="161135" y="2188164"/>
              </a:cxn>
              <a:cxn ang="0">
                <a:pos x="126244" y="2160642"/>
              </a:cxn>
              <a:cxn ang="0">
                <a:pos x="94863" y="2129258"/>
              </a:cxn>
              <a:cxn ang="0">
                <a:pos x="67344" y="2094364"/>
              </a:cxn>
              <a:cxn ang="0">
                <a:pos x="44038" y="2056314"/>
              </a:cxn>
              <a:cxn ang="0">
                <a:pos x="25299" y="2015458"/>
              </a:cxn>
              <a:cxn ang="0">
                <a:pos x="11479" y="1972150"/>
              </a:cxn>
              <a:cxn ang="0">
                <a:pos x="2928" y="1926743"/>
              </a:cxn>
              <a:cxn ang="0">
                <a:pos x="0" y="1879587"/>
              </a:cxn>
              <a:cxn ang="0">
                <a:pos x="0" y="375919"/>
              </a:cxn>
            </a:cxnLst>
            <a:rect l="0" t="0" r="r" b="b"/>
            <a:pathLst>
              <a:path w="3576954" h="2255520">
                <a:moveTo>
                  <a:pt x="0" y="375919"/>
                </a:moveTo>
                <a:lnTo>
                  <a:pt x="2928" y="328759"/>
                </a:lnTo>
                <a:lnTo>
                  <a:pt x="11479" y="283348"/>
                </a:lnTo>
                <a:lnTo>
                  <a:pt x="25299" y="240039"/>
                </a:lnTo>
                <a:lnTo>
                  <a:pt x="44038" y="199184"/>
                </a:lnTo>
                <a:lnTo>
                  <a:pt x="67344" y="161135"/>
                </a:lnTo>
                <a:lnTo>
                  <a:pt x="94863" y="126244"/>
                </a:lnTo>
                <a:lnTo>
                  <a:pt x="126244" y="94863"/>
                </a:lnTo>
                <a:lnTo>
                  <a:pt x="161135" y="67344"/>
                </a:lnTo>
                <a:lnTo>
                  <a:pt x="199184" y="44038"/>
                </a:lnTo>
                <a:lnTo>
                  <a:pt x="240039" y="25299"/>
                </a:lnTo>
                <a:lnTo>
                  <a:pt x="283348" y="11479"/>
                </a:lnTo>
                <a:lnTo>
                  <a:pt x="328759" y="2928"/>
                </a:lnTo>
                <a:lnTo>
                  <a:pt x="375920" y="0"/>
                </a:lnTo>
                <a:lnTo>
                  <a:pt x="3200908" y="0"/>
                </a:lnTo>
                <a:lnTo>
                  <a:pt x="3248068" y="2928"/>
                </a:lnTo>
                <a:lnTo>
                  <a:pt x="3293479" y="11479"/>
                </a:lnTo>
                <a:lnTo>
                  <a:pt x="3336788" y="25299"/>
                </a:lnTo>
                <a:lnTo>
                  <a:pt x="3377643" y="44038"/>
                </a:lnTo>
                <a:lnTo>
                  <a:pt x="3415692" y="67344"/>
                </a:lnTo>
                <a:lnTo>
                  <a:pt x="3450583" y="94863"/>
                </a:lnTo>
                <a:lnTo>
                  <a:pt x="3481964" y="126244"/>
                </a:lnTo>
                <a:lnTo>
                  <a:pt x="3509483" y="161135"/>
                </a:lnTo>
                <a:lnTo>
                  <a:pt x="3532789" y="199184"/>
                </a:lnTo>
                <a:lnTo>
                  <a:pt x="3551528" y="240039"/>
                </a:lnTo>
                <a:lnTo>
                  <a:pt x="3565348" y="283348"/>
                </a:lnTo>
                <a:lnTo>
                  <a:pt x="3573899" y="328759"/>
                </a:lnTo>
                <a:lnTo>
                  <a:pt x="3576828" y="375919"/>
                </a:lnTo>
                <a:lnTo>
                  <a:pt x="3576828" y="1879587"/>
                </a:lnTo>
                <a:lnTo>
                  <a:pt x="3573899" y="1926743"/>
                </a:lnTo>
                <a:lnTo>
                  <a:pt x="3565348" y="1972150"/>
                </a:lnTo>
                <a:lnTo>
                  <a:pt x="3551528" y="2015458"/>
                </a:lnTo>
                <a:lnTo>
                  <a:pt x="3532789" y="2056314"/>
                </a:lnTo>
                <a:lnTo>
                  <a:pt x="3509483" y="2094364"/>
                </a:lnTo>
                <a:lnTo>
                  <a:pt x="3481964" y="2129258"/>
                </a:lnTo>
                <a:lnTo>
                  <a:pt x="3450583" y="2160642"/>
                </a:lnTo>
                <a:lnTo>
                  <a:pt x="3415692" y="2188164"/>
                </a:lnTo>
                <a:lnTo>
                  <a:pt x="3377643" y="2211473"/>
                </a:lnTo>
                <a:lnTo>
                  <a:pt x="3336788" y="2230215"/>
                </a:lnTo>
                <a:lnTo>
                  <a:pt x="3293479" y="2244038"/>
                </a:lnTo>
                <a:lnTo>
                  <a:pt x="3248068" y="2252590"/>
                </a:lnTo>
                <a:lnTo>
                  <a:pt x="3200908" y="2255520"/>
                </a:lnTo>
                <a:lnTo>
                  <a:pt x="375920" y="2255520"/>
                </a:lnTo>
                <a:lnTo>
                  <a:pt x="328759" y="2252590"/>
                </a:lnTo>
                <a:lnTo>
                  <a:pt x="283348" y="2244038"/>
                </a:lnTo>
                <a:lnTo>
                  <a:pt x="240039" y="2230215"/>
                </a:lnTo>
                <a:lnTo>
                  <a:pt x="199184" y="2211473"/>
                </a:lnTo>
                <a:lnTo>
                  <a:pt x="161135" y="2188164"/>
                </a:lnTo>
                <a:lnTo>
                  <a:pt x="126244" y="2160642"/>
                </a:lnTo>
                <a:lnTo>
                  <a:pt x="94863" y="2129258"/>
                </a:lnTo>
                <a:lnTo>
                  <a:pt x="67344" y="2094364"/>
                </a:lnTo>
                <a:lnTo>
                  <a:pt x="44038" y="2056314"/>
                </a:lnTo>
                <a:lnTo>
                  <a:pt x="25299" y="2015458"/>
                </a:lnTo>
                <a:lnTo>
                  <a:pt x="11479" y="1972150"/>
                </a:lnTo>
                <a:lnTo>
                  <a:pt x="2928" y="1926743"/>
                </a:lnTo>
                <a:lnTo>
                  <a:pt x="0" y="1879587"/>
                </a:lnTo>
                <a:lnTo>
                  <a:pt x="0" y="375919"/>
                </a:lnTo>
                <a:close/>
              </a:path>
            </a:pathLst>
          </a:custGeom>
          <a:noFill/>
          <a:ln w="19812">
            <a:solidFill>
              <a:srgbClr val="44536A"/>
            </a:solidFill>
            <a:round/>
          </a:ln>
        </p:spPr>
        <p:txBody>
          <a:bodyPr lIns="0" tIns="0" rIns="0" bIns="0"/>
          <a:lstStyle/>
          <a:p>
            <a:endParaRPr lang="zh-CN" altLang="en-US"/>
          </a:p>
        </p:txBody>
      </p:sp>
      <p:sp>
        <p:nvSpPr>
          <p:cNvPr id="57378" name="object 35"/>
          <p:cNvSpPr>
            <a:spLocks noChangeArrowheads="1"/>
          </p:cNvSpPr>
          <p:nvPr/>
        </p:nvSpPr>
        <p:spPr bwMode="auto">
          <a:xfrm>
            <a:off x="7170738" y="742633"/>
            <a:ext cx="5021262" cy="6126162"/>
          </a:xfrm>
          <a:prstGeom prst="rect">
            <a:avLst/>
          </a:prstGeom>
          <a:blipFill dpi="0" rotWithShape="1">
            <a:blip r:embed="rId3"/>
            <a:srcRect/>
            <a:stretch>
              <a:fillRect/>
            </a:stretch>
          </a:blipFill>
          <a:ln w="9525">
            <a:noFill/>
            <a:miter lim="800000"/>
          </a:ln>
        </p:spPr>
        <p:txBody>
          <a:bodyPr lIns="0" tIns="0" rIns="0" bIns="0"/>
          <a:lstStyle/>
          <a:p>
            <a:endParaRPr lang="zh-CN" altLang="en-US"/>
          </a:p>
        </p:txBody>
      </p:sp>
      <p:sp>
        <p:nvSpPr>
          <p:cNvPr id="57379" name="object 36"/>
          <p:cNvSpPr/>
          <p:nvPr/>
        </p:nvSpPr>
        <p:spPr bwMode="auto">
          <a:xfrm>
            <a:off x="7636193" y="1198563"/>
            <a:ext cx="4090987" cy="5264150"/>
          </a:xfrm>
          <a:custGeom>
            <a:avLst/>
            <a:gdLst/>
            <a:ahLst/>
            <a:cxnLst>
              <a:cxn ang="0">
                <a:pos x="1711" y="633044"/>
              </a:cxn>
              <a:cxn ang="0">
                <a:pos x="15057" y="538550"/>
              </a:cxn>
              <a:cxn ang="0">
                <a:pos x="40865" y="448677"/>
              </a:cxn>
              <a:cxn ang="0">
                <a:pos x="78213" y="364349"/>
              </a:cxn>
              <a:cxn ang="0">
                <a:pos x="126178" y="286488"/>
              </a:cxn>
              <a:cxn ang="0">
                <a:pos x="183838" y="216015"/>
              </a:cxn>
              <a:cxn ang="0">
                <a:pos x="250270" y="153854"/>
              </a:cxn>
              <a:cxn ang="0">
                <a:pos x="324553" y="100926"/>
              </a:cxn>
              <a:cxn ang="0">
                <a:pos x="405763" y="58154"/>
              </a:cxn>
              <a:cxn ang="0">
                <a:pos x="492978" y="26461"/>
              </a:cxn>
              <a:cxn ang="0">
                <a:pos x="585277" y="6769"/>
              </a:cxn>
              <a:cxn ang="0">
                <a:pos x="681735" y="0"/>
              </a:cxn>
              <a:cxn ang="0">
                <a:pos x="3457371" y="1711"/>
              </a:cxn>
              <a:cxn ang="0">
                <a:pos x="3551865" y="15057"/>
              </a:cxn>
              <a:cxn ang="0">
                <a:pos x="3641738" y="40865"/>
              </a:cxn>
              <a:cxn ang="0">
                <a:pos x="3726066" y="78213"/>
              </a:cxn>
              <a:cxn ang="0">
                <a:pos x="3803927" y="126178"/>
              </a:cxn>
              <a:cxn ang="0">
                <a:pos x="3874400" y="183838"/>
              </a:cxn>
              <a:cxn ang="0">
                <a:pos x="3936561" y="250270"/>
              </a:cxn>
              <a:cxn ang="0">
                <a:pos x="3989489" y="324553"/>
              </a:cxn>
              <a:cxn ang="0">
                <a:pos x="4032261" y="405763"/>
              </a:cxn>
              <a:cxn ang="0">
                <a:pos x="4063954" y="492978"/>
              </a:cxn>
              <a:cxn ang="0">
                <a:pos x="4083646" y="585277"/>
              </a:cxn>
              <a:cxn ang="0">
                <a:pos x="4090416" y="681736"/>
              </a:cxn>
              <a:cxn ang="0">
                <a:pos x="4088704" y="4630834"/>
              </a:cxn>
              <a:cxn ang="0">
                <a:pos x="4075358" y="4725322"/>
              </a:cxn>
              <a:cxn ang="0">
                <a:pos x="4049550" y="4815191"/>
              </a:cxn>
              <a:cxn ang="0">
                <a:pos x="4012202" y="4899519"/>
              </a:cxn>
              <a:cxn ang="0">
                <a:pos x="3964237" y="4977382"/>
              </a:cxn>
              <a:cxn ang="0">
                <a:pos x="3906577" y="5047858"/>
              </a:cxn>
              <a:cxn ang="0">
                <a:pos x="3840145" y="5110024"/>
              </a:cxn>
              <a:cxn ang="0">
                <a:pos x="3765862" y="5162957"/>
              </a:cxn>
              <a:cxn ang="0">
                <a:pos x="3684652" y="5205733"/>
              </a:cxn>
              <a:cxn ang="0">
                <a:pos x="3597437" y="5237430"/>
              </a:cxn>
              <a:cxn ang="0">
                <a:pos x="3505138" y="5257125"/>
              </a:cxn>
              <a:cxn ang="0">
                <a:pos x="3408679" y="5263896"/>
              </a:cxn>
              <a:cxn ang="0">
                <a:pos x="633044" y="5262184"/>
              </a:cxn>
              <a:cxn ang="0">
                <a:pos x="538550" y="5248836"/>
              </a:cxn>
              <a:cxn ang="0">
                <a:pos x="448677" y="5223024"/>
              </a:cxn>
              <a:cxn ang="0">
                <a:pos x="364349" y="5185672"/>
              </a:cxn>
              <a:cxn ang="0">
                <a:pos x="286488" y="5137702"/>
              </a:cxn>
              <a:cxn ang="0">
                <a:pos x="216015" y="5080038"/>
              </a:cxn>
              <a:cxn ang="0">
                <a:pos x="153854" y="5013601"/>
              </a:cxn>
              <a:cxn ang="0">
                <a:pos x="100926" y="4939316"/>
              </a:cxn>
              <a:cxn ang="0">
                <a:pos x="58154" y="4858105"/>
              </a:cxn>
              <a:cxn ang="0">
                <a:pos x="26461" y="4770892"/>
              </a:cxn>
              <a:cxn ang="0">
                <a:pos x="6769" y="4678598"/>
              </a:cxn>
              <a:cxn ang="0">
                <a:pos x="0" y="4582147"/>
              </a:cxn>
            </a:cxnLst>
            <a:rect l="0" t="0" r="r" b="b"/>
            <a:pathLst>
              <a:path w="4090670" h="5264150">
                <a:moveTo>
                  <a:pt x="0" y="681736"/>
                </a:moveTo>
                <a:lnTo>
                  <a:pt x="1711" y="633044"/>
                </a:lnTo>
                <a:lnTo>
                  <a:pt x="6769" y="585277"/>
                </a:lnTo>
                <a:lnTo>
                  <a:pt x="15057" y="538550"/>
                </a:lnTo>
                <a:lnTo>
                  <a:pt x="26461" y="492978"/>
                </a:lnTo>
                <a:lnTo>
                  <a:pt x="40865" y="448677"/>
                </a:lnTo>
                <a:lnTo>
                  <a:pt x="58154" y="405763"/>
                </a:lnTo>
                <a:lnTo>
                  <a:pt x="78213" y="364349"/>
                </a:lnTo>
                <a:lnTo>
                  <a:pt x="100926" y="324553"/>
                </a:lnTo>
                <a:lnTo>
                  <a:pt x="126178" y="286488"/>
                </a:lnTo>
                <a:lnTo>
                  <a:pt x="153854" y="250270"/>
                </a:lnTo>
                <a:lnTo>
                  <a:pt x="183838" y="216015"/>
                </a:lnTo>
                <a:lnTo>
                  <a:pt x="216015" y="183838"/>
                </a:lnTo>
                <a:lnTo>
                  <a:pt x="250270" y="153854"/>
                </a:lnTo>
                <a:lnTo>
                  <a:pt x="286488" y="126178"/>
                </a:lnTo>
                <a:lnTo>
                  <a:pt x="324553" y="100926"/>
                </a:lnTo>
                <a:lnTo>
                  <a:pt x="364349" y="78213"/>
                </a:lnTo>
                <a:lnTo>
                  <a:pt x="405763" y="58154"/>
                </a:lnTo>
                <a:lnTo>
                  <a:pt x="448677" y="40865"/>
                </a:lnTo>
                <a:lnTo>
                  <a:pt x="492978" y="26461"/>
                </a:lnTo>
                <a:lnTo>
                  <a:pt x="538550" y="15057"/>
                </a:lnTo>
                <a:lnTo>
                  <a:pt x="585277" y="6769"/>
                </a:lnTo>
                <a:lnTo>
                  <a:pt x="633044" y="1711"/>
                </a:lnTo>
                <a:lnTo>
                  <a:pt x="681735" y="0"/>
                </a:lnTo>
                <a:lnTo>
                  <a:pt x="3408679" y="0"/>
                </a:lnTo>
                <a:lnTo>
                  <a:pt x="3457371" y="1711"/>
                </a:lnTo>
                <a:lnTo>
                  <a:pt x="3505138" y="6769"/>
                </a:lnTo>
                <a:lnTo>
                  <a:pt x="3551865" y="15057"/>
                </a:lnTo>
                <a:lnTo>
                  <a:pt x="3597437" y="26461"/>
                </a:lnTo>
                <a:lnTo>
                  <a:pt x="3641738" y="40865"/>
                </a:lnTo>
                <a:lnTo>
                  <a:pt x="3684652" y="58154"/>
                </a:lnTo>
                <a:lnTo>
                  <a:pt x="3726066" y="78213"/>
                </a:lnTo>
                <a:lnTo>
                  <a:pt x="3765862" y="100926"/>
                </a:lnTo>
                <a:lnTo>
                  <a:pt x="3803927" y="126178"/>
                </a:lnTo>
                <a:lnTo>
                  <a:pt x="3840145" y="153854"/>
                </a:lnTo>
                <a:lnTo>
                  <a:pt x="3874400" y="183838"/>
                </a:lnTo>
                <a:lnTo>
                  <a:pt x="3906577" y="216015"/>
                </a:lnTo>
                <a:lnTo>
                  <a:pt x="3936561" y="250270"/>
                </a:lnTo>
                <a:lnTo>
                  <a:pt x="3964237" y="286488"/>
                </a:lnTo>
                <a:lnTo>
                  <a:pt x="3989489" y="324553"/>
                </a:lnTo>
                <a:lnTo>
                  <a:pt x="4012202" y="364349"/>
                </a:lnTo>
                <a:lnTo>
                  <a:pt x="4032261" y="405763"/>
                </a:lnTo>
                <a:lnTo>
                  <a:pt x="4049550" y="448677"/>
                </a:lnTo>
                <a:lnTo>
                  <a:pt x="4063954" y="492978"/>
                </a:lnTo>
                <a:lnTo>
                  <a:pt x="4075358" y="538550"/>
                </a:lnTo>
                <a:lnTo>
                  <a:pt x="4083646" y="585277"/>
                </a:lnTo>
                <a:lnTo>
                  <a:pt x="4088704" y="633044"/>
                </a:lnTo>
                <a:lnTo>
                  <a:pt x="4090416" y="681736"/>
                </a:lnTo>
                <a:lnTo>
                  <a:pt x="4090416" y="4582147"/>
                </a:lnTo>
                <a:lnTo>
                  <a:pt x="4088704" y="4630834"/>
                </a:lnTo>
                <a:lnTo>
                  <a:pt x="4083646" y="4678598"/>
                </a:lnTo>
                <a:lnTo>
                  <a:pt x="4075358" y="4725322"/>
                </a:lnTo>
                <a:lnTo>
                  <a:pt x="4063954" y="4770892"/>
                </a:lnTo>
                <a:lnTo>
                  <a:pt x="4049550" y="4815191"/>
                </a:lnTo>
                <a:lnTo>
                  <a:pt x="4032261" y="4858105"/>
                </a:lnTo>
                <a:lnTo>
                  <a:pt x="4012202" y="4899519"/>
                </a:lnTo>
                <a:lnTo>
                  <a:pt x="3989489" y="4939316"/>
                </a:lnTo>
                <a:lnTo>
                  <a:pt x="3964237" y="4977382"/>
                </a:lnTo>
                <a:lnTo>
                  <a:pt x="3936561" y="5013601"/>
                </a:lnTo>
                <a:lnTo>
                  <a:pt x="3906577" y="5047858"/>
                </a:lnTo>
                <a:lnTo>
                  <a:pt x="3874400" y="5080038"/>
                </a:lnTo>
                <a:lnTo>
                  <a:pt x="3840145" y="5110024"/>
                </a:lnTo>
                <a:lnTo>
                  <a:pt x="3803927" y="5137702"/>
                </a:lnTo>
                <a:lnTo>
                  <a:pt x="3765862" y="5162957"/>
                </a:lnTo>
                <a:lnTo>
                  <a:pt x="3726066" y="5185672"/>
                </a:lnTo>
                <a:lnTo>
                  <a:pt x="3684652" y="5205733"/>
                </a:lnTo>
                <a:lnTo>
                  <a:pt x="3641738" y="5223024"/>
                </a:lnTo>
                <a:lnTo>
                  <a:pt x="3597437" y="5237430"/>
                </a:lnTo>
                <a:lnTo>
                  <a:pt x="3551865" y="5248836"/>
                </a:lnTo>
                <a:lnTo>
                  <a:pt x="3505138" y="5257125"/>
                </a:lnTo>
                <a:lnTo>
                  <a:pt x="3457371" y="5262184"/>
                </a:lnTo>
                <a:lnTo>
                  <a:pt x="3408679" y="5263896"/>
                </a:lnTo>
                <a:lnTo>
                  <a:pt x="681735" y="5263896"/>
                </a:lnTo>
                <a:lnTo>
                  <a:pt x="633044" y="5262184"/>
                </a:lnTo>
                <a:lnTo>
                  <a:pt x="585277" y="5257125"/>
                </a:lnTo>
                <a:lnTo>
                  <a:pt x="538550" y="5248836"/>
                </a:lnTo>
                <a:lnTo>
                  <a:pt x="492978" y="5237430"/>
                </a:lnTo>
                <a:lnTo>
                  <a:pt x="448677" y="5223024"/>
                </a:lnTo>
                <a:lnTo>
                  <a:pt x="405763" y="5205733"/>
                </a:lnTo>
                <a:lnTo>
                  <a:pt x="364349" y="5185672"/>
                </a:lnTo>
                <a:lnTo>
                  <a:pt x="324553" y="5162957"/>
                </a:lnTo>
                <a:lnTo>
                  <a:pt x="286488" y="5137702"/>
                </a:lnTo>
                <a:lnTo>
                  <a:pt x="250270" y="5110024"/>
                </a:lnTo>
                <a:lnTo>
                  <a:pt x="216015" y="5080038"/>
                </a:lnTo>
                <a:lnTo>
                  <a:pt x="183838" y="5047858"/>
                </a:lnTo>
                <a:lnTo>
                  <a:pt x="153854" y="5013601"/>
                </a:lnTo>
                <a:lnTo>
                  <a:pt x="126178" y="4977382"/>
                </a:lnTo>
                <a:lnTo>
                  <a:pt x="100926" y="4939316"/>
                </a:lnTo>
                <a:lnTo>
                  <a:pt x="78213" y="4899519"/>
                </a:lnTo>
                <a:lnTo>
                  <a:pt x="58154" y="4858105"/>
                </a:lnTo>
                <a:lnTo>
                  <a:pt x="40865" y="4815191"/>
                </a:lnTo>
                <a:lnTo>
                  <a:pt x="26461" y="4770892"/>
                </a:lnTo>
                <a:lnTo>
                  <a:pt x="15057" y="4725322"/>
                </a:lnTo>
                <a:lnTo>
                  <a:pt x="6769" y="4678598"/>
                </a:lnTo>
                <a:lnTo>
                  <a:pt x="1711" y="4630834"/>
                </a:lnTo>
                <a:lnTo>
                  <a:pt x="0" y="4582147"/>
                </a:lnTo>
                <a:lnTo>
                  <a:pt x="0" y="681736"/>
                </a:lnTo>
                <a:close/>
              </a:path>
            </a:pathLst>
          </a:custGeom>
          <a:noFill/>
          <a:ln w="19812">
            <a:solidFill>
              <a:srgbClr val="2D75B6"/>
            </a:solidFill>
            <a:round/>
          </a:ln>
        </p:spPr>
        <p:txBody>
          <a:bodyPr lIns="0" tIns="0" rIns="0" bIns="0"/>
          <a:lstStyle/>
          <a:p>
            <a:endParaRPr lang="zh-CN" altLang="en-US"/>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1345" y="165100"/>
            <a:ext cx="10320655" cy="384175"/>
          </a:xfrm>
        </p:spPr>
        <p:txBody>
          <a:bodyPr/>
          <a:lstStyle/>
          <a:p>
            <a:pPr>
              <a:defRPr/>
            </a:pPr>
            <a:r>
              <a:rPr lang="zh-CN" altLang="en-US" sz="2700" b="1" dirty="0"/>
              <a:t>   </a:t>
            </a:r>
          </a:p>
        </p:txBody>
      </p:sp>
      <p:sp>
        <p:nvSpPr>
          <p:cNvPr id="18" name="矩形 17"/>
          <p:cNvSpPr/>
          <p:nvPr/>
        </p:nvSpPr>
        <p:spPr>
          <a:xfrm>
            <a:off x="1717040" y="960755"/>
            <a:ext cx="10474960" cy="1523365"/>
          </a:xfrm>
          <a:prstGeom prst="rect">
            <a:avLst/>
          </a:prstGeom>
        </p:spPr>
        <p:txBody>
          <a:bodyPr wrap="square" lIns="121917" tIns="60958" rIns="121917" bIns="60958">
            <a:spAutoFit/>
          </a:bodyPr>
          <a:lstStyle/>
          <a:p>
            <a:pPr algn="just">
              <a:lnSpc>
                <a:spcPts val="3600"/>
              </a:lnSpc>
              <a:defRPr/>
            </a:pPr>
            <a:r>
              <a:rPr lang="en-US" altLang="zh-CN" sz="2800" dirty="0">
                <a:latin typeface="微软雅黑 Light" panose="020B0502040204020203" pitchFamily="34" charset="-122"/>
                <a:ea typeface="微软雅黑 Light" panose="020B0502040204020203" pitchFamily="34" charset="-122"/>
              </a:rPr>
              <a:t>  </a:t>
            </a:r>
            <a:r>
              <a:rPr lang="en-US" altLang="zh-CN" sz="2800" dirty="0">
                <a:latin typeface="微软雅黑" panose="020B0503020204020204" pitchFamily="34" charset="-122"/>
                <a:ea typeface="微软雅黑" panose="020B0503020204020204" pitchFamily="34" charset="-122"/>
              </a:rPr>
              <a:t> </a:t>
            </a:r>
            <a:endParaRPr lang="zh-CN" altLang="zh-CN" sz="2800" b="1" dirty="0"/>
          </a:p>
          <a:p>
            <a:pPr>
              <a:defRPr/>
            </a:pPr>
            <a:endParaRPr lang="zh-CN" altLang="en-US" dirty="0"/>
          </a:p>
          <a:p>
            <a:pPr indent="609600" algn="just">
              <a:lnSpc>
                <a:spcPct val="120000"/>
              </a:lnSpc>
              <a:defRPr/>
            </a:pPr>
            <a:endParaRPr lang="en-US" altLang="zh-CN" dirty="0"/>
          </a:p>
          <a:p>
            <a:pPr indent="609600" algn="just">
              <a:lnSpc>
                <a:spcPct val="120000"/>
              </a:lnSpc>
              <a:defRPr/>
            </a:pPr>
            <a:endParaRPr lang="zh-CN" altLang="en-US" dirty="0"/>
          </a:p>
        </p:txBody>
      </p:sp>
      <p:sp>
        <p:nvSpPr>
          <p:cNvPr id="23" name="文本框 22"/>
          <p:cNvSpPr txBox="1"/>
          <p:nvPr/>
        </p:nvSpPr>
        <p:spPr>
          <a:xfrm>
            <a:off x="1115060" y="1152525"/>
            <a:ext cx="6471285" cy="521970"/>
          </a:xfrm>
          <a:prstGeom prst="rect">
            <a:avLst/>
          </a:prstGeom>
          <a:noFill/>
        </p:spPr>
        <p:txBody>
          <a:bodyPr wrap="square" rtlCol="0">
            <a:spAutoFit/>
          </a:bodyPr>
          <a:lstStyle/>
          <a:p>
            <a:r>
              <a:rPr lang="zh-CN" altLang="en-US" sz="2800" b="1">
                <a:latin typeface="Calibri" panose="020F0502020204030204" pitchFamily="34" charset="0"/>
                <a:ea typeface="微软雅黑" panose="020B0503020204020204" pitchFamily="34" charset="-122"/>
                <a:cs typeface="微软雅黑" panose="020B0503020204020204" pitchFamily="34" charset="-122"/>
              </a:rPr>
              <a:t>②</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标准申报——自行填写</a:t>
            </a:r>
          </a:p>
        </p:txBody>
      </p:sp>
      <p:sp>
        <p:nvSpPr>
          <p:cNvPr id="6" name="右箭头 18"/>
          <p:cNvSpPr/>
          <p:nvPr/>
        </p:nvSpPr>
        <p:spPr>
          <a:xfrm>
            <a:off x="4298950" y="3715385"/>
            <a:ext cx="629920" cy="431800"/>
          </a:xfrm>
          <a:prstGeom prst="rightArrow">
            <a:avLst>
              <a:gd name="adj1" fmla="val 50000"/>
              <a:gd name="adj2" fmla="val 3382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sp>
      <p:sp>
        <p:nvSpPr>
          <p:cNvPr id="4" name="文本框 3"/>
          <p:cNvSpPr txBox="1"/>
          <p:nvPr/>
        </p:nvSpPr>
        <p:spPr>
          <a:xfrm>
            <a:off x="4015740" y="2516505"/>
            <a:ext cx="1196340" cy="1198880"/>
          </a:xfrm>
          <a:prstGeom prst="rect">
            <a:avLst/>
          </a:prstGeom>
          <a:noFill/>
        </p:spPr>
        <p:txBody>
          <a:bodyPr wrap="square" rtlCol="0">
            <a:spAutoFit/>
          </a:bodyPr>
          <a:lstStyle/>
          <a:p>
            <a:r>
              <a:rPr lang="zh-CN" altLang="en-US"/>
              <a:t>选中相应填报方式，点击“开始申报”</a:t>
            </a:r>
          </a:p>
        </p:txBody>
      </p:sp>
      <p:sp>
        <p:nvSpPr>
          <p:cNvPr id="10" name="右箭头 18"/>
          <p:cNvSpPr/>
          <p:nvPr/>
        </p:nvSpPr>
        <p:spPr>
          <a:xfrm>
            <a:off x="8382635" y="3715385"/>
            <a:ext cx="629920" cy="431800"/>
          </a:xfrm>
          <a:prstGeom prst="rightArrow">
            <a:avLst>
              <a:gd name="adj1" fmla="val 50000"/>
              <a:gd name="adj2" fmla="val 3382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sp>
      <p:pic>
        <p:nvPicPr>
          <p:cNvPr id="12" name="图片 11"/>
          <p:cNvPicPr>
            <a:picLocks noChangeAspect="1"/>
          </p:cNvPicPr>
          <p:nvPr/>
        </p:nvPicPr>
        <p:blipFill>
          <a:blip r:embed="rId3"/>
          <a:stretch>
            <a:fillRect/>
          </a:stretch>
        </p:blipFill>
        <p:spPr>
          <a:xfrm>
            <a:off x="5212080" y="1842135"/>
            <a:ext cx="2866806" cy="4680000"/>
          </a:xfrm>
          <a:prstGeom prst="rect">
            <a:avLst/>
          </a:prstGeom>
        </p:spPr>
      </p:pic>
      <p:pic>
        <p:nvPicPr>
          <p:cNvPr id="13" name="图片 12"/>
          <p:cNvPicPr>
            <a:picLocks noChangeAspect="1"/>
          </p:cNvPicPr>
          <p:nvPr/>
        </p:nvPicPr>
        <p:blipFill>
          <a:blip r:embed="rId4"/>
          <a:stretch>
            <a:fillRect/>
          </a:stretch>
        </p:blipFill>
        <p:spPr>
          <a:xfrm>
            <a:off x="9384030" y="1842135"/>
            <a:ext cx="2808000" cy="4680000"/>
          </a:xfrm>
          <a:prstGeom prst="rect">
            <a:avLst/>
          </a:prstGeom>
        </p:spPr>
      </p:pic>
      <p:sp>
        <p:nvSpPr>
          <p:cNvPr id="14" name="文本框 13"/>
          <p:cNvSpPr txBox="1"/>
          <p:nvPr/>
        </p:nvSpPr>
        <p:spPr>
          <a:xfrm>
            <a:off x="8191500" y="2484120"/>
            <a:ext cx="969645" cy="1198880"/>
          </a:xfrm>
          <a:prstGeom prst="rect">
            <a:avLst/>
          </a:prstGeom>
          <a:noFill/>
        </p:spPr>
        <p:txBody>
          <a:bodyPr wrap="square" rtlCol="0">
            <a:spAutoFit/>
          </a:bodyPr>
          <a:lstStyle/>
          <a:p>
            <a:r>
              <a:rPr lang="en-US" altLang="zh-CN"/>
              <a:t>“</a:t>
            </a:r>
            <a:r>
              <a:rPr lang="zh-CN" altLang="en-US">
                <a:sym typeface="+mn-ea"/>
              </a:rPr>
              <a:t>自行填写</a:t>
            </a:r>
            <a:r>
              <a:rPr lang="en-US" altLang="zh-CN"/>
              <a:t>”</a:t>
            </a:r>
            <a:r>
              <a:rPr lang="zh-CN" altLang="en-US"/>
              <a:t>也分三步完成</a:t>
            </a:r>
          </a:p>
        </p:txBody>
      </p:sp>
      <p:pic>
        <p:nvPicPr>
          <p:cNvPr id="5" name="图片 4"/>
          <p:cNvPicPr>
            <a:picLocks noChangeAspect="1"/>
          </p:cNvPicPr>
          <p:nvPr/>
        </p:nvPicPr>
        <p:blipFill>
          <a:blip r:embed="rId5"/>
          <a:stretch>
            <a:fillRect/>
          </a:stretch>
        </p:blipFill>
        <p:spPr>
          <a:xfrm>
            <a:off x="1115060" y="1674495"/>
            <a:ext cx="2800350" cy="5057775"/>
          </a:xfrm>
          <a:prstGeom prst="rect">
            <a:avLst/>
          </a:prstGeom>
        </p:spPr>
      </p:pic>
    </p:spTree>
  </p:cSld>
  <p:clrMapOvr>
    <a:masterClrMapping/>
  </p:clrMapOvr>
  <p:transition spd="slow">
    <p:cove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1345" y="165100"/>
            <a:ext cx="10320655" cy="384175"/>
          </a:xfrm>
        </p:spPr>
        <p:txBody>
          <a:bodyPr/>
          <a:lstStyle/>
          <a:p>
            <a:pPr>
              <a:defRPr/>
            </a:pPr>
            <a:r>
              <a:rPr lang="zh-CN" altLang="en-US" sz="2700" b="1" dirty="0"/>
              <a:t>   </a:t>
            </a:r>
          </a:p>
        </p:txBody>
      </p:sp>
      <p:sp>
        <p:nvSpPr>
          <p:cNvPr id="18" name="矩形 17"/>
          <p:cNvSpPr/>
          <p:nvPr/>
        </p:nvSpPr>
        <p:spPr>
          <a:xfrm>
            <a:off x="798830" y="1398270"/>
            <a:ext cx="11122660" cy="1043940"/>
          </a:xfrm>
          <a:prstGeom prst="rect">
            <a:avLst/>
          </a:prstGeom>
        </p:spPr>
        <p:txBody>
          <a:bodyPr wrap="square" lIns="121917" tIns="60958" rIns="121917" bIns="60958">
            <a:spAutoFit/>
          </a:bodyPr>
          <a:lstStyle/>
          <a:p>
            <a:pPr algn="just">
              <a:lnSpc>
                <a:spcPts val="3600"/>
              </a:lnSpc>
              <a:defRPr/>
            </a:pPr>
            <a:endParaRPr lang="zh-CN" altLang="zh-CN" sz="2800" dirty="0">
              <a:latin typeface="微软雅黑" panose="020B0503020204020204" pitchFamily="34" charset="-122"/>
              <a:ea typeface="微软雅黑" panose="020B0503020204020204" pitchFamily="34" charset="-122"/>
              <a:sym typeface="+mn-ea"/>
            </a:endParaRPr>
          </a:p>
          <a:p>
            <a:pPr algn="just">
              <a:lnSpc>
                <a:spcPts val="3600"/>
              </a:lnSpc>
              <a:defRPr/>
            </a:pPr>
            <a:endParaRPr lang="zh-CN" altLang="en-US" sz="2800" dirty="0"/>
          </a:p>
        </p:txBody>
      </p:sp>
      <p:sp>
        <p:nvSpPr>
          <p:cNvPr id="10" name="右箭头 18"/>
          <p:cNvSpPr/>
          <p:nvPr/>
        </p:nvSpPr>
        <p:spPr>
          <a:xfrm>
            <a:off x="4117975" y="2857500"/>
            <a:ext cx="893445" cy="431800"/>
          </a:xfrm>
          <a:prstGeom prst="rightArrow">
            <a:avLst>
              <a:gd name="adj1" fmla="val 50000"/>
              <a:gd name="adj2" fmla="val 3382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sp>
      <p:sp>
        <p:nvSpPr>
          <p:cNvPr id="6" name="右箭头 18"/>
          <p:cNvSpPr/>
          <p:nvPr/>
        </p:nvSpPr>
        <p:spPr>
          <a:xfrm>
            <a:off x="216535" y="2857500"/>
            <a:ext cx="983615" cy="431800"/>
          </a:xfrm>
          <a:prstGeom prst="rightArrow">
            <a:avLst>
              <a:gd name="adj1" fmla="val 50000"/>
              <a:gd name="adj2" fmla="val 3382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sp>
      <p:sp>
        <p:nvSpPr>
          <p:cNvPr id="8" name="右箭头 18"/>
          <p:cNvSpPr/>
          <p:nvPr/>
        </p:nvSpPr>
        <p:spPr>
          <a:xfrm>
            <a:off x="8122285" y="2857500"/>
            <a:ext cx="893445" cy="431800"/>
          </a:xfrm>
          <a:prstGeom prst="rightArrow">
            <a:avLst>
              <a:gd name="adj1" fmla="val 50000"/>
              <a:gd name="adj2" fmla="val 3382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sp>
      <p:sp>
        <p:nvSpPr>
          <p:cNvPr id="9" name="文本框 8"/>
          <p:cNvSpPr txBox="1"/>
          <p:nvPr/>
        </p:nvSpPr>
        <p:spPr>
          <a:xfrm>
            <a:off x="173355" y="1523365"/>
            <a:ext cx="883920" cy="1198880"/>
          </a:xfrm>
          <a:prstGeom prst="rect">
            <a:avLst/>
          </a:prstGeom>
          <a:noFill/>
        </p:spPr>
        <p:txBody>
          <a:bodyPr wrap="square" rtlCol="0">
            <a:spAutoFit/>
          </a:bodyPr>
          <a:lstStyle/>
          <a:p>
            <a:r>
              <a:rPr lang="zh-CN" altLang="en-US"/>
              <a:t>确认无误后，点击</a:t>
            </a:r>
            <a:r>
              <a:rPr lang="en-US" altLang="zh-CN"/>
              <a:t>“</a:t>
            </a:r>
            <a:r>
              <a:rPr lang="zh-CN" altLang="en-US">
                <a:sym typeface="+mn-ea"/>
              </a:rPr>
              <a:t>返回</a:t>
            </a:r>
            <a:r>
              <a:rPr lang="en-US" altLang="zh-CN"/>
              <a:t>”</a:t>
            </a:r>
            <a:endParaRPr lang="zh-CN" altLang="en-US"/>
          </a:p>
        </p:txBody>
      </p:sp>
      <p:sp>
        <p:nvSpPr>
          <p:cNvPr id="11" name="文本框 10"/>
          <p:cNvSpPr txBox="1"/>
          <p:nvPr/>
        </p:nvSpPr>
        <p:spPr>
          <a:xfrm>
            <a:off x="8279130" y="1182370"/>
            <a:ext cx="882015" cy="1476375"/>
          </a:xfrm>
          <a:prstGeom prst="rect">
            <a:avLst/>
          </a:prstGeom>
          <a:noFill/>
        </p:spPr>
        <p:txBody>
          <a:bodyPr wrap="square" rtlCol="0">
            <a:spAutoFit/>
          </a:bodyPr>
          <a:lstStyle/>
          <a:p>
            <a:r>
              <a:rPr lang="zh-CN" altLang="en-US"/>
              <a:t>点击</a:t>
            </a:r>
            <a:r>
              <a:rPr lang="en-US" altLang="zh-CN"/>
              <a:t>“</a:t>
            </a:r>
            <a:r>
              <a:rPr lang="zh-CN" altLang="en-US">
                <a:sym typeface="+mn-ea"/>
              </a:rPr>
              <a:t>保存</a:t>
            </a:r>
            <a:r>
              <a:rPr lang="en-US" altLang="zh-CN"/>
              <a:t>”</a:t>
            </a:r>
            <a:r>
              <a:rPr lang="zh-CN" altLang="en-US"/>
              <a:t>，则申报数据暂存</a:t>
            </a:r>
          </a:p>
        </p:txBody>
      </p:sp>
      <p:sp>
        <p:nvSpPr>
          <p:cNvPr id="12" name="文本框 11"/>
          <p:cNvSpPr txBox="1"/>
          <p:nvPr/>
        </p:nvSpPr>
        <p:spPr>
          <a:xfrm>
            <a:off x="8279130" y="3610610"/>
            <a:ext cx="1042670" cy="922020"/>
          </a:xfrm>
          <a:prstGeom prst="rect">
            <a:avLst/>
          </a:prstGeom>
          <a:noFill/>
        </p:spPr>
        <p:txBody>
          <a:bodyPr wrap="square" rtlCol="0">
            <a:spAutoFit/>
          </a:bodyPr>
          <a:lstStyle/>
          <a:p>
            <a:r>
              <a:rPr lang="zh-CN" altLang="en-US"/>
              <a:t>也可以直接点击</a:t>
            </a:r>
            <a:r>
              <a:rPr lang="en-US" altLang="zh-CN"/>
              <a:t>“</a:t>
            </a:r>
            <a:r>
              <a:rPr lang="zh-CN" altLang="en-US"/>
              <a:t>提交</a:t>
            </a:r>
            <a:r>
              <a:rPr lang="en-US" altLang="zh-CN"/>
              <a:t>”</a:t>
            </a:r>
          </a:p>
        </p:txBody>
      </p:sp>
      <p:pic>
        <p:nvPicPr>
          <p:cNvPr id="3" name="图片 2"/>
          <p:cNvPicPr>
            <a:picLocks noChangeAspect="1"/>
          </p:cNvPicPr>
          <p:nvPr/>
        </p:nvPicPr>
        <p:blipFill>
          <a:blip r:embed="rId3"/>
          <a:stretch>
            <a:fillRect/>
          </a:stretch>
        </p:blipFill>
        <p:spPr>
          <a:xfrm>
            <a:off x="1200150" y="1300480"/>
            <a:ext cx="2764027" cy="4680000"/>
          </a:xfrm>
          <a:prstGeom prst="rect">
            <a:avLst/>
          </a:prstGeom>
        </p:spPr>
      </p:pic>
      <p:pic>
        <p:nvPicPr>
          <p:cNvPr id="13" name="图片 12"/>
          <p:cNvPicPr>
            <a:picLocks noChangeAspect="1"/>
          </p:cNvPicPr>
          <p:nvPr/>
        </p:nvPicPr>
        <p:blipFill>
          <a:blip r:embed="rId4"/>
          <a:stretch>
            <a:fillRect/>
          </a:stretch>
        </p:blipFill>
        <p:spPr>
          <a:xfrm>
            <a:off x="5270500" y="1300480"/>
            <a:ext cx="2758986" cy="4680000"/>
          </a:xfrm>
          <a:prstGeom prst="rect">
            <a:avLst/>
          </a:prstGeom>
        </p:spPr>
      </p:pic>
      <p:sp>
        <p:nvSpPr>
          <p:cNvPr id="15" name="文本框 14"/>
          <p:cNvSpPr txBox="1"/>
          <p:nvPr/>
        </p:nvSpPr>
        <p:spPr>
          <a:xfrm>
            <a:off x="216535" y="3581400"/>
            <a:ext cx="899160" cy="1476375"/>
          </a:xfrm>
          <a:prstGeom prst="rect">
            <a:avLst/>
          </a:prstGeom>
          <a:noFill/>
        </p:spPr>
        <p:txBody>
          <a:bodyPr wrap="square" rtlCol="0">
            <a:spAutoFit/>
          </a:bodyPr>
          <a:lstStyle/>
          <a:p>
            <a:r>
              <a:rPr lang="zh-CN" altLang="en-US"/>
              <a:t>收入、专项扣除等都需要自行填写</a:t>
            </a:r>
          </a:p>
        </p:txBody>
      </p:sp>
      <p:pic>
        <p:nvPicPr>
          <p:cNvPr id="4" name="图片 3"/>
          <p:cNvPicPr>
            <a:picLocks noChangeAspect="1"/>
          </p:cNvPicPr>
          <p:nvPr/>
        </p:nvPicPr>
        <p:blipFill>
          <a:blip r:embed="rId5"/>
          <a:stretch>
            <a:fillRect/>
          </a:stretch>
        </p:blipFill>
        <p:spPr>
          <a:xfrm>
            <a:off x="9161145" y="1322705"/>
            <a:ext cx="2847975" cy="4657725"/>
          </a:xfrm>
          <a:prstGeom prst="rect">
            <a:avLst/>
          </a:prstGeom>
        </p:spPr>
      </p:pic>
    </p:spTree>
  </p:cSld>
  <p:clrMapOvr>
    <a:masterClrMapping/>
  </p:clrMapOvr>
  <p:transition spd="slow">
    <p:cove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内容占位符 2"/>
          <p:cNvSpPr>
            <a:spLocks noGrp="1"/>
          </p:cNvSpPr>
          <p:nvPr>
            <p:ph idx="1"/>
          </p:nvPr>
        </p:nvSpPr>
        <p:spPr>
          <a:xfrm>
            <a:off x="838200" y="1825625"/>
            <a:ext cx="10129838" cy="4351338"/>
          </a:xfrm>
        </p:spPr>
        <p:txBody>
          <a:bodyPr vert="horz" wrap="square" lIns="91440" tIns="45720" rIns="91440" bIns="45720" anchor="t"/>
          <a:lstStyle/>
          <a:p>
            <a:pPr eaLnBrk="1" hangingPunct="1">
              <a:lnSpc>
                <a:spcPct val="150000"/>
              </a:lnSpc>
              <a:buFont typeface="Wingdings" panose="05000000000000000000" pitchFamily="2" charset="2"/>
              <a:buChar char="Ø"/>
            </a:pPr>
            <a:r>
              <a:rPr lang="zh-CN" altLang="en-US" sz="2400" dirty="0"/>
              <a:t> </a:t>
            </a:r>
            <a:r>
              <a:rPr lang="zh-CN" altLang="en-US" sz="2400" b="1" dirty="0"/>
              <a:t>划重点</a:t>
            </a:r>
            <a:r>
              <a:rPr lang="en-US" altLang="zh-CN" sz="2400" b="1" dirty="0"/>
              <a:t>1</a:t>
            </a:r>
            <a:r>
              <a:rPr lang="zh-CN" altLang="en-US" sz="2400" b="1" dirty="0"/>
              <a:t>：今年收入只能申诉和增加，不能进行删除</a:t>
            </a:r>
          </a:p>
          <a:p>
            <a:pPr eaLnBrk="1" hangingPunct="1">
              <a:lnSpc>
                <a:spcPct val="150000"/>
              </a:lnSpc>
              <a:buFont typeface="Wingdings" panose="05000000000000000000" pitchFamily="2" charset="2"/>
              <a:buChar char="Ø"/>
            </a:pPr>
            <a:r>
              <a:rPr lang="zh-CN" altLang="en-US" sz="2400" b="1" dirty="0"/>
              <a:t>划重点</a:t>
            </a:r>
            <a:r>
              <a:rPr lang="en-US" altLang="zh-CN" sz="2400" b="1" dirty="0"/>
              <a:t>2</a:t>
            </a:r>
            <a:r>
              <a:rPr lang="zh-CN" altLang="en-US" sz="2400" b="1" dirty="0"/>
              <a:t>：新增了综合所得与经营所得重复扣除费用校验</a:t>
            </a:r>
            <a:endParaRPr lang="zh-CN" altLang="en-US" sz="2400" dirty="0"/>
          </a:p>
        </p:txBody>
      </p:sp>
      <p:sp>
        <p:nvSpPr>
          <p:cNvPr id="43011" name="矩形 39"/>
          <p:cNvSpPr/>
          <p:nvPr/>
        </p:nvSpPr>
        <p:spPr>
          <a:xfrm>
            <a:off x="838200" y="388938"/>
            <a:ext cx="6062663" cy="579120"/>
          </a:xfrm>
          <a:prstGeom prst="rect">
            <a:avLst/>
          </a:prstGeom>
          <a:solidFill>
            <a:schemeClr val="accent1"/>
          </a:solidFill>
          <a:ln w="9525">
            <a:noFill/>
          </a:ln>
        </p:spPr>
        <p:txBody>
          <a:bodyPr>
            <a:spAutoFit/>
          </a:bodyPr>
          <a:lstStyle/>
          <a:p>
            <a:pPr eaLnBrk="1" hangingPunct="1"/>
            <a:r>
              <a:rPr lang="en-US" altLang="zh-CN"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2020</a:t>
            </a: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年变化</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98830" y="1398270"/>
            <a:ext cx="11122660" cy="1040765"/>
          </a:xfrm>
          <a:prstGeom prst="rect">
            <a:avLst/>
          </a:prstGeom>
        </p:spPr>
        <p:txBody>
          <a:bodyPr wrap="square" lIns="121917" tIns="60958" rIns="121917" bIns="60958">
            <a:spAutoFit/>
          </a:bodyPr>
          <a:lstStyle/>
          <a:p>
            <a:pPr algn="just">
              <a:lnSpc>
                <a:spcPts val="3600"/>
              </a:lnSpc>
              <a:defRPr/>
            </a:pPr>
            <a:endParaRPr lang="zh-CN" altLang="zh-CN" sz="2800" dirty="0">
              <a:latin typeface="微软雅黑" panose="020B0503020204020204" pitchFamily="34" charset="-122"/>
              <a:ea typeface="微软雅黑" panose="020B0503020204020204" pitchFamily="34" charset="-122"/>
              <a:sym typeface="+mn-ea"/>
            </a:endParaRPr>
          </a:p>
          <a:p>
            <a:pPr algn="just">
              <a:lnSpc>
                <a:spcPts val="3600"/>
              </a:lnSpc>
              <a:defRPr/>
            </a:pPr>
            <a:endParaRPr lang="zh-CN" altLang="en-US" sz="2800" dirty="0"/>
          </a:p>
        </p:txBody>
      </p:sp>
      <p:sp>
        <p:nvSpPr>
          <p:cNvPr id="9" name="文本框 8"/>
          <p:cNvSpPr txBox="1"/>
          <p:nvPr/>
        </p:nvSpPr>
        <p:spPr>
          <a:xfrm>
            <a:off x="156845" y="1506220"/>
            <a:ext cx="5367020" cy="2743200"/>
          </a:xfrm>
          <a:prstGeom prst="rect">
            <a:avLst/>
          </a:prstGeom>
          <a:noFill/>
        </p:spPr>
        <p:txBody>
          <a:bodyPr wrap="square" rtlCol="0">
            <a:spAutoFit/>
          </a:bodyPr>
          <a:lstStyle/>
          <a:p>
            <a:r>
              <a:rPr sz="2800" b="1">
                <a:latin typeface="微软雅黑" panose="020B0503020204020204" pitchFamily="34" charset="-122"/>
                <a:ea typeface="微软雅黑" panose="020B0503020204020204" pitchFamily="34" charset="-122"/>
              </a:rPr>
              <a:t>申报查询</a:t>
            </a:r>
          </a:p>
          <a:p>
            <a:pPr eaLnBrk="1" latinLnBrk="0" hangingPunct="1">
              <a:lnSpc>
                <a:spcPct val="150000"/>
              </a:lnSpc>
            </a:pPr>
            <a:r>
              <a:rPr sz="2400">
                <a:latin typeface="华文宋体" panose="02010600040101010101" charset="-122"/>
                <a:ea typeface="华文宋体" panose="02010600040101010101" charset="-122"/>
                <a:cs typeface="华文宋体" panose="02010600040101010101" charset="-122"/>
              </a:rPr>
              <a:t>查询方式：首页——【我要查询】——【申报信息查询】——【申报查询】。</a:t>
            </a:r>
          </a:p>
          <a:p>
            <a:pPr eaLnBrk="1" latinLnBrk="0" hangingPunct="1">
              <a:lnSpc>
                <a:spcPct val="150000"/>
              </a:lnSpc>
            </a:pPr>
            <a:endParaRPr sz="2400">
              <a:latin typeface="华文宋体" panose="02010600040101010101" charset="-122"/>
              <a:ea typeface="华文宋体" panose="02010600040101010101" charset="-122"/>
              <a:cs typeface="华文宋体" panose="02010600040101010101" charset="-122"/>
            </a:endParaRPr>
          </a:p>
          <a:p>
            <a:pPr eaLnBrk="1" latinLnBrk="0" hangingPunct="1">
              <a:lnSpc>
                <a:spcPct val="150000"/>
              </a:lnSpc>
            </a:pPr>
            <a:endParaRPr sz="2400">
              <a:latin typeface="华文宋体" panose="02010600040101010101" charset="-122"/>
              <a:ea typeface="华文宋体" panose="02010600040101010101" charset="-122"/>
              <a:cs typeface="华文宋体" panose="02010600040101010101" charset="-122"/>
            </a:endParaRPr>
          </a:p>
        </p:txBody>
      </p:sp>
      <p:pic>
        <p:nvPicPr>
          <p:cNvPr id="4" name="图片 3" descr="2"/>
          <p:cNvPicPr>
            <a:picLocks noChangeAspect="1"/>
          </p:cNvPicPr>
          <p:nvPr/>
        </p:nvPicPr>
        <p:blipFill>
          <a:blip r:embed="rId3"/>
          <a:stretch>
            <a:fillRect/>
          </a:stretch>
        </p:blipFill>
        <p:spPr>
          <a:xfrm>
            <a:off x="5789930" y="946785"/>
            <a:ext cx="2861932" cy="5400000"/>
          </a:xfrm>
          <a:prstGeom prst="rect">
            <a:avLst/>
          </a:prstGeom>
        </p:spPr>
      </p:pic>
      <p:pic>
        <p:nvPicPr>
          <p:cNvPr id="3" name="图片 2"/>
          <p:cNvPicPr>
            <a:picLocks noChangeAspect="1"/>
          </p:cNvPicPr>
          <p:nvPr/>
        </p:nvPicPr>
        <p:blipFill>
          <a:blip r:embed="rId4"/>
          <a:stretch>
            <a:fillRect/>
          </a:stretch>
        </p:blipFill>
        <p:spPr>
          <a:xfrm>
            <a:off x="9264015" y="946785"/>
            <a:ext cx="2454873" cy="5400000"/>
          </a:xfrm>
          <a:prstGeom prst="rect">
            <a:avLst/>
          </a:prstGeom>
        </p:spPr>
      </p:pic>
    </p:spTree>
  </p:cSld>
  <p:clrMapOvr>
    <a:masterClrMapping/>
  </p:clrMapOvr>
  <p:transition spd="slow">
    <p:cove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组合 5121"/>
          <p:cNvGrpSpPr/>
          <p:nvPr/>
        </p:nvGrpSpPr>
        <p:grpSpPr>
          <a:xfrm>
            <a:off x="8383588" y="992188"/>
            <a:ext cx="3011487" cy="3236912"/>
            <a:chOff x="0" y="0"/>
            <a:chExt cx="5279" cy="6366"/>
          </a:xfrm>
        </p:grpSpPr>
        <p:sp>
          <p:nvSpPr>
            <p:cNvPr id="52232" name="îŝḷîḓé-Hexagon 2"/>
            <p:cNvSpPr/>
            <p:nvPr/>
          </p:nvSpPr>
          <p:spPr>
            <a:xfrm>
              <a:off x="0" y="1363"/>
              <a:ext cx="2767" cy="2385"/>
            </a:xfrm>
            <a:prstGeom prst="hexagon">
              <a:avLst>
                <a:gd name="adj" fmla="val 24996"/>
                <a:gd name="vf" fmla="val 115470"/>
              </a:avLst>
            </a:prstGeom>
            <a:blipFill rotWithShape="1">
              <a:blip r:embed="rId2"/>
              <a:stretch>
                <a:fillRect/>
              </a:stretch>
            </a:blipFill>
            <a:ln w="12700">
              <a:noFill/>
            </a:ln>
          </p:spPr>
          <p:txBody>
            <a:bodyPr anchor="ctr"/>
            <a:lstStyle/>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sp>
          <p:nvSpPr>
            <p:cNvPr id="52233" name="îŝḷîḓé-Hexagon 3"/>
            <p:cNvSpPr/>
            <p:nvPr/>
          </p:nvSpPr>
          <p:spPr>
            <a:xfrm>
              <a:off x="0" y="3982"/>
              <a:ext cx="2767" cy="2385"/>
            </a:xfrm>
            <a:prstGeom prst="hexagon">
              <a:avLst>
                <a:gd name="adj" fmla="val 24996"/>
                <a:gd name="vf" fmla="val 115470"/>
              </a:avLst>
            </a:prstGeom>
            <a:blipFill rotWithShape="1">
              <a:blip r:embed="rId3"/>
              <a:stretch>
                <a:fillRect/>
              </a:stretch>
            </a:blipFill>
            <a:ln w="12700">
              <a:noFill/>
            </a:ln>
          </p:spPr>
          <p:txBody>
            <a:bodyPr anchor="ctr"/>
            <a:lstStyle/>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sp>
          <p:nvSpPr>
            <p:cNvPr id="52234" name="îŝḷîḓé-Hexagon 4"/>
            <p:cNvSpPr/>
            <p:nvPr/>
          </p:nvSpPr>
          <p:spPr>
            <a:xfrm>
              <a:off x="2513" y="0"/>
              <a:ext cx="2767" cy="2385"/>
            </a:xfrm>
            <a:prstGeom prst="hexagon">
              <a:avLst>
                <a:gd name="adj" fmla="val 24996"/>
                <a:gd name="vf" fmla="val 115470"/>
              </a:avLst>
            </a:prstGeom>
            <a:blipFill rotWithShape="1">
              <a:blip r:embed="rId4"/>
              <a:stretch>
                <a:fillRect/>
              </a:stretch>
            </a:blipFill>
            <a:ln w="12700">
              <a:noFill/>
            </a:ln>
          </p:spPr>
          <p:txBody>
            <a:bodyPr anchor="ctr"/>
            <a:lstStyle/>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sp>
          <p:nvSpPr>
            <p:cNvPr id="52235" name="îŝḷîḓé-Hexagon 5"/>
            <p:cNvSpPr/>
            <p:nvPr/>
          </p:nvSpPr>
          <p:spPr>
            <a:xfrm>
              <a:off x="2513" y="2619"/>
              <a:ext cx="2767" cy="2385"/>
            </a:xfrm>
            <a:prstGeom prst="hexagon">
              <a:avLst>
                <a:gd name="adj" fmla="val 24996"/>
                <a:gd name="vf" fmla="val 115470"/>
              </a:avLst>
            </a:prstGeom>
            <a:blipFill rotWithShape="1">
              <a:blip r:embed="rId5"/>
              <a:stretch>
                <a:fillRect/>
              </a:stretch>
            </a:blipFill>
            <a:ln w="12700">
              <a:noFill/>
            </a:ln>
          </p:spPr>
          <p:txBody>
            <a:bodyPr anchor="ctr"/>
            <a:lstStyle/>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grpSp>
      <p:sp>
        <p:nvSpPr>
          <p:cNvPr id="52227" name="îŝḷîḓé-Straight Connector 6"/>
          <p:cNvSpPr/>
          <p:nvPr/>
        </p:nvSpPr>
        <p:spPr>
          <a:xfrm>
            <a:off x="8016875" y="1020763"/>
            <a:ext cx="1588" cy="3171825"/>
          </a:xfrm>
          <a:prstGeom prst="line">
            <a:avLst/>
          </a:prstGeom>
          <a:ln w="6350" cap="flat" cmpd="sng">
            <a:solidFill>
              <a:srgbClr val="A5A5A5"/>
            </a:solidFill>
            <a:prstDash val="solid"/>
            <a:miter/>
            <a:headEnd type="none" w="med" len="med"/>
            <a:tailEnd type="none" w="med" len="med"/>
          </a:ln>
        </p:spPr>
      </p:sp>
      <p:grpSp>
        <p:nvGrpSpPr>
          <p:cNvPr id="52228" name="组合 5127"/>
          <p:cNvGrpSpPr/>
          <p:nvPr/>
        </p:nvGrpSpPr>
        <p:grpSpPr>
          <a:xfrm>
            <a:off x="815975" y="3876675"/>
            <a:ext cx="7058025" cy="1754188"/>
            <a:chOff x="0" y="0"/>
            <a:chExt cx="9364" cy="2124"/>
          </a:xfrm>
        </p:grpSpPr>
        <p:sp>
          <p:nvSpPr>
            <p:cNvPr id="52229" name="矩形 12"/>
            <p:cNvSpPr/>
            <p:nvPr/>
          </p:nvSpPr>
          <p:spPr>
            <a:xfrm>
              <a:off x="1577" y="0"/>
              <a:ext cx="7787" cy="2124"/>
            </a:xfrm>
            <a:prstGeom prst="rect">
              <a:avLst/>
            </a:prstGeom>
            <a:noFill/>
            <a:ln w="9525">
              <a:noFill/>
            </a:ln>
          </p:spPr>
          <p:txBody>
            <a:bodyPr>
              <a:spAutoFit/>
            </a:bodyPr>
            <a:lstStyle/>
            <a:p>
              <a:pPr>
                <a:lnSpc>
                  <a:spcPct val="150000"/>
                </a:lnSpc>
              </a:pPr>
              <a:r>
                <a:rPr lang="zh-CN" altLang="en-US" sz="3600" b="1" dirty="0">
                  <a:latin typeface="微软雅黑" panose="020B0503020204020204" pitchFamily="34" charset="-122"/>
                  <a:sym typeface="微软雅黑" panose="020B0503020204020204" pitchFamily="34" charset="-122"/>
                </a:rPr>
                <a:t>自行申报</a:t>
              </a:r>
            </a:p>
            <a:p>
              <a:pPr>
                <a:lnSpc>
                  <a:spcPct val="150000"/>
                </a:lnSpc>
              </a:pPr>
              <a:r>
                <a:rPr lang="zh-CN" altLang="zh-CN" sz="3600" dirty="0">
                  <a:latin typeface="微软雅黑" panose="020B0503020204020204" pitchFamily="34" charset="-122"/>
                  <a:sym typeface="微软雅黑" panose="020B0503020204020204" pitchFamily="34" charset="-122"/>
                </a:rPr>
                <a:t>网页</a:t>
              </a:r>
              <a:r>
                <a:rPr lang="en-US" altLang="zh-CN" sz="3600" dirty="0">
                  <a:latin typeface="微软雅黑" panose="020B0503020204020204" pitchFamily="34" charset="-122"/>
                  <a:sym typeface="微软雅黑" panose="020B0503020204020204" pitchFamily="34" charset="-122"/>
                </a:rPr>
                <a:t>Web</a:t>
              </a:r>
              <a:r>
                <a:rPr lang="zh-CN" altLang="en-US" sz="3600" dirty="0">
                  <a:latin typeface="微软雅黑" panose="020B0503020204020204" pitchFamily="34" charset="-122"/>
                  <a:sym typeface="微软雅黑" panose="020B0503020204020204" pitchFamily="34" charset="-122"/>
                </a:rPr>
                <a:t>端 操作流程</a:t>
              </a:r>
            </a:p>
          </p:txBody>
        </p:sp>
        <p:sp>
          <p:nvSpPr>
            <p:cNvPr id="52230" name="圆角矩形 17"/>
            <p:cNvSpPr/>
            <p:nvPr/>
          </p:nvSpPr>
          <p:spPr>
            <a:xfrm rot="2700000">
              <a:off x="204" y="203"/>
              <a:ext cx="930" cy="930"/>
            </a:xfrm>
            <a:prstGeom prst="roundRect">
              <a:avLst>
                <a:gd name="adj" fmla="val 16667"/>
              </a:avLst>
            </a:prstGeom>
            <a:solidFill>
              <a:srgbClr val="34B2E4"/>
            </a:solidFill>
            <a:ln w="12700">
              <a:noFill/>
            </a:ln>
          </p:spPr>
          <p:txBody>
            <a:bodyPr anchor="ctr"/>
            <a:lstStyle/>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sp>
          <p:nvSpPr>
            <p:cNvPr id="52231" name="圆角矩形 18"/>
            <p:cNvSpPr/>
            <p:nvPr/>
          </p:nvSpPr>
          <p:spPr>
            <a:xfrm rot="2700000">
              <a:off x="0" y="203"/>
              <a:ext cx="930" cy="930"/>
            </a:xfrm>
            <a:prstGeom prst="roundRect">
              <a:avLst>
                <a:gd name="adj" fmla="val 16667"/>
              </a:avLst>
            </a:prstGeom>
            <a:solidFill>
              <a:schemeClr val="bg1"/>
            </a:solidFill>
            <a:ln w="12700">
              <a:noFill/>
            </a:ln>
          </p:spPr>
          <p:txBody>
            <a:bodyPr anchor="ctr"/>
            <a:lstStyle/>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gr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1345" y="165100"/>
            <a:ext cx="10320655" cy="384175"/>
          </a:xfrm>
        </p:spPr>
        <p:txBody>
          <a:bodyPr/>
          <a:lstStyle/>
          <a:p>
            <a:pPr>
              <a:defRPr/>
            </a:pPr>
            <a:r>
              <a:rPr lang="zh-CN" altLang="en-US" sz="2700" b="1" dirty="0"/>
              <a:t>   </a:t>
            </a:r>
          </a:p>
        </p:txBody>
      </p:sp>
      <p:sp>
        <p:nvSpPr>
          <p:cNvPr id="155651" name="Text Placeholder 3"/>
          <p:cNvSpPr txBox="1">
            <a:spLocks noChangeArrowheads="1"/>
          </p:cNvSpPr>
          <p:nvPr/>
        </p:nvSpPr>
        <p:spPr bwMode="auto">
          <a:xfrm>
            <a:off x="554355" y="925513"/>
            <a:ext cx="7008813" cy="409575"/>
          </a:xfrm>
          <a:prstGeom prst="rect">
            <a:avLst/>
          </a:prstGeom>
          <a:noFill/>
          <a:ln w="9525">
            <a:noFill/>
            <a:miter lim="800000"/>
          </a:ln>
        </p:spPr>
        <p:txBody>
          <a:bodyPr lIns="0" tIns="0" rIns="0" bIns="0" anchor="ctr"/>
          <a:lstStyle/>
          <a:p>
            <a:pPr algn="ctr">
              <a:lnSpc>
                <a:spcPct val="90000"/>
              </a:lnSpc>
              <a:spcBef>
                <a:spcPts val="1340"/>
              </a:spcBef>
            </a:pPr>
            <a:r>
              <a:rPr lang="en-US" altLang="zh-CN" sz="3200" b="1">
                <a:solidFill>
                  <a:srgbClr val="FFFFFF"/>
                </a:solidFill>
                <a:latin typeface="微软雅黑" panose="020B0503020204020204" pitchFamily="34" charset="-122"/>
                <a:ea typeface="微软雅黑" panose="020B0503020204020204" pitchFamily="34" charset="-122"/>
              </a:rPr>
              <a:t>WEB</a:t>
            </a:r>
            <a:r>
              <a:rPr lang="zh-CN" altLang="en-US" sz="3200" b="1">
                <a:solidFill>
                  <a:srgbClr val="FFFFFF"/>
                </a:solidFill>
                <a:latin typeface="微软雅黑" panose="020B0503020204020204" pitchFamily="34" charset="-122"/>
                <a:ea typeface="微软雅黑" panose="020B0503020204020204" pitchFamily="34" charset="-122"/>
              </a:rPr>
              <a:t>端</a:t>
            </a:r>
          </a:p>
        </p:txBody>
      </p:sp>
      <p:sp>
        <p:nvSpPr>
          <p:cNvPr id="5" name="文本框 4"/>
          <p:cNvSpPr txBox="1"/>
          <p:nvPr/>
        </p:nvSpPr>
        <p:spPr>
          <a:xfrm>
            <a:off x="713740" y="737235"/>
            <a:ext cx="9603740" cy="2276475"/>
          </a:xfrm>
          <a:prstGeom prst="rect">
            <a:avLst/>
          </a:prstGeom>
          <a:noFill/>
        </p:spPr>
        <p:txBody>
          <a:bodyPr wrap="square" rtlCol="0">
            <a:spAutoFit/>
          </a:bodyPr>
          <a:lstStyle/>
          <a:p>
            <a:r>
              <a:rPr lang="en-US" altLang="zh-CN" sz="2800" b="1">
                <a:latin typeface="微软雅黑" panose="020B0503020204020204" pitchFamily="34" charset="-122"/>
                <a:ea typeface="微软雅黑" panose="020B0503020204020204" pitchFamily="34" charset="-122"/>
                <a:cs typeface="微软雅黑" panose="020B0503020204020204" pitchFamily="34" charset="-122"/>
              </a:rPr>
              <a:t>web</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端入口</a:t>
            </a:r>
          </a:p>
          <a:p>
            <a:pPr eaLnBrk="1" latinLnBrk="0" hangingPunct="1">
              <a:lnSpc>
                <a:spcPct val="150000"/>
              </a:lnSpc>
            </a:pPr>
            <a:r>
              <a:rPr lang="zh-CN" altLang="en-US" sz="2400">
                <a:latin typeface="华文宋体" panose="02010600040101010101" charset="-122"/>
                <a:ea typeface="华文宋体" panose="02010600040101010101" charset="-122"/>
                <a:cs typeface="华文宋体" panose="02010600040101010101" charset="-122"/>
              </a:rPr>
              <a:t>纳税人可通过访问安徽省税务局门户网站首页或登录电子税务局后，点击自然人办税服务平台链接登录。</a:t>
            </a:r>
            <a:r>
              <a:rPr lang="zh-CN" altLang="en-US" sz="2400">
                <a:sym typeface="+mn-ea"/>
              </a:rPr>
              <a:t>（</a:t>
            </a:r>
            <a:r>
              <a:rPr lang="en-US" altLang="zh-CN" sz="2400">
                <a:sym typeface="+mn-ea"/>
              </a:rPr>
              <a:t>https://etax.chinatax.gov.cn/</a:t>
            </a:r>
            <a:r>
              <a:rPr lang="zh-CN" altLang="en-US" sz="2400">
                <a:sym typeface="+mn-ea"/>
              </a:rPr>
              <a:t>）</a:t>
            </a:r>
            <a:endParaRPr lang="zh-CN" altLang="en-US" sz="2400">
              <a:latin typeface="华文宋体" panose="02010600040101010101" charset="-122"/>
              <a:ea typeface="华文宋体" panose="02010600040101010101" charset="-122"/>
              <a:cs typeface="华文宋体" panose="02010600040101010101" charset="-122"/>
            </a:endParaRPr>
          </a:p>
          <a:p>
            <a:pPr eaLnBrk="1" latinLnBrk="0" hangingPunct="1">
              <a:lnSpc>
                <a:spcPct val="150000"/>
              </a:lnSpc>
            </a:pPr>
            <a:endParaRPr lang="zh-CN" altLang="en-US" sz="2800" b="1">
              <a:latin typeface="微软雅黑" panose="020B0503020204020204" pitchFamily="34" charset="-122"/>
              <a:ea typeface="微软雅黑" panose="020B0503020204020204" pitchFamily="34" charset="-122"/>
              <a:cs typeface="华文宋体" panose="02010600040101010101" charset="-122"/>
            </a:endParaRPr>
          </a:p>
        </p:txBody>
      </p:sp>
      <p:pic>
        <p:nvPicPr>
          <p:cNvPr id="14" name="图片 13"/>
          <p:cNvPicPr>
            <a:picLocks noChangeAspect="1"/>
          </p:cNvPicPr>
          <p:nvPr/>
        </p:nvPicPr>
        <p:blipFill>
          <a:blip r:embed="rId3"/>
          <a:stretch>
            <a:fillRect/>
          </a:stretch>
        </p:blipFill>
        <p:spPr>
          <a:xfrm>
            <a:off x="1855470" y="2420620"/>
            <a:ext cx="7319645" cy="3831590"/>
          </a:xfrm>
          <a:prstGeom prst="rect">
            <a:avLst/>
          </a:prstGeom>
        </p:spPr>
      </p:pic>
    </p:spTree>
  </p:cSld>
  <p:clrMapOvr>
    <a:masterClrMapping/>
  </p:clrMapOvr>
  <p:transition spd="slow">
    <p:cove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1345" y="165100"/>
            <a:ext cx="10320655" cy="384175"/>
          </a:xfrm>
        </p:spPr>
        <p:txBody>
          <a:bodyPr/>
          <a:lstStyle/>
          <a:p>
            <a:pPr>
              <a:defRPr/>
            </a:pPr>
            <a:r>
              <a:rPr lang="zh-CN" altLang="en-US" sz="2700" b="1" dirty="0"/>
              <a:t> </a:t>
            </a:r>
          </a:p>
        </p:txBody>
      </p:sp>
      <p:sp>
        <p:nvSpPr>
          <p:cNvPr id="155651" name="Text Placeholder 3"/>
          <p:cNvSpPr txBox="1">
            <a:spLocks noChangeArrowheads="1"/>
          </p:cNvSpPr>
          <p:nvPr/>
        </p:nvSpPr>
        <p:spPr bwMode="auto">
          <a:xfrm>
            <a:off x="527050" y="925513"/>
            <a:ext cx="7008813" cy="409575"/>
          </a:xfrm>
          <a:prstGeom prst="rect">
            <a:avLst/>
          </a:prstGeom>
          <a:noFill/>
          <a:ln w="9525">
            <a:noFill/>
            <a:miter lim="800000"/>
          </a:ln>
        </p:spPr>
        <p:txBody>
          <a:bodyPr lIns="0" tIns="0" rIns="0" bIns="0" anchor="ctr"/>
          <a:lstStyle/>
          <a:p>
            <a:pPr algn="ctr">
              <a:lnSpc>
                <a:spcPct val="90000"/>
              </a:lnSpc>
              <a:spcBef>
                <a:spcPts val="1340"/>
              </a:spcBef>
            </a:pPr>
            <a:r>
              <a:rPr lang="en-US" altLang="zh-CN" sz="3200" b="1">
                <a:solidFill>
                  <a:srgbClr val="FFFFFF"/>
                </a:solidFill>
                <a:latin typeface="微软雅黑" panose="020B0503020204020204" pitchFamily="34" charset="-122"/>
                <a:ea typeface="微软雅黑" panose="020B0503020204020204" pitchFamily="34" charset="-122"/>
              </a:rPr>
              <a:t>WEB</a:t>
            </a:r>
            <a:r>
              <a:rPr lang="zh-CN" altLang="en-US" sz="3200" b="1">
                <a:solidFill>
                  <a:srgbClr val="FFFFFF"/>
                </a:solidFill>
                <a:latin typeface="微软雅黑" panose="020B0503020204020204" pitchFamily="34" charset="-122"/>
                <a:ea typeface="微软雅黑" panose="020B0503020204020204" pitchFamily="34" charset="-122"/>
              </a:rPr>
              <a:t>端</a:t>
            </a:r>
          </a:p>
        </p:txBody>
      </p:sp>
      <p:sp>
        <p:nvSpPr>
          <p:cNvPr id="3" name="文本框 2"/>
          <p:cNvSpPr txBox="1"/>
          <p:nvPr/>
        </p:nvSpPr>
        <p:spPr>
          <a:xfrm>
            <a:off x="527050" y="925195"/>
            <a:ext cx="7646035" cy="583565"/>
          </a:xfrm>
          <a:prstGeom prst="rect">
            <a:avLst/>
          </a:prstGeom>
          <a:noFill/>
        </p:spPr>
        <p:txBody>
          <a:bodyPr wrap="square" rtlCol="0">
            <a:spAutoFit/>
          </a:bodyPr>
          <a:lstStyle/>
          <a:p>
            <a:r>
              <a:rPr lang="en-US" altLang="zh-CN" sz="3200" b="1">
                <a:latin typeface="微软雅黑" panose="020B0503020204020204" pitchFamily="34" charset="-122"/>
                <a:ea typeface="微软雅黑" panose="020B0503020204020204" pitchFamily="34" charset="-122"/>
                <a:cs typeface="微软雅黑" panose="020B0503020204020204" pitchFamily="34" charset="-122"/>
                <a:sym typeface="+mn-ea"/>
              </a:rPr>
              <a:t>web</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sym typeface="+mn-ea"/>
              </a:rPr>
              <a:t>端登录方式</a:t>
            </a:r>
            <a:endParaRPr lang="zh-CN" altLang="en-US" sz="3200"/>
          </a:p>
        </p:txBody>
      </p:sp>
      <p:sp>
        <p:nvSpPr>
          <p:cNvPr id="5" name="文本框 4"/>
          <p:cNvSpPr txBox="1"/>
          <p:nvPr/>
        </p:nvSpPr>
        <p:spPr>
          <a:xfrm>
            <a:off x="330200" y="1920875"/>
            <a:ext cx="3071495" cy="4246245"/>
          </a:xfrm>
          <a:prstGeom prst="rect">
            <a:avLst/>
          </a:prstGeom>
          <a:noFill/>
        </p:spPr>
        <p:txBody>
          <a:bodyPr wrap="square" rtlCol="0">
            <a:spAutoFit/>
          </a:bodyPr>
          <a:lstStyle/>
          <a:p>
            <a:r>
              <a:rPr lang="zh-CN" altLang="en-US"/>
              <a:t>网页版有两种登录方式，分别为账号密码登录和扫码登录，默认为扫码登录。</a:t>
            </a:r>
          </a:p>
          <a:p>
            <a:r>
              <a:rPr lang="zh-CN" altLang="en-US"/>
              <a:t>       1. 账号密码登录</a:t>
            </a:r>
          </a:p>
          <a:p>
            <a:r>
              <a:rPr lang="zh-CN" altLang="en-US"/>
              <a:t>       用户注册时填写的手机号码或身份证件号码进行登录，其中使用外国护照注册的用户，证件号码不可作为账号进行登录。</a:t>
            </a:r>
          </a:p>
          <a:p>
            <a:r>
              <a:rPr lang="zh-CN" altLang="en-US"/>
              <a:t>       2.扫码登录</a:t>
            </a:r>
          </a:p>
          <a:p>
            <a:r>
              <a:rPr lang="zh-CN" altLang="en-US"/>
              <a:t>      下载了手机APP的用户，可通过手机APP上右上角的扫一扫功能扫描网页版的二维码来完成登录。</a:t>
            </a:r>
          </a:p>
          <a:p>
            <a:r>
              <a:rPr lang="zh-CN" altLang="en-US"/>
              <a:t>   </a:t>
            </a:r>
          </a:p>
        </p:txBody>
      </p:sp>
      <p:pic>
        <p:nvPicPr>
          <p:cNvPr id="6" name="图片 5"/>
          <p:cNvPicPr>
            <a:picLocks noChangeAspect="1"/>
          </p:cNvPicPr>
          <p:nvPr/>
        </p:nvPicPr>
        <p:blipFill>
          <a:blip r:embed="rId3"/>
          <a:stretch>
            <a:fillRect/>
          </a:stretch>
        </p:blipFill>
        <p:spPr>
          <a:xfrm>
            <a:off x="3748405" y="1820545"/>
            <a:ext cx="7434580" cy="4199255"/>
          </a:xfrm>
          <a:prstGeom prst="rect">
            <a:avLst/>
          </a:prstGeom>
        </p:spPr>
      </p:pic>
    </p:spTree>
  </p:cSld>
  <p:clrMapOvr>
    <a:masterClrMapping/>
  </p:clrMapOvr>
  <p:transition spd="slow">
    <p:cove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组合 1024"/>
          <p:cNvGrpSpPr>
            <a:grpSpLocks noChangeAspect="1"/>
          </p:cNvGrpSpPr>
          <p:nvPr/>
        </p:nvGrpSpPr>
        <p:grpSpPr>
          <a:xfrm>
            <a:off x="4089400" y="2286000"/>
            <a:ext cx="4572000" cy="1752600"/>
            <a:chOff x="0" y="0"/>
            <a:chExt cx="2880" cy="2880"/>
          </a:xfrm>
        </p:grpSpPr>
        <p:sp>
          <p:nvSpPr>
            <p:cNvPr id="53254" name="矩形 1026"/>
            <p:cNvSpPr>
              <a:spLocks noChangeAspect="1" noTextEdit="1"/>
            </p:cNvSpPr>
            <p:nvPr/>
          </p:nvSpPr>
          <p:spPr>
            <a:xfrm>
              <a:off x="0" y="0"/>
              <a:ext cx="2880" cy="2880"/>
            </a:xfrm>
            <a:prstGeom prst="rect">
              <a:avLst/>
            </a:prstGeom>
            <a:noFill/>
            <a:ln w="9525">
              <a:noFill/>
            </a:ln>
          </p:spPr>
          <p:txBody>
            <a:bodyPr/>
            <a:lstStyle/>
            <a:p>
              <a:endParaRPr lang="zh-CN" altLang="en-US"/>
            </a:p>
          </p:txBody>
        </p:sp>
      </p:grpSp>
      <p:sp>
        <p:nvSpPr>
          <p:cNvPr id="4" name="文本框 3"/>
          <p:cNvSpPr txBox="1"/>
          <p:nvPr/>
        </p:nvSpPr>
        <p:spPr>
          <a:xfrm>
            <a:off x="709930" y="283845"/>
            <a:ext cx="1808480" cy="583565"/>
          </a:xfrm>
          <a:prstGeom prst="rect">
            <a:avLst/>
          </a:prstGeom>
          <a:noFill/>
        </p:spPr>
        <p:txBody>
          <a:bodyPr wrap="none" rtlCol="0">
            <a:spAutoFit/>
          </a:bodyPr>
          <a:lstStyle/>
          <a:p>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申报入口</a:t>
            </a:r>
          </a:p>
        </p:txBody>
      </p:sp>
      <p:pic>
        <p:nvPicPr>
          <p:cNvPr id="5" name="图片 4"/>
          <p:cNvPicPr>
            <a:picLocks noChangeAspect="1"/>
          </p:cNvPicPr>
          <p:nvPr>
            <p:custDataLst>
              <p:tags r:id="rId1"/>
            </p:custDataLst>
          </p:nvPr>
        </p:nvPicPr>
        <p:blipFill>
          <a:blip r:embed="rId3"/>
          <a:stretch>
            <a:fillRect/>
          </a:stretch>
        </p:blipFill>
        <p:spPr>
          <a:xfrm>
            <a:off x="1073150" y="1202690"/>
            <a:ext cx="10045700" cy="4452620"/>
          </a:xfrm>
          <a:prstGeom prst="rect">
            <a:avLst/>
          </a:prstGeom>
        </p:spPr>
      </p:pic>
      <p:pic>
        <p:nvPicPr>
          <p:cNvPr id="6" name="图片 5"/>
          <p:cNvPicPr>
            <a:picLocks noChangeAspect="1"/>
          </p:cNvPicPr>
          <p:nvPr/>
        </p:nvPicPr>
        <p:blipFill>
          <a:blip r:embed="rId4"/>
          <a:stretch>
            <a:fillRect/>
          </a:stretch>
        </p:blipFill>
        <p:spPr>
          <a:xfrm>
            <a:off x="3676650" y="3282950"/>
            <a:ext cx="8299450" cy="3481070"/>
          </a:xfrm>
          <a:prstGeom prst="rect">
            <a:avLst/>
          </a:prstGeom>
        </p:spPr>
      </p:pic>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p:nvPr/>
        </p:nvSpPr>
        <p:spPr>
          <a:xfrm>
            <a:off x="828675" y="1655763"/>
            <a:ext cx="10175875" cy="1753235"/>
          </a:xfrm>
          <a:prstGeom prst="rect">
            <a:avLst/>
          </a:prstGeom>
          <a:noFill/>
          <a:ln w="9525">
            <a:noFill/>
          </a:ln>
        </p:spPr>
        <p:txBody>
          <a:bodyPr>
            <a:spAutoFit/>
          </a:bodyPr>
          <a:lstStyle/>
          <a:p>
            <a:pPr marL="342900" indent="-342900" eaLnBrk="1" hangingPunct="1">
              <a:lnSpc>
                <a:spcPct val="150000"/>
              </a:lnSpc>
            </a:pPr>
            <a:r>
              <a:rPr lang="en-US" altLang="zh-CN" sz="3600" dirty="0">
                <a:latin typeface="微软雅黑" panose="020B0503020204020204" pitchFamily="34" charset="-122"/>
                <a:sym typeface="微软雅黑" panose="020B0503020204020204" pitchFamily="34" charset="-122"/>
              </a:rPr>
              <a:t>WEB</a:t>
            </a:r>
            <a:r>
              <a:rPr lang="zh-CN" altLang="en-US" sz="3600" dirty="0">
                <a:latin typeface="微软雅黑" panose="020B0503020204020204" pitchFamily="34" charset="-122"/>
                <a:sym typeface="微软雅黑" panose="020B0503020204020204" pitchFamily="34" charset="-122"/>
              </a:rPr>
              <a:t>端操作最大优势在于体验性好，信息展示度强，后面的操作原理与</a:t>
            </a:r>
            <a:r>
              <a:rPr lang="en-US" altLang="zh-CN" sz="3600" dirty="0">
                <a:latin typeface="微软雅黑" panose="020B0503020204020204" pitchFamily="34" charset="-122"/>
                <a:sym typeface="微软雅黑" panose="020B0503020204020204" pitchFamily="34" charset="-122"/>
              </a:rPr>
              <a:t>APP</a:t>
            </a:r>
            <a:r>
              <a:rPr lang="zh-CN" altLang="en-US" sz="3600" dirty="0">
                <a:latin typeface="微软雅黑" panose="020B0503020204020204" pitchFamily="34" charset="-122"/>
                <a:sym typeface="微软雅黑" panose="020B0503020204020204" pitchFamily="34" charset="-122"/>
              </a:rPr>
              <a:t>一致，在此不赘述</a:t>
            </a:r>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组合 5121"/>
          <p:cNvGrpSpPr/>
          <p:nvPr/>
        </p:nvGrpSpPr>
        <p:grpSpPr>
          <a:xfrm>
            <a:off x="8383588" y="992188"/>
            <a:ext cx="3011487" cy="3236912"/>
            <a:chOff x="0" y="0"/>
            <a:chExt cx="5279" cy="6366"/>
          </a:xfrm>
        </p:grpSpPr>
        <p:sp>
          <p:nvSpPr>
            <p:cNvPr id="81928" name="îŝḷîḓé-Hexagon 2"/>
            <p:cNvSpPr/>
            <p:nvPr/>
          </p:nvSpPr>
          <p:spPr>
            <a:xfrm>
              <a:off x="0" y="1363"/>
              <a:ext cx="2767" cy="2385"/>
            </a:xfrm>
            <a:prstGeom prst="hexagon">
              <a:avLst>
                <a:gd name="adj" fmla="val 24996"/>
                <a:gd name="vf" fmla="val 115470"/>
              </a:avLst>
            </a:prstGeom>
            <a:blipFill rotWithShape="1">
              <a:blip r:embed="rId2"/>
              <a:stretch>
                <a:fillRect/>
              </a:stretch>
            </a:blipFill>
            <a:ln w="12700">
              <a:noFill/>
            </a:ln>
          </p:spPr>
          <p:txBody>
            <a:bodyPr anchor="ctr"/>
            <a:lstStyle/>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sp>
          <p:nvSpPr>
            <p:cNvPr id="81929" name="îŝḷîḓé-Hexagon 3"/>
            <p:cNvSpPr/>
            <p:nvPr/>
          </p:nvSpPr>
          <p:spPr>
            <a:xfrm>
              <a:off x="0" y="3982"/>
              <a:ext cx="2767" cy="2385"/>
            </a:xfrm>
            <a:prstGeom prst="hexagon">
              <a:avLst>
                <a:gd name="adj" fmla="val 24996"/>
                <a:gd name="vf" fmla="val 115470"/>
              </a:avLst>
            </a:prstGeom>
            <a:blipFill rotWithShape="1">
              <a:blip r:embed="rId3"/>
              <a:stretch>
                <a:fillRect/>
              </a:stretch>
            </a:blipFill>
            <a:ln w="12700">
              <a:noFill/>
            </a:ln>
          </p:spPr>
          <p:txBody>
            <a:bodyPr anchor="ctr"/>
            <a:lstStyle/>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sp>
          <p:nvSpPr>
            <p:cNvPr id="81930" name="îŝḷîḓé-Hexagon 4"/>
            <p:cNvSpPr/>
            <p:nvPr/>
          </p:nvSpPr>
          <p:spPr>
            <a:xfrm>
              <a:off x="2513" y="0"/>
              <a:ext cx="2767" cy="2385"/>
            </a:xfrm>
            <a:prstGeom prst="hexagon">
              <a:avLst>
                <a:gd name="adj" fmla="val 24996"/>
                <a:gd name="vf" fmla="val 115470"/>
              </a:avLst>
            </a:prstGeom>
            <a:blipFill rotWithShape="1">
              <a:blip r:embed="rId4"/>
              <a:stretch>
                <a:fillRect/>
              </a:stretch>
            </a:blipFill>
            <a:ln w="12700">
              <a:noFill/>
            </a:ln>
          </p:spPr>
          <p:txBody>
            <a:bodyPr anchor="ctr"/>
            <a:lstStyle/>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sp>
          <p:nvSpPr>
            <p:cNvPr id="81931" name="îŝḷîḓé-Hexagon 5"/>
            <p:cNvSpPr/>
            <p:nvPr/>
          </p:nvSpPr>
          <p:spPr>
            <a:xfrm>
              <a:off x="2513" y="2619"/>
              <a:ext cx="2767" cy="2385"/>
            </a:xfrm>
            <a:prstGeom prst="hexagon">
              <a:avLst>
                <a:gd name="adj" fmla="val 24996"/>
                <a:gd name="vf" fmla="val 115470"/>
              </a:avLst>
            </a:prstGeom>
            <a:blipFill rotWithShape="1">
              <a:blip r:embed="rId5"/>
              <a:stretch>
                <a:fillRect/>
              </a:stretch>
            </a:blipFill>
            <a:ln w="12700">
              <a:noFill/>
            </a:ln>
          </p:spPr>
          <p:txBody>
            <a:bodyPr anchor="ctr"/>
            <a:lstStyle/>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grpSp>
      <p:sp>
        <p:nvSpPr>
          <p:cNvPr id="81923" name="îŝḷîḓé-Straight Connector 6"/>
          <p:cNvSpPr/>
          <p:nvPr/>
        </p:nvSpPr>
        <p:spPr>
          <a:xfrm>
            <a:off x="8016875" y="1020763"/>
            <a:ext cx="1588" cy="3171825"/>
          </a:xfrm>
          <a:prstGeom prst="line">
            <a:avLst/>
          </a:prstGeom>
          <a:ln w="6350" cap="flat" cmpd="sng">
            <a:solidFill>
              <a:srgbClr val="A5A5A5"/>
            </a:solidFill>
            <a:prstDash val="solid"/>
            <a:miter/>
            <a:headEnd type="none" w="med" len="med"/>
            <a:tailEnd type="none" w="med" len="med"/>
          </a:ln>
        </p:spPr>
      </p:sp>
      <p:grpSp>
        <p:nvGrpSpPr>
          <p:cNvPr id="81924" name="组合 5127"/>
          <p:cNvGrpSpPr/>
          <p:nvPr/>
        </p:nvGrpSpPr>
        <p:grpSpPr>
          <a:xfrm>
            <a:off x="815975" y="3876675"/>
            <a:ext cx="7058025" cy="1752600"/>
            <a:chOff x="0" y="0"/>
            <a:chExt cx="9364" cy="2123"/>
          </a:xfrm>
        </p:grpSpPr>
        <p:sp>
          <p:nvSpPr>
            <p:cNvPr id="81925" name="矩形 12"/>
            <p:cNvSpPr/>
            <p:nvPr/>
          </p:nvSpPr>
          <p:spPr>
            <a:xfrm>
              <a:off x="1577" y="0"/>
              <a:ext cx="7787" cy="2123"/>
            </a:xfrm>
            <a:prstGeom prst="rect">
              <a:avLst/>
            </a:prstGeom>
            <a:noFill/>
            <a:ln w="9525">
              <a:noFill/>
            </a:ln>
          </p:spPr>
          <p:txBody>
            <a:bodyPr>
              <a:spAutoFit/>
            </a:bodyPr>
            <a:lstStyle/>
            <a:p>
              <a:pPr>
                <a:lnSpc>
                  <a:spcPct val="150000"/>
                </a:lnSpc>
              </a:pPr>
              <a:r>
                <a:rPr lang="zh-CN" altLang="en-US" sz="3600" b="1" dirty="0">
                  <a:latin typeface="微软雅黑" panose="020B0503020204020204" pitchFamily="34" charset="-122"/>
                </a:rPr>
                <a:t>集中申报</a:t>
              </a:r>
            </a:p>
            <a:p>
              <a:pPr>
                <a:lnSpc>
                  <a:spcPct val="150000"/>
                </a:lnSpc>
              </a:pPr>
              <a:r>
                <a:rPr lang="zh-CN" altLang="en-US" sz="3600" dirty="0">
                  <a:solidFill>
                    <a:srgbClr val="000000"/>
                  </a:solidFill>
                  <a:latin typeface="微软雅黑" panose="020B0503020204020204" pitchFamily="34" charset="-122"/>
                  <a:sym typeface="微软雅黑" panose="020B0503020204020204" pitchFamily="34" charset="-122"/>
                </a:rPr>
                <a:t>网页</a:t>
              </a:r>
              <a:r>
                <a:rPr lang="en-US" altLang="zh-CN" sz="3600" dirty="0">
                  <a:solidFill>
                    <a:srgbClr val="000000"/>
                  </a:solidFill>
                  <a:latin typeface="微软雅黑" panose="020B0503020204020204" pitchFamily="34" charset="-122"/>
                  <a:sym typeface="微软雅黑" panose="020B0503020204020204" pitchFamily="34" charset="-122"/>
                </a:rPr>
                <a:t>Web</a:t>
              </a:r>
              <a:r>
                <a:rPr lang="zh-CN" altLang="en-US" sz="3600" dirty="0">
                  <a:latin typeface="微软雅黑" panose="020B0503020204020204" pitchFamily="34" charset="-122"/>
                </a:rPr>
                <a:t>端 操作流程</a:t>
              </a:r>
            </a:p>
          </p:txBody>
        </p:sp>
        <p:sp>
          <p:nvSpPr>
            <p:cNvPr id="81926" name="圆角矩形 17"/>
            <p:cNvSpPr/>
            <p:nvPr/>
          </p:nvSpPr>
          <p:spPr>
            <a:xfrm rot="2700000">
              <a:off x="204" y="203"/>
              <a:ext cx="930" cy="930"/>
            </a:xfrm>
            <a:prstGeom prst="roundRect">
              <a:avLst>
                <a:gd name="adj" fmla="val 16667"/>
              </a:avLst>
            </a:prstGeom>
            <a:solidFill>
              <a:srgbClr val="34B2E4"/>
            </a:solidFill>
            <a:ln w="12700">
              <a:noFill/>
            </a:ln>
          </p:spPr>
          <p:txBody>
            <a:bodyPr anchor="ctr"/>
            <a:lstStyle/>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sp>
          <p:nvSpPr>
            <p:cNvPr id="81927" name="圆角矩形 18"/>
            <p:cNvSpPr/>
            <p:nvPr/>
          </p:nvSpPr>
          <p:spPr>
            <a:xfrm rot="2700000">
              <a:off x="0" y="203"/>
              <a:ext cx="930" cy="930"/>
            </a:xfrm>
            <a:prstGeom prst="roundRect">
              <a:avLst>
                <a:gd name="adj" fmla="val 16667"/>
              </a:avLst>
            </a:prstGeom>
            <a:solidFill>
              <a:schemeClr val="bg1"/>
            </a:solidFill>
            <a:ln w="12700">
              <a:noFill/>
            </a:ln>
          </p:spPr>
          <p:txBody>
            <a:bodyPr anchor="ctr"/>
            <a:lstStyle/>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gr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a:t>文件</a:t>
            </a:r>
          </a:p>
        </p:txBody>
      </p:sp>
      <p:sp>
        <p:nvSpPr>
          <p:cNvPr id="3" name="副标题 2"/>
          <p:cNvSpPr>
            <a:spLocks noGrp="1"/>
          </p:cNvSpPr>
          <p:nvPr>
            <p:ph type="subTitle" idx="4"/>
          </p:nvPr>
        </p:nvSpPr>
        <p:spPr>
          <a:xfrm>
            <a:off x="1720850" y="1309370"/>
            <a:ext cx="8439785" cy="4749800"/>
          </a:xfrm>
        </p:spPr>
        <p:txBody>
          <a:bodyPr/>
          <a:lstStyle/>
          <a:p>
            <a:pPr>
              <a:lnSpc>
                <a:spcPct val="150000"/>
              </a:lnSpc>
              <a:spcBef>
                <a:spcPts val="0"/>
              </a:spcBef>
            </a:pPr>
            <a:r>
              <a:rPr lang="zh-CN" altLang="en-US"/>
              <a:t>国家税务总局关于办理2020年度个人所得税综合所得汇算清缴事项的公告（国家税务总局公告2021年第2号）</a:t>
            </a:r>
          </a:p>
          <a:p>
            <a:pPr>
              <a:lnSpc>
                <a:spcPct val="150000"/>
              </a:lnSpc>
              <a:spcBef>
                <a:spcPts val="0"/>
              </a:spcBef>
            </a:pPr>
            <a:r>
              <a:rPr lang="zh-CN" altLang="en-US"/>
              <a:t>国家税务总局关于进一步简便优化部分纳税人个人所得税预扣预缴方法的公告（国家税务总局公告2020年第19号）</a:t>
            </a:r>
          </a:p>
          <a:p>
            <a:pPr marL="0" indent="0">
              <a:lnSpc>
                <a:spcPct val="150000"/>
              </a:lnSpc>
              <a:spcBef>
                <a:spcPts val="0"/>
              </a:spcBef>
              <a:buNone/>
            </a:pPr>
            <a:endParaRPr lang="zh-CN" altLang="en-US"/>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标题 1"/>
          <p:cNvSpPr>
            <a:spLocks noGrp="1"/>
          </p:cNvSpPr>
          <p:nvPr>
            <p:ph type="title"/>
          </p:nvPr>
        </p:nvSpPr>
        <p:spPr/>
        <p:txBody>
          <a:bodyPr vert="horz" wrap="square" lIns="91440" tIns="45720" rIns="91440" bIns="45720" anchor="ctr"/>
          <a:lstStyle/>
          <a:p>
            <a:r>
              <a:rPr lang="zh-CN" altLang="zh-CN" b="1" dirty="0"/>
              <a:t>适用人员</a:t>
            </a:r>
          </a:p>
        </p:txBody>
      </p:sp>
      <p:sp>
        <p:nvSpPr>
          <p:cNvPr id="82947" name="内容占位符 2"/>
          <p:cNvSpPr>
            <a:spLocks noGrp="1"/>
          </p:cNvSpPr>
          <p:nvPr>
            <p:ph idx="1"/>
          </p:nvPr>
        </p:nvSpPr>
        <p:spPr>
          <a:xfrm>
            <a:off x="419100" y="1936750"/>
            <a:ext cx="11353800" cy="4351338"/>
          </a:xfrm>
        </p:spPr>
        <p:txBody>
          <a:bodyPr vert="horz" wrap="square" lIns="91440" tIns="45720" rIns="91440" bIns="45720" anchor="t"/>
          <a:lstStyle/>
          <a:p>
            <a:pPr>
              <a:lnSpc>
                <a:spcPct val="150000"/>
              </a:lnSpc>
            </a:pPr>
            <a:r>
              <a:rPr lang="zh-CN" altLang="en-US" sz="2400" dirty="0"/>
              <a:t>集中申报仅适用于扣缴义务人在纳税年度内申报过正常工资薪金所得、外籍人员正常工资薪金所得、劳务报酬所得（保险营销员、证券经纪人）的个人。</a:t>
            </a:r>
          </a:p>
          <a:p>
            <a:pPr>
              <a:lnSpc>
                <a:spcPct val="150000"/>
              </a:lnSpc>
            </a:pPr>
            <a:endParaRPr lang="zh-CN" altLang="en-US" sz="2400" dirty="0"/>
          </a:p>
          <a:p>
            <a:pPr>
              <a:lnSpc>
                <a:spcPct val="150000"/>
              </a:lnSpc>
            </a:pPr>
            <a:r>
              <a:rPr lang="zh-CN" altLang="en-US" sz="2400" dirty="0"/>
              <a:t>例</a:t>
            </a:r>
            <a:r>
              <a:rPr lang="en-US" altLang="zh-CN" sz="2400" dirty="0"/>
              <a:t>1</a:t>
            </a:r>
            <a:r>
              <a:rPr lang="zh-CN" altLang="en-US" sz="2400" dirty="0"/>
              <a:t>，张三</a:t>
            </a:r>
            <a:r>
              <a:rPr lang="en-US" altLang="zh-CN" sz="2400" dirty="0"/>
              <a:t>2020</a:t>
            </a:r>
            <a:r>
              <a:rPr lang="zh-CN" altLang="en-US" sz="2400" dirty="0"/>
              <a:t>年</a:t>
            </a:r>
            <a:r>
              <a:rPr lang="en-US" altLang="zh-CN" sz="2400" dirty="0"/>
              <a:t>1</a:t>
            </a:r>
            <a:r>
              <a:rPr lang="zh-CN" altLang="en-US" sz="2400" dirty="0"/>
              <a:t>月在</a:t>
            </a:r>
            <a:r>
              <a:rPr lang="en-US" altLang="zh-CN" sz="2400" dirty="0"/>
              <a:t>A</a:t>
            </a:r>
            <a:r>
              <a:rPr lang="zh-CN" altLang="en-US" sz="2400" dirty="0"/>
              <a:t>公司任职，单位为其预扣预缴申报。</a:t>
            </a:r>
            <a:r>
              <a:rPr lang="en-US" altLang="zh-CN" sz="2400" dirty="0"/>
              <a:t>2</a:t>
            </a:r>
            <a:r>
              <a:rPr lang="zh-CN" altLang="en-US" sz="2400" dirty="0"/>
              <a:t>月离职</a:t>
            </a:r>
            <a:r>
              <a:rPr lang="en-US" altLang="zh-CN" sz="2400" dirty="0"/>
              <a:t>——</a:t>
            </a:r>
            <a:r>
              <a:rPr lang="zh-CN" altLang="en-US" sz="2400" dirty="0"/>
              <a:t>适用</a:t>
            </a:r>
          </a:p>
          <a:p>
            <a:pPr>
              <a:lnSpc>
                <a:spcPct val="150000"/>
              </a:lnSpc>
            </a:pPr>
            <a:r>
              <a:rPr lang="zh-CN" altLang="en-US" sz="2400" dirty="0"/>
              <a:t>例</a:t>
            </a:r>
            <a:r>
              <a:rPr lang="en-US" altLang="zh-CN" sz="2400" dirty="0"/>
              <a:t>2</a:t>
            </a:r>
            <a:r>
              <a:rPr lang="zh-CN" altLang="en-US" sz="2400" dirty="0"/>
              <a:t>，李四</a:t>
            </a:r>
            <a:r>
              <a:rPr lang="en-US" altLang="zh-CN" sz="2400" dirty="0"/>
              <a:t>2021</a:t>
            </a:r>
            <a:r>
              <a:rPr lang="zh-CN" altLang="en-US" sz="2400" dirty="0"/>
              <a:t>年</a:t>
            </a:r>
            <a:r>
              <a:rPr lang="en-US" altLang="zh-CN" sz="2400" dirty="0"/>
              <a:t>1</a:t>
            </a:r>
            <a:r>
              <a:rPr lang="zh-CN" altLang="en-US" sz="2400" dirty="0"/>
              <a:t>月到</a:t>
            </a:r>
            <a:r>
              <a:rPr lang="en-US" altLang="zh-CN" sz="2400" dirty="0"/>
              <a:t>A</a:t>
            </a:r>
            <a:r>
              <a:rPr lang="zh-CN" altLang="en-US" sz="2400" dirty="0"/>
              <a:t>公司任职，单位为其预扣预缴申报</a:t>
            </a:r>
            <a:r>
              <a:rPr lang="en-US" altLang="zh-CN" sz="2400" dirty="0"/>
              <a:t>——</a:t>
            </a:r>
            <a:r>
              <a:rPr lang="zh-CN" altLang="en-US" sz="2400" dirty="0"/>
              <a:t>不适用</a:t>
            </a:r>
          </a:p>
          <a:p>
            <a:pPr>
              <a:lnSpc>
                <a:spcPct val="150000"/>
              </a:lnSpc>
            </a:pPr>
            <a:endParaRPr lang="zh-CN" altLang="en-US" sz="2400" dirty="0"/>
          </a:p>
          <a:p>
            <a:endParaRPr lang="zh-CN" altLang="en-US" sz="2400" dirty="0"/>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图片 123"/>
          <p:cNvPicPr>
            <a:picLocks noChangeAspect="1"/>
          </p:cNvPicPr>
          <p:nvPr/>
        </p:nvPicPr>
        <p:blipFill>
          <a:blip r:embed="rId2"/>
          <a:srcRect t="6412"/>
          <a:stretch>
            <a:fillRect/>
          </a:stretch>
        </p:blipFill>
        <p:spPr>
          <a:xfrm>
            <a:off x="1945323" y="2193925"/>
            <a:ext cx="8777287" cy="4327525"/>
          </a:xfrm>
          <a:prstGeom prst="rect">
            <a:avLst/>
          </a:prstGeom>
          <a:noFill/>
          <a:ln w="9525" cap="flat" cmpd="sng">
            <a:solidFill>
              <a:srgbClr val="D9D9D9"/>
            </a:solidFill>
            <a:prstDash val="solid"/>
            <a:bevel/>
            <a:headEnd type="none" w="med" len="med"/>
            <a:tailEnd type="none" w="med" len="med"/>
          </a:ln>
        </p:spPr>
      </p:pic>
      <p:sp>
        <p:nvSpPr>
          <p:cNvPr id="83971" name="矩形 31"/>
          <p:cNvSpPr/>
          <p:nvPr/>
        </p:nvSpPr>
        <p:spPr>
          <a:xfrm>
            <a:off x="317500" y="338138"/>
            <a:ext cx="6888163" cy="584200"/>
          </a:xfrm>
          <a:prstGeom prst="rect">
            <a:avLst/>
          </a:prstGeom>
          <a:solidFill>
            <a:schemeClr val="accent1"/>
          </a:solidFill>
          <a:ln w="9525">
            <a:noFill/>
          </a:ln>
        </p:spPr>
        <p:txBody>
          <a:bodyPr wrap="none">
            <a:spAutoFit/>
          </a:bodyPr>
          <a:lstStyle/>
          <a:p>
            <a:pPr algn="ct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（一）办税授权操作（以</a:t>
            </a:r>
            <a:r>
              <a:rPr lang="en-US" altLang="zh-CN"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web</a:t>
            </a: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端为例）</a:t>
            </a:r>
          </a:p>
        </p:txBody>
      </p:sp>
      <p:grpSp>
        <p:nvGrpSpPr>
          <p:cNvPr id="2" name="组合 6147"/>
          <p:cNvGrpSpPr/>
          <p:nvPr/>
        </p:nvGrpSpPr>
        <p:grpSpPr>
          <a:xfrm>
            <a:off x="1328733" y="1146175"/>
            <a:ext cx="9532942" cy="462177"/>
            <a:chOff x="0" y="0"/>
            <a:chExt cx="15012" cy="729"/>
          </a:xfrm>
          <a:solidFill>
            <a:schemeClr val="accent1"/>
          </a:solidFill>
        </p:grpSpPr>
        <p:sp>
          <p:nvSpPr>
            <p:cNvPr id="5124" name="矩形 27"/>
            <p:cNvSpPr/>
            <p:nvPr/>
          </p:nvSpPr>
          <p:spPr>
            <a:xfrm>
              <a:off x="0" y="3"/>
              <a:ext cx="3311" cy="726"/>
            </a:xfrm>
            <a:prstGeom prst="rect">
              <a:avLst/>
            </a:prstGeom>
            <a:grpFill/>
            <a:ln w="9525">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1">
                  <a:ln>
                    <a:noFill/>
                  </a:ln>
                  <a:solidFill>
                    <a:schemeClr val="bg1"/>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办税授权管理</a:t>
              </a:r>
            </a:p>
          </p:txBody>
        </p:sp>
        <p:sp>
          <p:nvSpPr>
            <p:cNvPr id="5125" name="矩形 27"/>
            <p:cNvSpPr/>
            <p:nvPr/>
          </p:nvSpPr>
          <p:spPr>
            <a:xfrm>
              <a:off x="12212" y="0"/>
              <a:ext cx="2800" cy="726"/>
            </a:xfrm>
            <a:prstGeom prst="rect">
              <a:avLst/>
            </a:prstGeom>
            <a:grpFill/>
            <a:ln w="9525">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1">
                  <a:ln>
                    <a:noFill/>
                  </a:ln>
                  <a:solidFill>
                    <a:schemeClr val="bg1"/>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完成授权</a:t>
              </a:r>
            </a:p>
          </p:txBody>
        </p:sp>
        <p:sp>
          <p:nvSpPr>
            <p:cNvPr id="5126" name="矩形 27"/>
            <p:cNvSpPr/>
            <p:nvPr/>
          </p:nvSpPr>
          <p:spPr>
            <a:xfrm>
              <a:off x="9052" y="3"/>
              <a:ext cx="2305" cy="726"/>
            </a:xfrm>
            <a:prstGeom prst="rect">
              <a:avLst/>
            </a:prstGeom>
            <a:grpFill/>
            <a:ln w="9525">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1">
                  <a:ln>
                    <a:noFill/>
                  </a:ln>
                  <a:solidFill>
                    <a:schemeClr val="bg1"/>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填写信息</a:t>
              </a:r>
            </a:p>
          </p:txBody>
        </p:sp>
        <p:sp>
          <p:nvSpPr>
            <p:cNvPr id="5127" name="矩形 27"/>
            <p:cNvSpPr/>
            <p:nvPr/>
          </p:nvSpPr>
          <p:spPr>
            <a:xfrm>
              <a:off x="4230" y="0"/>
              <a:ext cx="3967" cy="726"/>
            </a:xfrm>
            <a:prstGeom prst="rect">
              <a:avLst/>
            </a:prstGeom>
            <a:grpFill/>
            <a:ln w="9525">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1">
                  <a:ln>
                    <a:noFill/>
                  </a:ln>
                  <a:solidFill>
                    <a:schemeClr val="bg1"/>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新增授权人员</a:t>
              </a:r>
            </a:p>
          </p:txBody>
        </p:sp>
      </p:grpSp>
      <p:cxnSp>
        <p:nvCxnSpPr>
          <p:cNvPr id="83973" name="直接箭头连接符 4"/>
          <p:cNvCxnSpPr/>
          <p:nvPr/>
        </p:nvCxnSpPr>
        <p:spPr>
          <a:xfrm flipV="1">
            <a:off x="3430588" y="1344613"/>
            <a:ext cx="584200" cy="1587"/>
          </a:xfrm>
          <a:prstGeom prst="straightConnector1">
            <a:avLst/>
          </a:prstGeom>
          <a:ln w="28575" cap="flat" cmpd="sng">
            <a:solidFill>
              <a:srgbClr val="1A54BB"/>
            </a:solidFill>
            <a:prstDash val="solid"/>
            <a:headEnd type="none" w="med" len="med"/>
            <a:tailEnd type="arrow" w="med" len="med"/>
          </a:ln>
        </p:spPr>
      </p:cxnSp>
      <p:cxnSp>
        <p:nvCxnSpPr>
          <p:cNvPr id="83974" name="直接箭头连接符 5"/>
          <p:cNvCxnSpPr/>
          <p:nvPr/>
        </p:nvCxnSpPr>
        <p:spPr>
          <a:xfrm>
            <a:off x="6534150" y="1344613"/>
            <a:ext cx="542925" cy="1587"/>
          </a:xfrm>
          <a:prstGeom prst="straightConnector1">
            <a:avLst/>
          </a:prstGeom>
          <a:ln w="28575" cap="flat" cmpd="sng">
            <a:solidFill>
              <a:srgbClr val="1A54BB"/>
            </a:solidFill>
            <a:prstDash val="solid"/>
            <a:headEnd type="none" w="med" len="med"/>
            <a:tailEnd type="arrow" w="med" len="med"/>
          </a:ln>
        </p:spPr>
      </p:cxnSp>
      <p:cxnSp>
        <p:nvCxnSpPr>
          <p:cNvPr id="83975" name="直接箭头连接符 7"/>
          <p:cNvCxnSpPr/>
          <p:nvPr/>
        </p:nvCxnSpPr>
        <p:spPr>
          <a:xfrm flipV="1">
            <a:off x="8540750" y="1344613"/>
            <a:ext cx="542925" cy="1587"/>
          </a:xfrm>
          <a:prstGeom prst="straightConnector1">
            <a:avLst/>
          </a:prstGeom>
          <a:ln w="28575" cap="flat" cmpd="sng">
            <a:solidFill>
              <a:srgbClr val="1A54BB"/>
            </a:solidFill>
            <a:prstDash val="solid"/>
            <a:headEnd type="none" w="med" len="med"/>
            <a:tailEnd type="arrow" w="med" len="med"/>
          </a:ln>
        </p:spPr>
      </p:cxnSp>
      <p:sp>
        <p:nvSpPr>
          <p:cNvPr id="83976" name="矩形标注 8"/>
          <p:cNvSpPr/>
          <p:nvPr/>
        </p:nvSpPr>
        <p:spPr>
          <a:xfrm>
            <a:off x="2108200" y="4029075"/>
            <a:ext cx="1585913" cy="1084263"/>
          </a:xfrm>
          <a:prstGeom prst="wedgeRectCallout">
            <a:avLst>
              <a:gd name="adj1" fmla="val -19995"/>
              <a:gd name="adj2" fmla="val 64995"/>
            </a:avLst>
          </a:prstGeom>
          <a:noFill/>
          <a:ln w="28575" cap="flat" cmpd="sng">
            <a:solidFill>
              <a:srgbClr val="FF0000"/>
            </a:solidFill>
            <a:prstDash val="solid"/>
            <a:miter/>
            <a:headEnd type="none" w="med" len="med"/>
            <a:tailEnd type="none" w="med" len="med"/>
          </a:ln>
        </p:spPr>
        <p:txBody>
          <a:bodyPr anchor="ctr"/>
          <a:lstStyle/>
          <a:p>
            <a:pPr algn="ctr"/>
            <a:r>
              <a:rPr lang="zh-CN" altLang="en-US" dirty="0">
                <a:solidFill>
                  <a:srgbClr val="000000"/>
                </a:solidFill>
                <a:latin typeface="Arial" panose="020B0604020202020204" pitchFamily="34" charset="0"/>
                <a:sym typeface="微软雅黑" panose="020B0503020204020204" pitchFamily="34" charset="-122"/>
              </a:rPr>
              <a:t>点击【办税授权管理】</a:t>
            </a:r>
          </a:p>
        </p:txBody>
      </p:sp>
      <p:sp>
        <p:nvSpPr>
          <p:cNvPr id="83977" name="矩形标注 9"/>
          <p:cNvSpPr/>
          <p:nvPr/>
        </p:nvSpPr>
        <p:spPr>
          <a:xfrm>
            <a:off x="8956675" y="2193925"/>
            <a:ext cx="2609850" cy="1084263"/>
          </a:xfrm>
          <a:prstGeom prst="wedgeRectCallout">
            <a:avLst>
              <a:gd name="adj1" fmla="val -19995"/>
              <a:gd name="adj2" fmla="val 64995"/>
            </a:avLst>
          </a:prstGeom>
          <a:noFill/>
          <a:ln w="28575" cap="flat" cmpd="sng">
            <a:solidFill>
              <a:srgbClr val="FF0000"/>
            </a:solidFill>
            <a:prstDash val="solid"/>
            <a:miter/>
            <a:headEnd type="none" w="med" len="med"/>
            <a:tailEnd type="none" w="med" len="med"/>
          </a:ln>
        </p:spPr>
        <p:txBody>
          <a:bodyPr anchor="ctr"/>
          <a:lstStyle/>
          <a:p>
            <a:pPr algn="ctr"/>
            <a:r>
              <a:rPr lang="zh-CN" altLang="en-US" b="1" dirty="0">
                <a:solidFill>
                  <a:srgbClr val="000000"/>
                </a:solidFill>
                <a:latin typeface="Arial" panose="020B0604020202020204" pitchFamily="34" charset="0"/>
                <a:sym typeface="微软雅黑" panose="020B0503020204020204" pitchFamily="34" charset="-122"/>
              </a:rPr>
              <a:t>点击【新增授权人员】</a:t>
            </a:r>
          </a:p>
          <a:p>
            <a:pPr algn="ctr"/>
            <a:endParaRPr lang="zh-CN" altLang="en-US" b="1" dirty="0">
              <a:solidFill>
                <a:srgbClr val="000000"/>
              </a:solidFill>
              <a:latin typeface="Arial" panose="020B0604020202020204" pitchFamily="34" charset="0"/>
              <a:sym typeface="微软雅黑" panose="020B0503020204020204" pitchFamily="34" charset="-122"/>
            </a:endParaRPr>
          </a:p>
        </p:txBody>
      </p:sp>
      <p:sp>
        <p:nvSpPr>
          <p:cNvPr id="4" name="文本框 3"/>
          <p:cNvSpPr txBox="1"/>
          <p:nvPr/>
        </p:nvSpPr>
        <p:spPr>
          <a:xfrm>
            <a:off x="215900" y="1844675"/>
            <a:ext cx="1297940" cy="4523105"/>
          </a:xfrm>
          <a:prstGeom prst="rect">
            <a:avLst/>
          </a:prstGeom>
          <a:noFill/>
        </p:spPr>
        <p:txBody>
          <a:bodyPr wrap="square" rtlCol="0">
            <a:spAutoFit/>
          </a:bodyPr>
          <a:lstStyle/>
          <a:p>
            <a:pPr eaLnBrk="1" latinLnBrk="0" hangingPunct="1">
              <a:lnSpc>
                <a:spcPct val="150000"/>
              </a:lnSpc>
            </a:pPr>
            <a:r>
              <a:rPr lang="zh-CN" altLang="en-US" sz="1600">
                <a:latin typeface="华文宋体" panose="02010600040101010101" charset="-122"/>
                <a:ea typeface="华文宋体" panose="02010600040101010101" charset="-122"/>
                <a:cs typeface="华文宋体" panose="02010600040101010101" charset="-122"/>
                <a:sym typeface="+mn-ea"/>
              </a:rPr>
              <a:t>被扣缴义务人授权的办税人员才可以办理集中申报业务。</a:t>
            </a:r>
            <a:r>
              <a:rPr lang="en-US" altLang="zh-CN" sz="1600">
                <a:latin typeface="华文宋体" panose="02010600040101010101" charset="-122"/>
                <a:ea typeface="华文宋体" panose="02010600040101010101" charset="-122"/>
                <a:cs typeface="华文宋体" panose="02010600040101010101" charset="-122"/>
                <a:sym typeface="+mn-ea"/>
              </a:rPr>
              <a:t>(</a:t>
            </a:r>
            <a:r>
              <a:rPr lang="zh-CN" altLang="en-US" sz="1600">
                <a:latin typeface="华文宋体" panose="02010600040101010101" charset="-122"/>
                <a:ea typeface="华文宋体" panose="02010600040101010101" charset="-122"/>
                <a:cs typeface="华文宋体" panose="02010600040101010101" charset="-122"/>
                <a:sym typeface="+mn-ea"/>
              </a:rPr>
              <a:t>法人、财务负责人、有管理权限的办税人员可以登录WEB 端为办税人员进行授权。</a:t>
            </a:r>
            <a:endParaRPr lang="zh-CN" altLang="en-US" sz="1600"/>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图片 1" descr="C:\Users\Zbsw\Desktop\PPT\图片1.png图片1"/>
          <p:cNvPicPr>
            <a:picLocks noChangeAspect="1"/>
          </p:cNvPicPr>
          <p:nvPr/>
        </p:nvPicPr>
        <p:blipFill>
          <a:blip r:embed="rId2"/>
          <a:stretch>
            <a:fillRect/>
          </a:stretch>
        </p:blipFill>
        <p:spPr>
          <a:xfrm>
            <a:off x="525463" y="1866900"/>
            <a:ext cx="10058400" cy="4016375"/>
          </a:xfrm>
          <a:prstGeom prst="rect">
            <a:avLst/>
          </a:prstGeom>
          <a:noFill/>
          <a:ln w="9525">
            <a:noFill/>
          </a:ln>
        </p:spPr>
      </p:pic>
      <p:pic>
        <p:nvPicPr>
          <p:cNvPr id="7171" name="图片 2" descr="C:\Users\Zbsw\Desktop\PPT\图片2.png图片2"/>
          <p:cNvPicPr>
            <a:picLocks noChangeAspect="1"/>
          </p:cNvPicPr>
          <p:nvPr/>
        </p:nvPicPr>
        <p:blipFill>
          <a:blip r:embed="rId3"/>
          <a:stretch>
            <a:fillRect/>
          </a:stretch>
        </p:blipFill>
        <p:spPr>
          <a:xfrm>
            <a:off x="1284288" y="1568450"/>
            <a:ext cx="10058400" cy="4613275"/>
          </a:xfrm>
          <a:prstGeom prst="rect">
            <a:avLst/>
          </a:prstGeom>
          <a:noFill/>
          <a:ln w="9525">
            <a:noFill/>
          </a:ln>
        </p:spPr>
      </p:pic>
      <p:sp>
        <p:nvSpPr>
          <p:cNvPr id="84996" name="AutoShape 49"/>
          <p:cNvSpPr/>
          <p:nvPr/>
        </p:nvSpPr>
        <p:spPr>
          <a:xfrm>
            <a:off x="4278313" y="688975"/>
            <a:ext cx="814387" cy="171450"/>
          </a:xfrm>
          <a:prstGeom prst="chevron">
            <a:avLst>
              <a:gd name="adj" fmla="val 52755"/>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4997" name="矩形 27"/>
          <p:cNvSpPr/>
          <p:nvPr/>
        </p:nvSpPr>
        <p:spPr>
          <a:xfrm>
            <a:off x="9610725" y="514350"/>
            <a:ext cx="2163763" cy="520700"/>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报送申报表</a:t>
            </a:r>
          </a:p>
        </p:txBody>
      </p:sp>
      <p:sp>
        <p:nvSpPr>
          <p:cNvPr id="84998" name="AutoShape 51"/>
          <p:cNvSpPr/>
          <p:nvPr/>
        </p:nvSpPr>
        <p:spPr>
          <a:xfrm>
            <a:off x="8053388" y="690563"/>
            <a:ext cx="1116012" cy="169862"/>
          </a:xfrm>
          <a:prstGeom prst="chevron">
            <a:avLst>
              <a:gd name="adj" fmla="val 53716"/>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4999" name="矩形 31"/>
          <p:cNvSpPr/>
          <p:nvPr/>
        </p:nvSpPr>
        <p:spPr>
          <a:xfrm>
            <a:off x="17463" y="514350"/>
            <a:ext cx="1249362" cy="522288"/>
          </a:xfrm>
          <a:prstGeom prst="rect">
            <a:avLst/>
          </a:prstGeom>
          <a:solidFill>
            <a:schemeClr val="accent1"/>
          </a:solidFill>
          <a:ln w="9525">
            <a:noFill/>
          </a:ln>
        </p:spPr>
        <p:txBody>
          <a:bodyPr wrap="none">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a:t>
            </a:r>
          </a:p>
        </p:txBody>
      </p:sp>
      <p:sp>
        <p:nvSpPr>
          <p:cNvPr id="85000" name="矩形 27"/>
          <p:cNvSpPr/>
          <p:nvPr/>
        </p:nvSpPr>
        <p:spPr>
          <a:xfrm>
            <a:off x="1581150" y="514350"/>
            <a:ext cx="2382838" cy="520700"/>
          </a:xfrm>
          <a:prstGeom prst="rect">
            <a:avLst/>
          </a:prstGeom>
          <a:solidFill>
            <a:schemeClr val="accent1"/>
          </a:solidFill>
          <a:ln w="9525">
            <a:noFill/>
          </a:ln>
        </p:spPr>
        <p:txBody>
          <a:bodyPr>
            <a:spAutoFit/>
          </a:bodyPr>
          <a:lstStyle/>
          <a:p>
            <a:pPr algn="ctr"/>
            <a:r>
              <a:rPr lang="zh-CN" altLang="en-US" sz="2800" b="1" dirty="0">
                <a:solidFill>
                  <a:srgbClr val="FFFF66"/>
                </a:solidFill>
                <a:latin typeface="宋体" panose="02010600030101010101" pitchFamily="2" charset="-122"/>
                <a:ea typeface="宋体" panose="02010600030101010101" pitchFamily="2" charset="-122"/>
                <a:sym typeface="微软雅黑" panose="020B0503020204020204" pitchFamily="34" charset="-122"/>
              </a:rPr>
              <a:t>进入集中申报</a:t>
            </a:r>
          </a:p>
        </p:txBody>
      </p:sp>
      <p:sp>
        <p:nvSpPr>
          <p:cNvPr id="85001" name="矩形 27"/>
          <p:cNvSpPr/>
          <p:nvPr/>
        </p:nvSpPr>
        <p:spPr>
          <a:xfrm>
            <a:off x="5518150" y="514350"/>
            <a:ext cx="1978025"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填写申报表</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500" fill="hold"/>
                                        <p:tgtEl>
                                          <p:spTgt spid="7171"/>
                                        </p:tgtEl>
                                        <p:attrNameLst>
                                          <p:attrName>ppt_x</p:attrName>
                                        </p:attrNameLst>
                                      </p:cBhvr>
                                      <p:tavLst>
                                        <p:tav tm="0">
                                          <p:val>
                                            <p:strVal val="#ppt_x"/>
                                          </p:val>
                                        </p:tav>
                                        <p:tav tm="100000">
                                          <p:val>
                                            <p:strVal val="#ppt_x"/>
                                          </p:val>
                                        </p:tav>
                                      </p:tavLst>
                                    </p:anim>
                                    <p:anim calcmode="lin" valueType="num">
                                      <p:cBhvr>
                                        <p:cTn id="8"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矩形 31"/>
          <p:cNvSpPr/>
          <p:nvPr/>
        </p:nvSpPr>
        <p:spPr>
          <a:xfrm>
            <a:off x="406400" y="498475"/>
            <a:ext cx="1336675"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a:t>
            </a:r>
          </a:p>
        </p:txBody>
      </p:sp>
      <p:sp>
        <p:nvSpPr>
          <p:cNvPr id="86019" name="文本框 37897"/>
          <p:cNvSpPr txBox="1"/>
          <p:nvPr/>
        </p:nvSpPr>
        <p:spPr>
          <a:xfrm>
            <a:off x="903288" y="1849438"/>
            <a:ext cx="10036175" cy="708025"/>
          </a:xfrm>
          <a:prstGeom prst="rect">
            <a:avLst/>
          </a:prstGeom>
          <a:noFill/>
          <a:ln w="9525">
            <a:noFill/>
          </a:ln>
        </p:spPr>
        <p:txBody>
          <a:bodyPr>
            <a:spAutoFit/>
          </a:bodyPr>
          <a:lstStyle/>
          <a:p>
            <a:endParaRPr lang="en-US" altLang="zh-CN" sz="2000" b="1" dirty="0">
              <a:latin typeface="微软雅黑" panose="020B0503020204020204" pitchFamily="34" charset="-122"/>
              <a:sym typeface="Arial" panose="020B0604020202020204" pitchFamily="34" charset="0"/>
            </a:endParaRPr>
          </a:p>
          <a:p>
            <a:endParaRPr lang="zh-CN" altLang="en-US" sz="2000" dirty="0">
              <a:latin typeface="微软雅黑" panose="020B0503020204020204" pitchFamily="34" charset="-122"/>
              <a:sym typeface="Arial" panose="020B0604020202020204" pitchFamily="34" charset="0"/>
            </a:endParaRPr>
          </a:p>
        </p:txBody>
      </p:sp>
      <p:sp>
        <p:nvSpPr>
          <p:cNvPr id="3" name="矩形 2"/>
          <p:cNvSpPr/>
          <p:nvPr/>
        </p:nvSpPr>
        <p:spPr>
          <a:xfrm>
            <a:off x="1268413" y="3948113"/>
            <a:ext cx="2320925" cy="923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1">
                <a:ln>
                  <a:noFill/>
                </a:ln>
                <a:solidFill>
                  <a:schemeClr val="lt1"/>
                </a:solidFill>
                <a:effectLst/>
                <a:uLnTx/>
                <a:uFillTx/>
                <a:latin typeface="+mn-lt"/>
                <a:ea typeface="+mn-ea"/>
                <a:cs typeface="+mn-cs"/>
                <a:sym typeface="+mn-ea"/>
              </a:rPr>
              <a:t>导入人员名单模板</a:t>
            </a: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 name="流程图: 决策 3"/>
          <p:cNvSpPr/>
          <p:nvPr/>
        </p:nvSpPr>
        <p:spPr>
          <a:xfrm>
            <a:off x="3589338" y="1711325"/>
            <a:ext cx="3103563" cy="144303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1">
                <a:ln>
                  <a:noFill/>
                </a:ln>
                <a:solidFill>
                  <a:schemeClr val="lt1"/>
                </a:solidFill>
                <a:effectLst/>
                <a:uLnTx/>
                <a:uFillTx/>
                <a:latin typeface="+mn-lt"/>
                <a:ea typeface="+mn-ea"/>
                <a:cs typeface="+mn-cs"/>
              </a:rPr>
              <a:t>申报表填写方式</a:t>
            </a:r>
          </a:p>
        </p:txBody>
      </p:sp>
      <p:sp>
        <p:nvSpPr>
          <p:cNvPr id="5" name="矩形 4"/>
          <p:cNvSpPr/>
          <p:nvPr/>
        </p:nvSpPr>
        <p:spPr>
          <a:xfrm>
            <a:off x="6864350" y="3976688"/>
            <a:ext cx="2319338" cy="923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1">
                <a:ln>
                  <a:noFill/>
                </a:ln>
                <a:solidFill>
                  <a:schemeClr val="lt1"/>
                </a:solidFill>
                <a:effectLst/>
                <a:uLnTx/>
                <a:uFillTx/>
                <a:latin typeface="+mn-lt"/>
                <a:ea typeface="+mn-ea"/>
                <a:cs typeface="+mn-cs"/>
                <a:sym typeface="+mn-ea"/>
              </a:rPr>
              <a:t>单人添加</a:t>
            </a: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6" name="直接箭头连接符 5"/>
          <p:cNvCxnSpPr/>
          <p:nvPr/>
        </p:nvCxnSpPr>
        <p:spPr>
          <a:xfrm>
            <a:off x="6232525" y="2779713"/>
            <a:ext cx="1096963" cy="1154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endCxn id="3" idx="0"/>
          </p:cNvCxnSpPr>
          <p:nvPr/>
        </p:nvCxnSpPr>
        <p:spPr>
          <a:xfrm flipH="1">
            <a:off x="2428875" y="2794000"/>
            <a:ext cx="1582738" cy="1154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013200" y="3976688"/>
            <a:ext cx="2319338" cy="923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1">
                <a:ln>
                  <a:noFill/>
                </a:ln>
                <a:solidFill>
                  <a:schemeClr val="lt1"/>
                </a:solidFill>
                <a:effectLst/>
                <a:uLnTx/>
                <a:uFillTx/>
                <a:latin typeface="+mn-lt"/>
                <a:ea typeface="+mn-ea"/>
                <a:cs typeface="+mn-cs"/>
                <a:sym typeface="+mn-ea"/>
              </a:rPr>
              <a:t>导入申报表模板</a:t>
            </a: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9" name="直接箭头连接符 8"/>
          <p:cNvCxnSpPr>
            <a:stCxn id="4" idx="2"/>
            <a:endCxn id="8" idx="0"/>
          </p:cNvCxnSpPr>
          <p:nvPr/>
        </p:nvCxnSpPr>
        <p:spPr>
          <a:xfrm>
            <a:off x="5141913" y="3155950"/>
            <a:ext cx="30163" cy="820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6027" name="AutoShape 49"/>
          <p:cNvSpPr/>
          <p:nvPr/>
        </p:nvSpPr>
        <p:spPr>
          <a:xfrm>
            <a:off x="4278313" y="688975"/>
            <a:ext cx="814387" cy="171450"/>
          </a:xfrm>
          <a:prstGeom prst="chevron">
            <a:avLst>
              <a:gd name="adj" fmla="val 52755"/>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6028" name="矩形 27"/>
          <p:cNvSpPr/>
          <p:nvPr/>
        </p:nvSpPr>
        <p:spPr>
          <a:xfrm>
            <a:off x="9610725" y="514350"/>
            <a:ext cx="2163763" cy="520700"/>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报送申报表</a:t>
            </a:r>
          </a:p>
        </p:txBody>
      </p:sp>
      <p:sp>
        <p:nvSpPr>
          <p:cNvPr id="86029" name="AutoShape 51"/>
          <p:cNvSpPr/>
          <p:nvPr/>
        </p:nvSpPr>
        <p:spPr>
          <a:xfrm>
            <a:off x="8053388" y="690563"/>
            <a:ext cx="1116012" cy="169862"/>
          </a:xfrm>
          <a:prstGeom prst="chevron">
            <a:avLst>
              <a:gd name="adj" fmla="val 53716"/>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6030" name="矩形 27"/>
          <p:cNvSpPr/>
          <p:nvPr/>
        </p:nvSpPr>
        <p:spPr>
          <a:xfrm>
            <a:off x="1895475" y="514350"/>
            <a:ext cx="2382838" cy="520700"/>
          </a:xfrm>
          <a:prstGeom prst="rect">
            <a:avLst/>
          </a:prstGeom>
          <a:solidFill>
            <a:schemeClr val="accent1"/>
          </a:solidFill>
          <a:ln w="9525">
            <a:noFill/>
          </a:ln>
        </p:spPr>
        <p:txBody>
          <a:bodyPr>
            <a:spAutoFit/>
          </a:bodyPr>
          <a:lstStyle/>
          <a:p>
            <a:pPr algn="ctr"/>
            <a:r>
              <a:rPr lang="zh-CN" altLang="en-US" sz="2800" b="1" dirty="0">
                <a:solidFill>
                  <a:srgbClr val="FFFF66"/>
                </a:solidFill>
                <a:latin typeface="宋体" panose="02010600030101010101" pitchFamily="2" charset="-122"/>
                <a:ea typeface="宋体" panose="02010600030101010101" pitchFamily="2" charset="-122"/>
                <a:sym typeface="微软雅黑" panose="020B0503020204020204" pitchFamily="34" charset="-122"/>
              </a:rPr>
              <a:t>进入集中申报</a:t>
            </a:r>
          </a:p>
        </p:txBody>
      </p:sp>
      <p:sp>
        <p:nvSpPr>
          <p:cNvPr id="86031" name="矩形 27"/>
          <p:cNvSpPr/>
          <p:nvPr/>
        </p:nvSpPr>
        <p:spPr>
          <a:xfrm>
            <a:off x="5518150" y="514350"/>
            <a:ext cx="1978025"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填写申报表</a:t>
            </a:r>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文本框 2"/>
          <p:cNvSpPr/>
          <p:nvPr/>
        </p:nvSpPr>
        <p:spPr>
          <a:xfrm>
            <a:off x="438150" y="1362075"/>
            <a:ext cx="3232150" cy="398463"/>
          </a:xfrm>
          <a:prstGeom prst="rect">
            <a:avLst/>
          </a:prstGeom>
          <a:noFill/>
          <a:ln w="9525">
            <a:noFill/>
          </a:ln>
        </p:spPr>
        <p:txBody>
          <a:bodyPr wrap="none">
            <a:spAutoFit/>
          </a:bodyPr>
          <a:lstStyle/>
          <a:p>
            <a:r>
              <a:rPr lang="zh-CN" altLang="en-US" sz="2000" dirty="0">
                <a:solidFill>
                  <a:srgbClr val="000000"/>
                </a:solidFill>
                <a:latin typeface="微软雅黑" panose="020B0503020204020204" pitchFamily="34" charset="-122"/>
                <a:sym typeface="微软雅黑" panose="020B0503020204020204" pitchFamily="34" charset="-122"/>
              </a:rPr>
              <a:t>方式一：导入人员名单模板</a:t>
            </a:r>
          </a:p>
        </p:txBody>
      </p:sp>
      <p:sp>
        <p:nvSpPr>
          <p:cNvPr id="87043" name="文本框 4"/>
          <p:cNvSpPr/>
          <p:nvPr/>
        </p:nvSpPr>
        <p:spPr>
          <a:xfrm>
            <a:off x="438150" y="1885950"/>
            <a:ext cx="7140575" cy="368300"/>
          </a:xfrm>
          <a:prstGeom prst="rect">
            <a:avLst/>
          </a:prstGeom>
          <a:noFill/>
          <a:ln w="9525">
            <a:noFill/>
          </a:ln>
        </p:spPr>
        <p:txBody>
          <a:bodyPr>
            <a:spAutoFit/>
          </a:bodyPr>
          <a:lstStyle/>
          <a:p>
            <a:r>
              <a:rPr lang="zh-CN" altLang="en-US" dirty="0">
                <a:solidFill>
                  <a:srgbClr val="000000"/>
                </a:solidFill>
                <a:latin typeface="微软雅黑" panose="020B0503020204020204" pitchFamily="34" charset="-122"/>
                <a:sym typeface="微软雅黑" panose="020B0503020204020204" pitchFamily="34" charset="-122"/>
              </a:rPr>
              <a:t>将模板导入系统后自动生成申报表，</a:t>
            </a:r>
            <a:r>
              <a:rPr lang="zh-CN" altLang="en-US" dirty="0">
                <a:solidFill>
                  <a:srgbClr val="000000"/>
                </a:solidFill>
                <a:latin typeface="Arial" panose="020B0604020202020204" pitchFamily="34" charset="0"/>
                <a:ea typeface="宋体" panose="02010600030101010101" pitchFamily="2" charset="-122"/>
                <a:sym typeface="微软雅黑" panose="020B0503020204020204" pitchFamily="34" charset="-122"/>
              </a:rPr>
              <a:t>适用于：单位员工数量较多</a:t>
            </a:r>
            <a:endParaRPr lang="zh-CN" altLang="en-US" dirty="0">
              <a:solidFill>
                <a:srgbClr val="000000"/>
              </a:solidFill>
              <a:latin typeface="微软雅黑" panose="020B0503020204020204" pitchFamily="34" charset="-122"/>
              <a:sym typeface="微软雅黑" panose="020B0503020204020204" pitchFamily="34" charset="-122"/>
            </a:endParaRPr>
          </a:p>
        </p:txBody>
      </p:sp>
      <p:sp>
        <p:nvSpPr>
          <p:cNvPr id="87044" name="文本框 101"/>
          <p:cNvSpPr/>
          <p:nvPr/>
        </p:nvSpPr>
        <p:spPr>
          <a:xfrm>
            <a:off x="5253038" y="6053138"/>
            <a:ext cx="5667375" cy="338137"/>
          </a:xfrm>
          <a:prstGeom prst="rect">
            <a:avLst/>
          </a:prstGeom>
          <a:noFill/>
          <a:ln w="9525">
            <a:noFill/>
          </a:ln>
        </p:spPr>
        <p:txBody>
          <a:bodyPr>
            <a:spAutoFit/>
          </a:bodyPr>
          <a:lstStyle/>
          <a:p>
            <a:pPr algn="ctr"/>
            <a:r>
              <a:rPr lang="en-US" altLang="zh-CN" sz="1600" b="1" dirty="0">
                <a:solidFill>
                  <a:srgbClr val="000000"/>
                </a:solidFill>
                <a:latin typeface="仿宋_GB2312" pitchFamily="49" charset="-122"/>
                <a:ea typeface="宋体" panose="02010600030101010101" pitchFamily="2" charset="-122"/>
                <a:sym typeface="仿宋_GB2312" pitchFamily="49" charset="-122"/>
              </a:rPr>
              <a:t> </a:t>
            </a:r>
            <a:endParaRPr lang="zh-CN" altLang="en-US" dirty="0">
              <a:solidFill>
                <a:srgbClr val="000000"/>
              </a:solidFill>
              <a:latin typeface="微软雅黑" panose="020B0503020204020204" pitchFamily="34" charset="-122"/>
              <a:sym typeface="微软雅黑" panose="020B0503020204020204" pitchFamily="34" charset="-122"/>
            </a:endParaRPr>
          </a:p>
        </p:txBody>
      </p:sp>
      <p:sp>
        <p:nvSpPr>
          <p:cNvPr id="87045" name="AutoShape 49"/>
          <p:cNvSpPr/>
          <p:nvPr/>
        </p:nvSpPr>
        <p:spPr>
          <a:xfrm>
            <a:off x="4405313" y="688975"/>
            <a:ext cx="942975" cy="171450"/>
          </a:xfrm>
          <a:prstGeom prst="chevron">
            <a:avLst>
              <a:gd name="adj" fmla="val 52759"/>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7046" name="矩形 27"/>
          <p:cNvSpPr/>
          <p:nvPr/>
        </p:nvSpPr>
        <p:spPr>
          <a:xfrm>
            <a:off x="9566275" y="514350"/>
            <a:ext cx="2006600"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报送申报表</a:t>
            </a:r>
          </a:p>
        </p:txBody>
      </p:sp>
      <p:sp>
        <p:nvSpPr>
          <p:cNvPr id="87047" name="AutoShape 51"/>
          <p:cNvSpPr/>
          <p:nvPr/>
        </p:nvSpPr>
        <p:spPr>
          <a:xfrm>
            <a:off x="8053388" y="690563"/>
            <a:ext cx="1292225" cy="169862"/>
          </a:xfrm>
          <a:prstGeom prst="chevron">
            <a:avLst>
              <a:gd name="adj" fmla="val 53604"/>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7048" name="矩形 31"/>
          <p:cNvSpPr/>
          <p:nvPr/>
        </p:nvSpPr>
        <p:spPr>
          <a:xfrm>
            <a:off x="17463" y="514350"/>
            <a:ext cx="1447800"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a:t>
            </a:r>
          </a:p>
        </p:txBody>
      </p:sp>
      <p:sp>
        <p:nvSpPr>
          <p:cNvPr id="87049" name="矩形 27"/>
          <p:cNvSpPr/>
          <p:nvPr/>
        </p:nvSpPr>
        <p:spPr>
          <a:xfrm>
            <a:off x="1581150" y="514350"/>
            <a:ext cx="2760663"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进入集中申报</a:t>
            </a:r>
          </a:p>
        </p:txBody>
      </p:sp>
      <p:sp>
        <p:nvSpPr>
          <p:cNvPr id="87050" name="矩形 27"/>
          <p:cNvSpPr/>
          <p:nvPr/>
        </p:nvSpPr>
        <p:spPr>
          <a:xfrm>
            <a:off x="5518150" y="514350"/>
            <a:ext cx="2292350" cy="520700"/>
          </a:xfrm>
          <a:prstGeom prst="rect">
            <a:avLst/>
          </a:prstGeom>
          <a:solidFill>
            <a:schemeClr val="accent1"/>
          </a:solidFill>
          <a:ln w="9525">
            <a:noFill/>
          </a:ln>
        </p:spPr>
        <p:txBody>
          <a:bodyPr>
            <a:spAutoFit/>
          </a:bodyPr>
          <a:lstStyle/>
          <a:p>
            <a:pPr algn="ctr"/>
            <a:r>
              <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rPr>
              <a:t>填写申报表</a:t>
            </a:r>
          </a:p>
        </p:txBody>
      </p:sp>
      <p:pic>
        <p:nvPicPr>
          <p:cNvPr id="87051" name="图片 1"/>
          <p:cNvPicPr>
            <a:picLocks noChangeAspect="1"/>
          </p:cNvPicPr>
          <p:nvPr/>
        </p:nvPicPr>
        <p:blipFill>
          <a:blip r:embed="rId3"/>
          <a:stretch>
            <a:fillRect/>
          </a:stretch>
        </p:blipFill>
        <p:spPr>
          <a:xfrm>
            <a:off x="1581150" y="2641600"/>
            <a:ext cx="8067675" cy="3524250"/>
          </a:xfrm>
          <a:prstGeom prst="rect">
            <a:avLst/>
          </a:prstGeom>
          <a:noFill/>
          <a:ln w="9525">
            <a:noFill/>
          </a:ln>
        </p:spPr>
      </p:pic>
      <p:pic>
        <p:nvPicPr>
          <p:cNvPr id="3" name="图片 2"/>
          <p:cNvPicPr>
            <a:picLocks noChangeAspect="1"/>
          </p:cNvPicPr>
          <p:nvPr/>
        </p:nvPicPr>
        <p:blipFill>
          <a:blip r:embed="rId4"/>
          <a:stretch>
            <a:fillRect/>
          </a:stretch>
        </p:blipFill>
        <p:spPr>
          <a:xfrm>
            <a:off x="2809875" y="2549525"/>
            <a:ext cx="6124575" cy="3038475"/>
          </a:xfrm>
          <a:prstGeom prst="rect">
            <a:avLst/>
          </a:prstGeom>
          <a:noFill/>
          <a:ln w="9525">
            <a:noFill/>
          </a:ln>
        </p:spPr>
      </p:pic>
      <p:pic>
        <p:nvPicPr>
          <p:cNvPr id="4" name="图片 3"/>
          <p:cNvPicPr>
            <a:picLocks noChangeAspect="1"/>
          </p:cNvPicPr>
          <p:nvPr/>
        </p:nvPicPr>
        <p:blipFill>
          <a:blip r:embed="rId5"/>
          <a:stretch>
            <a:fillRect/>
          </a:stretch>
        </p:blipFill>
        <p:spPr>
          <a:xfrm>
            <a:off x="2535238" y="2549525"/>
            <a:ext cx="6810375" cy="3429000"/>
          </a:xfrm>
          <a:prstGeom prst="rect">
            <a:avLst/>
          </a:prstGeom>
          <a:noFill/>
          <a:ln w="9525">
            <a:noFill/>
          </a:ln>
        </p:spPr>
      </p:pic>
      <p:pic>
        <p:nvPicPr>
          <p:cNvPr id="5" name="图片 4"/>
          <p:cNvPicPr>
            <a:picLocks noChangeAspect="1"/>
          </p:cNvPicPr>
          <p:nvPr/>
        </p:nvPicPr>
        <p:blipFill>
          <a:blip r:embed="rId6"/>
          <a:stretch>
            <a:fillRect/>
          </a:stretch>
        </p:blipFill>
        <p:spPr>
          <a:xfrm>
            <a:off x="2051050" y="2549525"/>
            <a:ext cx="6883400" cy="4170363"/>
          </a:xfrm>
          <a:prstGeom prst="rect">
            <a:avLst/>
          </a:prstGeom>
          <a:noFill/>
          <a:ln w="9525">
            <a:noFill/>
          </a:ln>
        </p:spPr>
      </p:pic>
      <p:pic>
        <p:nvPicPr>
          <p:cNvPr id="6" name="图片 1"/>
          <p:cNvPicPr>
            <a:picLocks noChangeAspect="1"/>
          </p:cNvPicPr>
          <p:nvPr/>
        </p:nvPicPr>
        <p:blipFill>
          <a:blip r:embed="rId7"/>
          <a:stretch>
            <a:fillRect/>
          </a:stretch>
        </p:blipFill>
        <p:spPr>
          <a:xfrm>
            <a:off x="438150" y="2790825"/>
            <a:ext cx="5543550" cy="3470275"/>
          </a:xfrm>
          <a:prstGeom prst="rect">
            <a:avLst/>
          </a:prstGeom>
          <a:noFill/>
          <a:ln w="9525">
            <a:noFill/>
          </a:ln>
        </p:spPr>
      </p:pic>
      <p:pic>
        <p:nvPicPr>
          <p:cNvPr id="7" name="图片 2"/>
          <p:cNvPicPr>
            <a:picLocks noChangeAspect="1"/>
          </p:cNvPicPr>
          <p:nvPr/>
        </p:nvPicPr>
        <p:blipFill>
          <a:blip r:embed="rId8"/>
          <a:stretch>
            <a:fillRect/>
          </a:stretch>
        </p:blipFill>
        <p:spPr>
          <a:xfrm>
            <a:off x="6219825" y="2559050"/>
            <a:ext cx="5965825" cy="3960813"/>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文本框 4"/>
          <p:cNvSpPr/>
          <p:nvPr/>
        </p:nvSpPr>
        <p:spPr>
          <a:xfrm>
            <a:off x="474663" y="1581150"/>
            <a:ext cx="7140575" cy="368300"/>
          </a:xfrm>
          <a:prstGeom prst="rect">
            <a:avLst/>
          </a:prstGeom>
          <a:noFill/>
          <a:ln w="9525">
            <a:noFill/>
          </a:ln>
        </p:spPr>
        <p:txBody>
          <a:bodyPr>
            <a:spAutoFit/>
          </a:bodyPr>
          <a:lstStyle/>
          <a:p>
            <a:r>
              <a:rPr lang="zh-CN" altLang="en-US" dirty="0">
                <a:solidFill>
                  <a:srgbClr val="000000"/>
                </a:solidFill>
                <a:latin typeface="微软雅黑" panose="020B0503020204020204" pitchFamily="34" charset="-122"/>
                <a:sym typeface="微软雅黑" panose="020B0503020204020204" pitchFamily="34" charset="-122"/>
              </a:rPr>
              <a:t>将模板导入系统后自动生成申报表，适用于：单位员工数量较多</a:t>
            </a:r>
          </a:p>
        </p:txBody>
      </p:sp>
      <p:sp>
        <p:nvSpPr>
          <p:cNvPr id="88067" name="文本框 1"/>
          <p:cNvSpPr/>
          <p:nvPr/>
        </p:nvSpPr>
        <p:spPr>
          <a:xfrm>
            <a:off x="474663" y="2124075"/>
            <a:ext cx="10625137" cy="3138170"/>
          </a:xfrm>
          <a:prstGeom prst="rect">
            <a:avLst/>
          </a:prstGeom>
          <a:noFill/>
          <a:ln w="9525">
            <a:noFill/>
          </a:ln>
        </p:spPr>
        <p:txBody>
          <a:bodyPr>
            <a:spAutoFit/>
          </a:bodyPr>
          <a:lstStyle/>
          <a:p>
            <a:pPr marL="285750" indent="-285750">
              <a:buFont typeface="Wingdings" panose="05000000000000000000" pitchFamily="2" charset="2"/>
              <a:buChar char="Ø"/>
            </a:pPr>
            <a:r>
              <a:rPr lang="zh-CN" altLang="en-US" b="1" dirty="0">
                <a:solidFill>
                  <a:srgbClr val="000000"/>
                </a:solidFill>
                <a:latin typeface="微软雅黑" panose="020B0503020204020204" pitchFamily="34" charset="-122"/>
                <a:sym typeface="微软雅黑" panose="020B0503020204020204" pitchFamily="34" charset="-122"/>
              </a:rPr>
              <a:t>划重点1：</a:t>
            </a:r>
            <a:r>
              <a:rPr lang="zh-CN" altLang="en-US" dirty="0">
                <a:solidFill>
                  <a:srgbClr val="000000"/>
                </a:solidFill>
                <a:latin typeface="微软雅黑" panose="020B0503020204020204" pitchFamily="34" charset="-122"/>
                <a:sym typeface="微软雅黑" panose="020B0503020204020204" pitchFamily="34" charset="-122"/>
              </a:rPr>
              <a:t>此类方式</a:t>
            </a:r>
            <a:r>
              <a:rPr lang="zh-CN" altLang="en-US" dirty="0">
                <a:solidFill>
                  <a:srgbClr val="0070C0"/>
                </a:solidFill>
                <a:latin typeface="微软雅黑" panose="020B0503020204020204" pitchFamily="34" charset="-122"/>
                <a:sym typeface="微软雅黑" panose="020B0503020204020204" pitchFamily="34" charset="-122"/>
              </a:rPr>
              <a:t>不包含全年一次性奖金和来源于他处的综合所得，需手动修改</a:t>
            </a:r>
            <a:r>
              <a:rPr lang="zh-CN" altLang="en-US" dirty="0">
                <a:solidFill>
                  <a:srgbClr val="000000"/>
                </a:solidFill>
                <a:latin typeface="微软雅黑" panose="020B0503020204020204" pitchFamily="34" charset="-122"/>
                <a:sym typeface="微软雅黑" panose="020B0503020204020204" pitchFamily="34" charset="-122"/>
              </a:rPr>
              <a:t>。</a:t>
            </a:r>
          </a:p>
          <a:p>
            <a:pPr marL="285750" indent="-285750">
              <a:buFont typeface="Wingdings" panose="05000000000000000000" pitchFamily="2" charset="2"/>
              <a:buChar char="Ø"/>
            </a:pPr>
            <a:endParaRPr lang="zh-CN" altLang="en-US" dirty="0">
              <a:solidFill>
                <a:srgbClr val="000000"/>
              </a:solidFill>
              <a:latin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Ø"/>
            </a:pPr>
            <a:r>
              <a:rPr lang="zh-CN" altLang="en-US" b="1" dirty="0">
                <a:solidFill>
                  <a:srgbClr val="000000"/>
                </a:solidFill>
                <a:latin typeface="微软雅黑" panose="020B0503020204020204" pitchFamily="34" charset="-122"/>
                <a:sym typeface="微软雅黑" panose="020B0503020204020204" pitchFamily="34" charset="-122"/>
              </a:rPr>
              <a:t>划重点2：</a:t>
            </a:r>
            <a:r>
              <a:rPr lang="zh-CN" altLang="en-US" dirty="0">
                <a:solidFill>
                  <a:srgbClr val="0070C0"/>
                </a:solidFill>
                <a:latin typeface="微软雅黑" panose="020B0503020204020204" pitchFamily="34" charset="-122"/>
                <a:sym typeface="微软雅黑" panose="020B0503020204020204" pitchFamily="34" charset="-122"/>
              </a:rPr>
              <a:t>专项附加扣除金额不得修改</a:t>
            </a:r>
            <a:r>
              <a:rPr lang="zh-CN" altLang="en-US" dirty="0">
                <a:solidFill>
                  <a:srgbClr val="000000"/>
                </a:solidFill>
                <a:latin typeface="微软雅黑" panose="020B0503020204020204" pitchFamily="34" charset="-122"/>
                <a:sym typeface="微软雅黑" panose="020B0503020204020204" pitchFamily="34" charset="-122"/>
              </a:rPr>
              <a:t>。</a:t>
            </a:r>
            <a:r>
              <a:rPr lang="zh-CN" altLang="en-US" dirty="0">
                <a:solidFill>
                  <a:srgbClr val="0070C0"/>
                </a:solidFill>
                <a:latin typeface="微软雅黑" panose="020B0503020204020204" pitchFamily="34" charset="-122"/>
                <a:sym typeface="微软雅黑" panose="020B0503020204020204" pitchFamily="34" charset="-122"/>
              </a:rPr>
              <a:t>大病医疗支出专项附加扣除的应指定本扣缴单位</a:t>
            </a:r>
            <a:r>
              <a:rPr lang="zh-CN" altLang="en-US" dirty="0">
                <a:solidFill>
                  <a:srgbClr val="000000"/>
                </a:solidFill>
                <a:latin typeface="微软雅黑" panose="020B0503020204020204" pitchFamily="34" charset="-122"/>
                <a:sym typeface="微软雅黑" panose="020B0503020204020204" pitchFamily="34" charset="-122"/>
              </a:rPr>
              <a:t>，否则无法通过集中申报享受扣除。</a:t>
            </a:r>
          </a:p>
          <a:p>
            <a:pPr marL="285750" indent="-285750">
              <a:buFont typeface="Wingdings" panose="05000000000000000000" pitchFamily="2" charset="2"/>
              <a:buChar char="Ø"/>
            </a:pPr>
            <a:endParaRPr lang="zh-CN" altLang="en-US" dirty="0">
              <a:solidFill>
                <a:srgbClr val="000000"/>
              </a:solidFill>
              <a:latin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Ø"/>
            </a:pPr>
            <a:r>
              <a:rPr lang="zh-CN" altLang="en-US" b="1" dirty="0">
                <a:solidFill>
                  <a:srgbClr val="000000"/>
                </a:solidFill>
                <a:latin typeface="微软雅黑" panose="020B0503020204020204" pitchFamily="34" charset="-122"/>
                <a:sym typeface="微软雅黑" panose="020B0503020204020204" pitchFamily="34" charset="-122"/>
              </a:rPr>
              <a:t>划重点3：</a:t>
            </a:r>
            <a:r>
              <a:rPr lang="zh-CN" altLang="en-US" dirty="0">
                <a:solidFill>
                  <a:srgbClr val="000000"/>
                </a:solidFill>
                <a:latin typeface="微软雅黑" panose="020B0503020204020204" pitchFamily="34" charset="-122"/>
                <a:sym typeface="微软雅黑" panose="020B0503020204020204" pitchFamily="34" charset="-122"/>
              </a:rPr>
              <a:t>使用过</a:t>
            </a:r>
            <a:r>
              <a:rPr lang="zh-CN" altLang="en-US" dirty="0">
                <a:solidFill>
                  <a:srgbClr val="0070C0"/>
                </a:solidFill>
                <a:latin typeface="微软雅黑" panose="020B0503020204020204" pitchFamily="34" charset="-122"/>
                <a:sym typeface="微软雅黑" panose="020B0503020204020204" pitchFamily="34" charset="-122"/>
              </a:rPr>
              <a:t>非居民</a:t>
            </a:r>
            <a:r>
              <a:rPr lang="zh-CN" altLang="en-US" dirty="0">
                <a:solidFill>
                  <a:srgbClr val="000000"/>
                </a:solidFill>
                <a:latin typeface="微软雅黑" panose="020B0503020204020204" pitchFamily="34" charset="-122"/>
                <a:sym typeface="微软雅黑" panose="020B0503020204020204" pitchFamily="34" charset="-122"/>
              </a:rPr>
              <a:t>申报表的纳税人采用此种方式只能生成</a:t>
            </a:r>
            <a:r>
              <a:rPr lang="zh-CN" altLang="en-US" dirty="0">
                <a:solidFill>
                  <a:srgbClr val="0070C0"/>
                </a:solidFill>
                <a:latin typeface="微软雅黑" panose="020B0503020204020204" pitchFamily="34" charset="-122"/>
                <a:sym typeface="微软雅黑" panose="020B0503020204020204" pitchFamily="34" charset="-122"/>
              </a:rPr>
              <a:t>空白申报表</a:t>
            </a:r>
            <a:r>
              <a:rPr lang="zh-CN" altLang="en-US" dirty="0">
                <a:solidFill>
                  <a:srgbClr val="000000"/>
                </a:solidFill>
                <a:latin typeface="微软雅黑" panose="020B0503020204020204" pitchFamily="34" charset="-122"/>
                <a:sym typeface="微软雅黑" panose="020B0503020204020204" pitchFamily="34" charset="-122"/>
              </a:rPr>
              <a:t>。</a:t>
            </a:r>
          </a:p>
          <a:p>
            <a:pPr marL="285750" indent="-285750">
              <a:buFont typeface="Wingdings" panose="05000000000000000000" pitchFamily="2" charset="2"/>
              <a:buChar char="Ø"/>
            </a:pPr>
            <a:endParaRPr lang="zh-CN" altLang="en-US" dirty="0">
              <a:solidFill>
                <a:srgbClr val="000000"/>
              </a:solidFill>
              <a:latin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Ø"/>
            </a:pPr>
            <a:r>
              <a:rPr lang="zh-CN" altLang="en-US" b="1" dirty="0">
                <a:solidFill>
                  <a:srgbClr val="000000"/>
                </a:solidFill>
                <a:latin typeface="微软雅黑" panose="020B0503020204020204" pitchFamily="34" charset="-122"/>
                <a:sym typeface="微软雅黑" panose="020B0503020204020204" pitchFamily="34" charset="-122"/>
              </a:rPr>
              <a:t>划重点4：</a:t>
            </a:r>
            <a:r>
              <a:rPr lang="zh-CN" altLang="en-US" dirty="0">
                <a:solidFill>
                  <a:srgbClr val="000000"/>
                </a:solidFill>
                <a:latin typeface="微软雅黑" panose="020B0503020204020204" pitchFamily="34" charset="-122"/>
                <a:sym typeface="微软雅黑" panose="020B0503020204020204" pitchFamily="34" charset="-122"/>
              </a:rPr>
              <a:t>纳税人汇算结果为需退税的，在人员名单模板中应填写纳税人本人的银行账户信息。</a:t>
            </a:r>
          </a:p>
          <a:p>
            <a:pPr marL="285750" indent="-285750">
              <a:buFont typeface="Wingdings" panose="05000000000000000000" pitchFamily="2" charset="2"/>
              <a:buChar char="Ø"/>
            </a:pPr>
            <a:endParaRPr lang="zh-CN" altLang="en-US" dirty="0">
              <a:solidFill>
                <a:srgbClr val="000000"/>
              </a:solidFill>
              <a:latin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Ø"/>
            </a:pPr>
            <a:r>
              <a:rPr lang="zh-CN" altLang="en-US" b="1" dirty="0">
                <a:solidFill>
                  <a:srgbClr val="000000"/>
                </a:solidFill>
                <a:latin typeface="微软雅黑" panose="020B0503020204020204" pitchFamily="34" charset="-122"/>
                <a:sym typeface="微软雅黑" panose="020B0503020204020204" pitchFamily="34" charset="-122"/>
              </a:rPr>
              <a:t>划重点5：</a:t>
            </a:r>
            <a:r>
              <a:rPr lang="zh-CN" altLang="en-US" dirty="0">
                <a:solidFill>
                  <a:srgbClr val="000000"/>
                </a:solidFill>
                <a:latin typeface="微软雅黑" panose="020B0503020204020204" pitchFamily="34" charset="-122"/>
                <a:sym typeface="微软雅黑" panose="020B0503020204020204" pitchFamily="34" charset="-122"/>
              </a:rPr>
              <a:t>人员名单也可以直接从</a:t>
            </a:r>
            <a:r>
              <a:rPr lang="zh-CN" altLang="en-US" dirty="0">
                <a:solidFill>
                  <a:srgbClr val="0070C0"/>
                </a:solidFill>
                <a:latin typeface="微软雅黑" panose="020B0503020204020204" pitchFamily="34" charset="-122"/>
                <a:sym typeface="微软雅黑" panose="020B0503020204020204" pitchFamily="34" charset="-122"/>
              </a:rPr>
              <a:t>扣缴客户端</a:t>
            </a:r>
            <a:r>
              <a:rPr lang="zh-CN" altLang="en-US" dirty="0">
                <a:solidFill>
                  <a:srgbClr val="000000"/>
                </a:solidFill>
                <a:latin typeface="微软雅黑" panose="020B0503020204020204" pitchFamily="34" charset="-122"/>
                <a:sym typeface="微软雅黑" panose="020B0503020204020204" pitchFamily="34" charset="-122"/>
              </a:rPr>
              <a:t>导出人员名单，在人员信息采集页面</a:t>
            </a:r>
            <a:r>
              <a:rPr lang="en-US" altLang="zh-CN" dirty="0">
                <a:solidFill>
                  <a:srgbClr val="000000"/>
                </a:solidFill>
                <a:latin typeface="微软雅黑" panose="020B0503020204020204" pitchFamily="34" charset="-122"/>
                <a:sym typeface="微软雅黑" panose="020B0503020204020204" pitchFamily="34" charset="-122"/>
              </a:rPr>
              <a:t>——</a:t>
            </a:r>
            <a:r>
              <a:rPr lang="zh-CN" altLang="en-US" dirty="0">
                <a:solidFill>
                  <a:srgbClr val="000000"/>
                </a:solidFill>
                <a:latin typeface="微软雅黑" panose="020B0503020204020204" pitchFamily="34" charset="-122"/>
                <a:sym typeface="微软雅黑" panose="020B0503020204020204" pitchFamily="34" charset="-122"/>
              </a:rPr>
              <a:t>导出</a:t>
            </a:r>
            <a:r>
              <a:rPr lang="en-US" altLang="zh-CN" dirty="0">
                <a:solidFill>
                  <a:srgbClr val="000000"/>
                </a:solidFill>
                <a:latin typeface="微软雅黑" panose="020B0503020204020204" pitchFamily="34" charset="-122"/>
                <a:sym typeface="微软雅黑" panose="020B0503020204020204" pitchFamily="34" charset="-122"/>
              </a:rPr>
              <a:t>——</a:t>
            </a:r>
            <a:r>
              <a:rPr lang="zh-CN" altLang="en-US" dirty="0">
                <a:solidFill>
                  <a:srgbClr val="000000"/>
                </a:solidFill>
                <a:latin typeface="微软雅黑" panose="020B0503020204020204" pitchFamily="34" charset="-122"/>
                <a:sym typeface="微软雅黑" panose="020B0503020204020204" pitchFamily="34" charset="-122"/>
              </a:rPr>
              <a:t>集中申报自动计算名单表。</a:t>
            </a:r>
          </a:p>
        </p:txBody>
      </p:sp>
      <p:sp>
        <p:nvSpPr>
          <p:cNvPr id="88068" name="AutoShape 49"/>
          <p:cNvSpPr/>
          <p:nvPr/>
        </p:nvSpPr>
        <p:spPr>
          <a:xfrm>
            <a:off x="4405313" y="688975"/>
            <a:ext cx="942975" cy="171450"/>
          </a:xfrm>
          <a:prstGeom prst="chevron">
            <a:avLst>
              <a:gd name="adj" fmla="val 52759"/>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8069" name="矩形 27"/>
          <p:cNvSpPr/>
          <p:nvPr/>
        </p:nvSpPr>
        <p:spPr>
          <a:xfrm>
            <a:off x="9566275" y="514350"/>
            <a:ext cx="2006600"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报送申报表</a:t>
            </a:r>
          </a:p>
        </p:txBody>
      </p:sp>
      <p:sp>
        <p:nvSpPr>
          <p:cNvPr id="88070" name="AutoShape 51"/>
          <p:cNvSpPr/>
          <p:nvPr/>
        </p:nvSpPr>
        <p:spPr>
          <a:xfrm>
            <a:off x="8053388" y="690563"/>
            <a:ext cx="1292225" cy="169862"/>
          </a:xfrm>
          <a:prstGeom prst="chevron">
            <a:avLst>
              <a:gd name="adj" fmla="val 53604"/>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8071" name="矩形 31"/>
          <p:cNvSpPr/>
          <p:nvPr/>
        </p:nvSpPr>
        <p:spPr>
          <a:xfrm>
            <a:off x="17463" y="514350"/>
            <a:ext cx="1447800"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a:t>
            </a:r>
          </a:p>
        </p:txBody>
      </p:sp>
      <p:sp>
        <p:nvSpPr>
          <p:cNvPr id="88072" name="矩形 27"/>
          <p:cNvSpPr/>
          <p:nvPr/>
        </p:nvSpPr>
        <p:spPr>
          <a:xfrm>
            <a:off x="1581150" y="514350"/>
            <a:ext cx="2760663"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进入集中申报</a:t>
            </a:r>
          </a:p>
        </p:txBody>
      </p:sp>
      <p:sp>
        <p:nvSpPr>
          <p:cNvPr id="88073" name="矩形 27"/>
          <p:cNvSpPr/>
          <p:nvPr/>
        </p:nvSpPr>
        <p:spPr>
          <a:xfrm>
            <a:off x="5518150" y="514350"/>
            <a:ext cx="2292350" cy="520700"/>
          </a:xfrm>
          <a:prstGeom prst="rect">
            <a:avLst/>
          </a:prstGeom>
          <a:solidFill>
            <a:schemeClr val="accent1"/>
          </a:solidFill>
          <a:ln w="9525">
            <a:noFill/>
          </a:ln>
        </p:spPr>
        <p:txBody>
          <a:bodyPr>
            <a:spAutoFit/>
          </a:bodyPr>
          <a:lstStyle/>
          <a:p>
            <a:pPr algn="ctr"/>
            <a:r>
              <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rPr>
              <a:t>填写申报表</a:t>
            </a:r>
          </a:p>
        </p:txBody>
      </p:sp>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文本框 2"/>
          <p:cNvSpPr/>
          <p:nvPr/>
        </p:nvSpPr>
        <p:spPr>
          <a:xfrm>
            <a:off x="373063" y="1362075"/>
            <a:ext cx="2976562" cy="398463"/>
          </a:xfrm>
          <a:prstGeom prst="rect">
            <a:avLst/>
          </a:prstGeom>
          <a:noFill/>
          <a:ln w="9525">
            <a:noFill/>
          </a:ln>
        </p:spPr>
        <p:txBody>
          <a:bodyPr wrap="none">
            <a:spAutoFit/>
          </a:bodyPr>
          <a:lstStyle/>
          <a:p>
            <a:r>
              <a:rPr lang="zh-CN" altLang="en-US" sz="2000" dirty="0">
                <a:latin typeface="微软雅黑" panose="020B0503020204020204" pitchFamily="34" charset="-122"/>
                <a:sym typeface="微软雅黑" panose="020B0503020204020204" pitchFamily="34" charset="-122"/>
              </a:rPr>
              <a:t>方式二：导入申报表模板</a:t>
            </a:r>
          </a:p>
        </p:txBody>
      </p:sp>
      <p:sp>
        <p:nvSpPr>
          <p:cNvPr id="89091" name="文本框 4"/>
          <p:cNvSpPr/>
          <p:nvPr/>
        </p:nvSpPr>
        <p:spPr>
          <a:xfrm>
            <a:off x="438150" y="1885950"/>
            <a:ext cx="8105775" cy="368300"/>
          </a:xfrm>
          <a:prstGeom prst="rect">
            <a:avLst/>
          </a:prstGeom>
          <a:noFill/>
          <a:ln w="9525">
            <a:noFill/>
          </a:ln>
        </p:spPr>
        <p:txBody>
          <a:bodyPr>
            <a:spAutoFit/>
          </a:bodyPr>
          <a:lstStyle/>
          <a:p>
            <a:r>
              <a:rPr lang="zh-CN" altLang="en-US" dirty="0">
                <a:solidFill>
                  <a:srgbClr val="000000"/>
                </a:solidFill>
                <a:latin typeface="微软雅黑" panose="020B0503020204020204" pitchFamily="34" charset="-122"/>
                <a:sym typeface="微软雅黑" panose="020B0503020204020204" pitchFamily="34" charset="-122"/>
              </a:rPr>
              <a:t>下载空白的申报表模板，填写完成后导入系统，</a:t>
            </a:r>
            <a:r>
              <a:rPr lang="zh-CN" altLang="en-US" dirty="0">
                <a:solidFill>
                  <a:srgbClr val="000000"/>
                </a:solidFill>
                <a:latin typeface="Arial" panose="020B0604020202020204" pitchFamily="34" charset="0"/>
                <a:ea typeface="宋体" panose="02010600030101010101" pitchFamily="2" charset="-122"/>
                <a:sym typeface="微软雅黑" panose="020B0503020204020204" pitchFamily="34" charset="-122"/>
              </a:rPr>
              <a:t>适用于：单位员工数量较多</a:t>
            </a:r>
            <a:endParaRPr lang="zh-CN" altLang="en-US" dirty="0">
              <a:solidFill>
                <a:srgbClr val="000000"/>
              </a:solidFill>
              <a:latin typeface="微软雅黑" panose="020B0503020204020204" pitchFamily="34" charset="-122"/>
              <a:sym typeface="微软雅黑" panose="020B0503020204020204" pitchFamily="34" charset="-122"/>
            </a:endParaRPr>
          </a:p>
        </p:txBody>
      </p:sp>
      <p:sp>
        <p:nvSpPr>
          <p:cNvPr id="89092" name="AutoShape 49"/>
          <p:cNvSpPr/>
          <p:nvPr/>
        </p:nvSpPr>
        <p:spPr>
          <a:xfrm>
            <a:off x="4405313" y="688975"/>
            <a:ext cx="942975" cy="171450"/>
          </a:xfrm>
          <a:prstGeom prst="chevron">
            <a:avLst>
              <a:gd name="adj" fmla="val 52784"/>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9093" name="矩形 27"/>
          <p:cNvSpPr/>
          <p:nvPr/>
        </p:nvSpPr>
        <p:spPr>
          <a:xfrm>
            <a:off x="9566275" y="514350"/>
            <a:ext cx="2006600"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报送申报表</a:t>
            </a:r>
          </a:p>
        </p:txBody>
      </p:sp>
      <p:sp>
        <p:nvSpPr>
          <p:cNvPr id="89094" name="AutoShape 51"/>
          <p:cNvSpPr/>
          <p:nvPr/>
        </p:nvSpPr>
        <p:spPr>
          <a:xfrm>
            <a:off x="8053388" y="690563"/>
            <a:ext cx="1292225" cy="169862"/>
          </a:xfrm>
          <a:prstGeom prst="chevron">
            <a:avLst>
              <a:gd name="adj" fmla="val 53639"/>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9095" name="矩形 31"/>
          <p:cNvSpPr/>
          <p:nvPr/>
        </p:nvSpPr>
        <p:spPr>
          <a:xfrm>
            <a:off x="17463" y="514350"/>
            <a:ext cx="1447800"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a:t>
            </a:r>
          </a:p>
        </p:txBody>
      </p:sp>
      <p:sp>
        <p:nvSpPr>
          <p:cNvPr id="89096" name="矩形 27"/>
          <p:cNvSpPr/>
          <p:nvPr/>
        </p:nvSpPr>
        <p:spPr>
          <a:xfrm>
            <a:off x="1581150" y="514350"/>
            <a:ext cx="2760663"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进入集中申报</a:t>
            </a:r>
          </a:p>
        </p:txBody>
      </p:sp>
      <p:sp>
        <p:nvSpPr>
          <p:cNvPr id="89097" name="矩形 27"/>
          <p:cNvSpPr/>
          <p:nvPr/>
        </p:nvSpPr>
        <p:spPr>
          <a:xfrm>
            <a:off x="5518150" y="514350"/>
            <a:ext cx="2292350" cy="520700"/>
          </a:xfrm>
          <a:prstGeom prst="rect">
            <a:avLst/>
          </a:prstGeom>
          <a:solidFill>
            <a:schemeClr val="accent1"/>
          </a:solidFill>
          <a:ln w="9525">
            <a:noFill/>
          </a:ln>
        </p:spPr>
        <p:txBody>
          <a:bodyPr>
            <a:spAutoFit/>
          </a:bodyPr>
          <a:lstStyle/>
          <a:p>
            <a:pPr algn="ctr"/>
            <a:r>
              <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rPr>
              <a:t>填写申报表</a:t>
            </a:r>
          </a:p>
        </p:txBody>
      </p:sp>
      <p:pic>
        <p:nvPicPr>
          <p:cNvPr id="89098" name="图片 2"/>
          <p:cNvPicPr>
            <a:picLocks noChangeAspect="1"/>
          </p:cNvPicPr>
          <p:nvPr/>
        </p:nvPicPr>
        <p:blipFill>
          <a:blip r:embed="rId2"/>
          <a:stretch>
            <a:fillRect/>
          </a:stretch>
        </p:blipFill>
        <p:spPr>
          <a:xfrm>
            <a:off x="2130425" y="2809875"/>
            <a:ext cx="7818438" cy="3490913"/>
          </a:xfrm>
          <a:prstGeom prst="rect">
            <a:avLst/>
          </a:prstGeom>
          <a:noFill/>
          <a:ln w="9525">
            <a:noFill/>
          </a:ln>
        </p:spPr>
      </p:pic>
      <p:pic>
        <p:nvPicPr>
          <p:cNvPr id="4" name="图片 3"/>
          <p:cNvPicPr>
            <a:picLocks noChangeAspect="1"/>
          </p:cNvPicPr>
          <p:nvPr/>
        </p:nvPicPr>
        <p:blipFill>
          <a:blip r:embed="rId3"/>
          <a:stretch>
            <a:fillRect/>
          </a:stretch>
        </p:blipFill>
        <p:spPr>
          <a:xfrm>
            <a:off x="2538413" y="2997200"/>
            <a:ext cx="6461125" cy="3073400"/>
          </a:xfrm>
          <a:prstGeom prst="rect">
            <a:avLst/>
          </a:prstGeom>
          <a:noFill/>
          <a:ln w="9525">
            <a:noFill/>
          </a:ln>
        </p:spPr>
      </p:pic>
      <p:pic>
        <p:nvPicPr>
          <p:cNvPr id="5" name="图片 4"/>
          <p:cNvPicPr>
            <a:picLocks noChangeAspect="1"/>
          </p:cNvPicPr>
          <p:nvPr/>
        </p:nvPicPr>
        <p:blipFill>
          <a:blip r:embed="rId4"/>
          <a:stretch>
            <a:fillRect/>
          </a:stretch>
        </p:blipFill>
        <p:spPr>
          <a:xfrm>
            <a:off x="1992313" y="2536825"/>
            <a:ext cx="7353300" cy="3676650"/>
          </a:xfrm>
          <a:prstGeom prst="rect">
            <a:avLst/>
          </a:prstGeom>
          <a:noFill/>
          <a:ln w="9525">
            <a:noFill/>
          </a:ln>
        </p:spPr>
      </p:pic>
      <p:pic>
        <p:nvPicPr>
          <p:cNvPr id="2" name="图片 1"/>
          <p:cNvPicPr>
            <a:picLocks noChangeAspect="1"/>
          </p:cNvPicPr>
          <p:nvPr/>
        </p:nvPicPr>
        <p:blipFill>
          <a:blip r:embed="rId5"/>
          <a:stretch>
            <a:fillRect/>
          </a:stretch>
        </p:blipFill>
        <p:spPr>
          <a:xfrm>
            <a:off x="654050" y="2536825"/>
            <a:ext cx="10229850" cy="343852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ppt_x</p:attrName>
                                        </p:attrNameLst>
                                      </p:cBhvr>
                                      <p:tavLst>
                                        <p:tav tm="0">
                                          <p:val>
                                            <p:strVal val="#ppt_x"/>
                                          </p:val>
                                        </p:tav>
                                        <p:tav tm="100000">
                                          <p:val>
                                            <p:strVal val="#ppt_x"/>
                                          </p:val>
                                        </p:tav>
                                      </p:tavLst>
                                    </p:anim>
                                    <p:anim calcmode="lin" valueType="num">
                                      <p:cBhvr>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文本框 2"/>
          <p:cNvSpPr/>
          <p:nvPr/>
        </p:nvSpPr>
        <p:spPr>
          <a:xfrm>
            <a:off x="373063" y="1362075"/>
            <a:ext cx="2976562" cy="398463"/>
          </a:xfrm>
          <a:prstGeom prst="rect">
            <a:avLst/>
          </a:prstGeom>
          <a:noFill/>
          <a:ln w="9525">
            <a:noFill/>
          </a:ln>
        </p:spPr>
        <p:txBody>
          <a:bodyPr wrap="none">
            <a:spAutoFit/>
          </a:bodyPr>
          <a:lstStyle/>
          <a:p>
            <a:r>
              <a:rPr lang="zh-CN" altLang="en-US" sz="2000" dirty="0">
                <a:latin typeface="微软雅黑" panose="020B0503020204020204" pitchFamily="34" charset="-122"/>
                <a:sym typeface="微软雅黑" panose="020B0503020204020204" pitchFamily="34" charset="-122"/>
              </a:rPr>
              <a:t>方式二：导入申报表模板</a:t>
            </a:r>
          </a:p>
        </p:txBody>
      </p:sp>
      <p:sp>
        <p:nvSpPr>
          <p:cNvPr id="90115" name="文本框 4"/>
          <p:cNvSpPr/>
          <p:nvPr/>
        </p:nvSpPr>
        <p:spPr>
          <a:xfrm>
            <a:off x="438150" y="1885950"/>
            <a:ext cx="8105775" cy="368300"/>
          </a:xfrm>
          <a:prstGeom prst="rect">
            <a:avLst/>
          </a:prstGeom>
          <a:noFill/>
          <a:ln w="9525">
            <a:noFill/>
          </a:ln>
        </p:spPr>
        <p:txBody>
          <a:bodyPr>
            <a:spAutoFit/>
          </a:bodyPr>
          <a:lstStyle/>
          <a:p>
            <a:r>
              <a:rPr lang="zh-CN" altLang="en-US" dirty="0">
                <a:solidFill>
                  <a:srgbClr val="000000"/>
                </a:solidFill>
                <a:latin typeface="微软雅黑" panose="020B0503020204020204" pitchFamily="34" charset="-122"/>
                <a:sym typeface="微软雅黑" panose="020B0503020204020204" pitchFamily="34" charset="-122"/>
              </a:rPr>
              <a:t>下载空白的申报表模板，填写完成后导入系统，适用于：单位员工数量较多</a:t>
            </a:r>
          </a:p>
        </p:txBody>
      </p:sp>
      <p:sp>
        <p:nvSpPr>
          <p:cNvPr id="90116" name="文本框 1"/>
          <p:cNvSpPr/>
          <p:nvPr/>
        </p:nvSpPr>
        <p:spPr>
          <a:xfrm>
            <a:off x="569913" y="2668588"/>
            <a:ext cx="10534650" cy="2584450"/>
          </a:xfrm>
          <a:prstGeom prst="rect">
            <a:avLst/>
          </a:prstGeom>
          <a:noFill/>
          <a:ln w="9525">
            <a:noFill/>
          </a:ln>
        </p:spPr>
        <p:txBody>
          <a:bodyPr>
            <a:spAutoFit/>
          </a:bodyPr>
          <a:lstStyle/>
          <a:p>
            <a:pPr marL="285750" indent="-285750">
              <a:buFont typeface="Wingdings" panose="05000000000000000000" pitchFamily="2" charset="2"/>
              <a:buChar char="Ø"/>
            </a:pPr>
            <a:r>
              <a:rPr lang="zh-CN" altLang="en-US" b="1" dirty="0">
                <a:solidFill>
                  <a:srgbClr val="000000"/>
                </a:solidFill>
                <a:latin typeface="微软雅黑" panose="020B0503020204020204" pitchFamily="34" charset="-122"/>
                <a:sym typeface="微软雅黑" panose="020B0503020204020204" pitchFamily="34" charset="-122"/>
              </a:rPr>
              <a:t>划重点1：</a:t>
            </a:r>
            <a:r>
              <a:rPr lang="zh-CN" altLang="en-US" dirty="0">
                <a:solidFill>
                  <a:srgbClr val="000000"/>
                </a:solidFill>
                <a:latin typeface="微软雅黑" panose="020B0503020204020204" pitchFamily="34" charset="-122"/>
                <a:sym typeface="微软雅黑" panose="020B0503020204020204" pitchFamily="34" charset="-122"/>
              </a:rPr>
              <a:t>商业健康险、税收递延养老保险、准予扣除的捐赠额、减免税额</a:t>
            </a:r>
            <a:r>
              <a:rPr lang="zh-CN" altLang="en-US" dirty="0">
                <a:solidFill>
                  <a:srgbClr val="0070C0"/>
                </a:solidFill>
                <a:latin typeface="微软雅黑" panose="020B0503020204020204" pitchFamily="34" charset="-122"/>
                <a:sym typeface="微软雅黑" panose="020B0503020204020204" pitchFamily="34" charset="-122"/>
              </a:rPr>
              <a:t>只能填写附表后带入主表</a:t>
            </a:r>
            <a:r>
              <a:rPr lang="zh-CN" altLang="en-US" dirty="0">
                <a:solidFill>
                  <a:srgbClr val="000000"/>
                </a:solidFill>
                <a:latin typeface="微软雅黑" panose="020B0503020204020204" pitchFamily="34" charset="-122"/>
                <a:sym typeface="微软雅黑" panose="020B0503020204020204" pitchFamily="34" charset="-122"/>
              </a:rPr>
              <a:t>，不可直接在主表填写。</a:t>
            </a:r>
          </a:p>
          <a:p>
            <a:pPr marL="285750" indent="-285750">
              <a:buFont typeface="Wingdings" panose="05000000000000000000" pitchFamily="2" charset="2"/>
              <a:buChar char="Ø"/>
            </a:pPr>
            <a:endParaRPr lang="zh-CN" altLang="en-US" dirty="0">
              <a:solidFill>
                <a:srgbClr val="000000"/>
              </a:solidFill>
              <a:latin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Ø"/>
            </a:pPr>
            <a:r>
              <a:rPr lang="zh-CN" altLang="en-US" b="1" dirty="0">
                <a:solidFill>
                  <a:srgbClr val="000000"/>
                </a:solidFill>
                <a:latin typeface="微软雅黑" panose="020B0503020204020204" pitchFamily="34" charset="-122"/>
                <a:sym typeface="微软雅黑" panose="020B0503020204020204" pitchFamily="34" charset="-122"/>
              </a:rPr>
              <a:t>划重点2：</a:t>
            </a:r>
            <a:r>
              <a:rPr lang="zh-CN" altLang="en-US" dirty="0">
                <a:solidFill>
                  <a:srgbClr val="0070C0"/>
                </a:solidFill>
                <a:latin typeface="微软雅黑" panose="020B0503020204020204" pitchFamily="34" charset="-122"/>
                <a:sym typeface="微软雅黑" panose="020B0503020204020204" pitchFamily="34" charset="-122"/>
              </a:rPr>
              <a:t>专项附加扣除的金额</a:t>
            </a:r>
            <a:r>
              <a:rPr lang="zh-CN" altLang="en-US" dirty="0">
                <a:solidFill>
                  <a:srgbClr val="000000"/>
                </a:solidFill>
                <a:latin typeface="微软雅黑" panose="020B0503020204020204" pitchFamily="34" charset="-122"/>
                <a:sym typeface="微软雅黑" panose="020B0503020204020204" pitchFamily="34" charset="-122"/>
              </a:rPr>
              <a:t>，发送申报时会逐项与纳税人</a:t>
            </a:r>
            <a:r>
              <a:rPr lang="zh-CN" altLang="en-US" dirty="0">
                <a:solidFill>
                  <a:srgbClr val="0070C0"/>
                </a:solidFill>
                <a:latin typeface="微软雅黑" panose="020B0503020204020204" pitchFamily="34" charset="-122"/>
                <a:sym typeface="微软雅黑" panose="020B0503020204020204" pitchFamily="34" charset="-122"/>
              </a:rPr>
              <a:t>指定该扣缴义务人扣除的总金额进行比对</a:t>
            </a:r>
            <a:r>
              <a:rPr lang="zh-CN" altLang="en-US" dirty="0">
                <a:solidFill>
                  <a:srgbClr val="000000"/>
                </a:solidFill>
                <a:latin typeface="微软雅黑" panose="020B0503020204020204" pitchFamily="34" charset="-122"/>
                <a:sym typeface="微软雅黑" panose="020B0503020204020204" pitchFamily="34" charset="-122"/>
              </a:rPr>
              <a:t>，超过各项可扣除总金额的，系统会阻断申报。</a:t>
            </a:r>
          </a:p>
          <a:p>
            <a:pPr marL="285750" indent="-285750">
              <a:buFont typeface="Wingdings" panose="05000000000000000000" pitchFamily="2" charset="2"/>
              <a:buChar char="Ø"/>
            </a:pPr>
            <a:endParaRPr lang="zh-CN" altLang="en-US" dirty="0">
              <a:solidFill>
                <a:srgbClr val="000000"/>
              </a:solidFill>
              <a:latin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Ø"/>
            </a:pPr>
            <a:r>
              <a:rPr lang="zh-CN" altLang="en-US" b="1" dirty="0">
                <a:solidFill>
                  <a:srgbClr val="000000"/>
                </a:solidFill>
                <a:latin typeface="微软雅黑" panose="020B0503020204020204" pitchFamily="34" charset="-122"/>
                <a:sym typeface="微软雅黑" panose="020B0503020204020204" pitchFamily="34" charset="-122"/>
              </a:rPr>
              <a:t>划重点3：</a:t>
            </a:r>
            <a:r>
              <a:rPr lang="zh-CN" altLang="en-US" dirty="0">
                <a:solidFill>
                  <a:srgbClr val="000000"/>
                </a:solidFill>
                <a:latin typeface="微软雅黑" panose="020B0503020204020204" pitchFamily="34" charset="-122"/>
                <a:sym typeface="微软雅黑" panose="020B0503020204020204" pitchFamily="34" charset="-122"/>
              </a:rPr>
              <a:t>纳税人选择将</a:t>
            </a:r>
            <a:r>
              <a:rPr lang="zh-CN" altLang="en-US" dirty="0">
                <a:solidFill>
                  <a:srgbClr val="0070C0"/>
                </a:solidFill>
                <a:latin typeface="微软雅黑" panose="020B0503020204020204" pitchFamily="34" charset="-122"/>
                <a:sym typeface="微软雅黑" panose="020B0503020204020204" pitchFamily="34" charset="-122"/>
              </a:rPr>
              <a:t>全年一次性奖金</a:t>
            </a:r>
            <a:r>
              <a:rPr lang="zh-CN" altLang="en-US" dirty="0">
                <a:solidFill>
                  <a:srgbClr val="000000"/>
                </a:solidFill>
                <a:latin typeface="微软雅黑" panose="020B0503020204020204" pitchFamily="34" charset="-122"/>
                <a:sym typeface="微软雅黑" panose="020B0503020204020204" pitchFamily="34" charset="-122"/>
              </a:rPr>
              <a:t>并入综合所得的应加在工薪薪金栏次，不并入的不需在申报表中体现。</a:t>
            </a:r>
          </a:p>
          <a:p>
            <a:pPr marL="0" indent="0">
              <a:buFont typeface="Wingdings" panose="05000000000000000000" pitchFamily="2" charset="2"/>
              <a:buNone/>
            </a:pPr>
            <a:endParaRPr lang="zh-CN" altLang="en-US" dirty="0">
              <a:solidFill>
                <a:srgbClr val="000000"/>
              </a:solidFill>
              <a:latin typeface="微软雅黑" panose="020B0503020204020204" pitchFamily="34" charset="-122"/>
              <a:sym typeface="微软雅黑" panose="020B0503020204020204" pitchFamily="34" charset="-122"/>
            </a:endParaRPr>
          </a:p>
        </p:txBody>
      </p:sp>
      <p:sp>
        <p:nvSpPr>
          <p:cNvPr id="90117" name="AutoShape 49"/>
          <p:cNvSpPr/>
          <p:nvPr/>
        </p:nvSpPr>
        <p:spPr>
          <a:xfrm>
            <a:off x="4278313" y="688975"/>
            <a:ext cx="814387" cy="171450"/>
          </a:xfrm>
          <a:prstGeom prst="chevron">
            <a:avLst>
              <a:gd name="adj" fmla="val 52755"/>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dirty="0">
              <a:solidFill>
                <a:srgbClr val="000000"/>
              </a:solidFill>
              <a:latin typeface="微软雅黑" panose="020B0503020204020204" pitchFamily="34" charset="-122"/>
              <a:sym typeface="微软雅黑" panose="020B0503020204020204" pitchFamily="34" charset="-122"/>
            </a:endParaRPr>
          </a:p>
        </p:txBody>
      </p:sp>
      <p:sp>
        <p:nvSpPr>
          <p:cNvPr id="90118" name="矩形 27"/>
          <p:cNvSpPr/>
          <p:nvPr/>
        </p:nvSpPr>
        <p:spPr>
          <a:xfrm>
            <a:off x="9610725" y="576263"/>
            <a:ext cx="1731963" cy="460375"/>
          </a:xfrm>
          <a:prstGeom prst="rect">
            <a:avLst/>
          </a:prstGeom>
          <a:solidFill>
            <a:schemeClr val="accent1"/>
          </a:solidFill>
          <a:ln w="9525">
            <a:noFill/>
          </a:ln>
        </p:spPr>
        <p:txBody>
          <a:bodyPr>
            <a:spAutoFit/>
          </a:bodyPr>
          <a:lstStyle/>
          <a:p>
            <a:pPr algn="ctr"/>
            <a:r>
              <a:rPr lang="zh-CN" altLang="en-US" sz="2400" dirty="0">
                <a:solidFill>
                  <a:schemeClr val="bg1"/>
                </a:solidFill>
                <a:latin typeface="微软雅黑" panose="020B0503020204020204" pitchFamily="34" charset="-122"/>
                <a:sym typeface="微软雅黑" panose="020B0503020204020204" pitchFamily="34" charset="-122"/>
              </a:rPr>
              <a:t>报送申报表</a:t>
            </a:r>
          </a:p>
        </p:txBody>
      </p:sp>
      <p:sp>
        <p:nvSpPr>
          <p:cNvPr id="90119" name="AutoShape 51"/>
          <p:cNvSpPr/>
          <p:nvPr/>
        </p:nvSpPr>
        <p:spPr>
          <a:xfrm>
            <a:off x="8053388" y="690563"/>
            <a:ext cx="1116012" cy="169862"/>
          </a:xfrm>
          <a:prstGeom prst="chevron">
            <a:avLst>
              <a:gd name="adj" fmla="val 53716"/>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dirty="0">
              <a:solidFill>
                <a:srgbClr val="000000"/>
              </a:solidFill>
              <a:latin typeface="微软雅黑" panose="020B0503020204020204" pitchFamily="34" charset="-122"/>
              <a:sym typeface="微软雅黑" panose="020B0503020204020204" pitchFamily="34" charset="-122"/>
            </a:endParaRPr>
          </a:p>
        </p:txBody>
      </p:sp>
      <p:sp>
        <p:nvSpPr>
          <p:cNvPr id="90120" name="矩形 31"/>
          <p:cNvSpPr/>
          <p:nvPr/>
        </p:nvSpPr>
        <p:spPr>
          <a:xfrm>
            <a:off x="17463" y="514350"/>
            <a:ext cx="1249362" cy="522288"/>
          </a:xfrm>
          <a:prstGeom prst="rect">
            <a:avLst/>
          </a:prstGeom>
          <a:solidFill>
            <a:schemeClr val="accent1"/>
          </a:solidFill>
          <a:ln w="9525">
            <a:noFill/>
          </a:ln>
        </p:spPr>
        <p:txBody>
          <a:bodyPr wrap="none">
            <a:spAutoFit/>
          </a:bodyPr>
          <a:lstStyle/>
          <a:p>
            <a:pPr algn="ctr"/>
            <a:r>
              <a:rPr lang="zh-CN" altLang="en-US" sz="2800" dirty="0">
                <a:solidFill>
                  <a:schemeClr val="bg1"/>
                </a:solidFill>
                <a:latin typeface="微软雅黑" panose="020B0503020204020204" pitchFamily="34" charset="-122"/>
                <a:sym typeface="微软雅黑" panose="020B0503020204020204" pitchFamily="34" charset="-122"/>
              </a:rPr>
              <a:t>（二）</a:t>
            </a:r>
          </a:p>
        </p:txBody>
      </p:sp>
      <p:sp>
        <p:nvSpPr>
          <p:cNvPr id="90121" name="矩形 27"/>
          <p:cNvSpPr/>
          <p:nvPr/>
        </p:nvSpPr>
        <p:spPr>
          <a:xfrm>
            <a:off x="1581150" y="546100"/>
            <a:ext cx="2382838" cy="460375"/>
          </a:xfrm>
          <a:prstGeom prst="rect">
            <a:avLst/>
          </a:prstGeom>
          <a:solidFill>
            <a:schemeClr val="accent1"/>
          </a:solidFill>
          <a:ln w="9525">
            <a:noFill/>
          </a:ln>
        </p:spPr>
        <p:txBody>
          <a:bodyPr>
            <a:spAutoFit/>
          </a:bodyPr>
          <a:lstStyle/>
          <a:p>
            <a:pPr algn="ctr"/>
            <a:r>
              <a:rPr lang="zh-CN" altLang="en-US" sz="2400" dirty="0">
                <a:solidFill>
                  <a:schemeClr val="bg1"/>
                </a:solidFill>
                <a:latin typeface="微软雅黑" panose="020B0503020204020204" pitchFamily="34" charset="-122"/>
                <a:sym typeface="微软雅黑" panose="020B0503020204020204" pitchFamily="34" charset="-122"/>
              </a:rPr>
              <a:t>进入集中申报</a:t>
            </a:r>
          </a:p>
        </p:txBody>
      </p:sp>
      <p:sp>
        <p:nvSpPr>
          <p:cNvPr id="90122" name="矩形 27"/>
          <p:cNvSpPr/>
          <p:nvPr/>
        </p:nvSpPr>
        <p:spPr>
          <a:xfrm>
            <a:off x="5518150" y="514350"/>
            <a:ext cx="1978025" cy="460375"/>
          </a:xfrm>
          <a:prstGeom prst="rect">
            <a:avLst/>
          </a:prstGeom>
          <a:solidFill>
            <a:schemeClr val="accent1"/>
          </a:solidFill>
          <a:ln w="9525">
            <a:noFill/>
          </a:ln>
        </p:spPr>
        <p:txBody>
          <a:bodyPr>
            <a:spAutoFit/>
          </a:bodyPr>
          <a:lstStyle/>
          <a:p>
            <a:pPr algn="ctr"/>
            <a:r>
              <a:rPr lang="zh-CN" altLang="en-US" sz="2400" b="1" dirty="0">
                <a:solidFill>
                  <a:srgbClr val="FFFF00"/>
                </a:solidFill>
                <a:latin typeface="微软雅黑" panose="020B0503020204020204" pitchFamily="34" charset="-122"/>
                <a:sym typeface="微软雅黑" panose="020B0503020204020204" pitchFamily="34" charset="-122"/>
              </a:rPr>
              <a:t>填写申报表</a:t>
            </a:r>
          </a:p>
        </p:txBody>
      </p:sp>
      <p:sp>
        <p:nvSpPr>
          <p:cNvPr id="90123" name="AutoShape 49"/>
          <p:cNvSpPr/>
          <p:nvPr/>
        </p:nvSpPr>
        <p:spPr>
          <a:xfrm>
            <a:off x="4405313" y="688975"/>
            <a:ext cx="942975" cy="171450"/>
          </a:xfrm>
          <a:prstGeom prst="chevron">
            <a:avLst>
              <a:gd name="adj" fmla="val 52759"/>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0124" name="矩形 27"/>
          <p:cNvSpPr/>
          <p:nvPr/>
        </p:nvSpPr>
        <p:spPr>
          <a:xfrm>
            <a:off x="9566275" y="514350"/>
            <a:ext cx="2006600"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报送申报表</a:t>
            </a:r>
          </a:p>
        </p:txBody>
      </p:sp>
      <p:sp>
        <p:nvSpPr>
          <p:cNvPr id="90125" name="AutoShape 51"/>
          <p:cNvSpPr/>
          <p:nvPr/>
        </p:nvSpPr>
        <p:spPr>
          <a:xfrm>
            <a:off x="8053388" y="690563"/>
            <a:ext cx="1292225" cy="169862"/>
          </a:xfrm>
          <a:prstGeom prst="chevron">
            <a:avLst>
              <a:gd name="adj" fmla="val 53604"/>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0126" name="矩形 31"/>
          <p:cNvSpPr/>
          <p:nvPr/>
        </p:nvSpPr>
        <p:spPr>
          <a:xfrm>
            <a:off x="17463" y="514350"/>
            <a:ext cx="1447800"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a:t>
            </a:r>
          </a:p>
        </p:txBody>
      </p:sp>
      <p:sp>
        <p:nvSpPr>
          <p:cNvPr id="90127" name="矩形 27"/>
          <p:cNvSpPr/>
          <p:nvPr/>
        </p:nvSpPr>
        <p:spPr>
          <a:xfrm>
            <a:off x="1581150" y="514350"/>
            <a:ext cx="2760663"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进入集中申报</a:t>
            </a:r>
          </a:p>
        </p:txBody>
      </p:sp>
      <p:sp>
        <p:nvSpPr>
          <p:cNvPr id="90128" name="矩形 27"/>
          <p:cNvSpPr/>
          <p:nvPr/>
        </p:nvSpPr>
        <p:spPr>
          <a:xfrm>
            <a:off x="5518150" y="514350"/>
            <a:ext cx="2292350" cy="520700"/>
          </a:xfrm>
          <a:prstGeom prst="rect">
            <a:avLst/>
          </a:prstGeom>
          <a:solidFill>
            <a:schemeClr val="accent1"/>
          </a:solidFill>
          <a:ln w="9525">
            <a:noFill/>
          </a:ln>
        </p:spPr>
        <p:txBody>
          <a:bodyPr>
            <a:spAutoFit/>
          </a:bodyPr>
          <a:lstStyle/>
          <a:p>
            <a:pPr algn="ctr"/>
            <a:r>
              <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rPr>
              <a:t>填写申报表</a:t>
            </a:r>
          </a:p>
        </p:txBody>
      </p:sp>
    </p:spTree>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文本框 2"/>
          <p:cNvSpPr/>
          <p:nvPr/>
        </p:nvSpPr>
        <p:spPr>
          <a:xfrm>
            <a:off x="373063" y="1362075"/>
            <a:ext cx="2214562" cy="398463"/>
          </a:xfrm>
          <a:prstGeom prst="rect">
            <a:avLst/>
          </a:prstGeom>
          <a:noFill/>
          <a:ln w="9525">
            <a:noFill/>
          </a:ln>
        </p:spPr>
        <p:txBody>
          <a:bodyPr wrap="none">
            <a:spAutoFit/>
          </a:bodyPr>
          <a:lstStyle/>
          <a:p>
            <a:r>
              <a:rPr lang="zh-CN" altLang="en-US" sz="2000" dirty="0">
                <a:solidFill>
                  <a:srgbClr val="000000"/>
                </a:solidFill>
                <a:latin typeface="微软雅黑" panose="020B0503020204020204" pitchFamily="34" charset="-122"/>
                <a:sym typeface="微软雅黑" panose="020B0503020204020204" pitchFamily="34" charset="-122"/>
              </a:rPr>
              <a:t>方式三：单人添加</a:t>
            </a:r>
          </a:p>
        </p:txBody>
      </p:sp>
      <p:sp>
        <p:nvSpPr>
          <p:cNvPr id="91139" name="文本框 4"/>
          <p:cNvSpPr/>
          <p:nvPr/>
        </p:nvSpPr>
        <p:spPr>
          <a:xfrm>
            <a:off x="438150" y="1885950"/>
            <a:ext cx="11050588" cy="368300"/>
          </a:xfrm>
          <a:prstGeom prst="rect">
            <a:avLst/>
          </a:prstGeom>
          <a:noFill/>
          <a:ln w="9525">
            <a:noFill/>
          </a:ln>
        </p:spPr>
        <p:txBody>
          <a:bodyPr>
            <a:spAutoFit/>
          </a:bodyPr>
          <a:lstStyle/>
          <a:p>
            <a:r>
              <a:rPr lang="zh-CN" altLang="en-US" dirty="0">
                <a:solidFill>
                  <a:srgbClr val="000000"/>
                </a:solidFill>
                <a:latin typeface="微软雅黑" panose="020B0503020204020204" pitchFamily="34" charset="-122"/>
                <a:sym typeface="微软雅黑" panose="020B0503020204020204" pitchFamily="34" charset="-122"/>
              </a:rPr>
              <a:t>单个添加、一次一人，添加完成后选择自动计算或手工填写空白申报表，适用于：单位员工数量较少</a:t>
            </a:r>
          </a:p>
        </p:txBody>
      </p:sp>
      <p:sp>
        <p:nvSpPr>
          <p:cNvPr id="91140" name="AutoShape 49"/>
          <p:cNvSpPr/>
          <p:nvPr/>
        </p:nvSpPr>
        <p:spPr>
          <a:xfrm>
            <a:off x="4278313" y="688975"/>
            <a:ext cx="814387" cy="171450"/>
          </a:xfrm>
          <a:prstGeom prst="chevron">
            <a:avLst>
              <a:gd name="adj" fmla="val 52755"/>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dirty="0">
              <a:solidFill>
                <a:srgbClr val="000000"/>
              </a:solidFill>
              <a:latin typeface="微软雅黑" panose="020B0503020204020204" pitchFamily="34" charset="-122"/>
              <a:sym typeface="微软雅黑" panose="020B0503020204020204" pitchFamily="34" charset="-122"/>
            </a:endParaRPr>
          </a:p>
        </p:txBody>
      </p:sp>
      <p:sp>
        <p:nvSpPr>
          <p:cNvPr id="91141" name="矩形 27"/>
          <p:cNvSpPr/>
          <p:nvPr/>
        </p:nvSpPr>
        <p:spPr>
          <a:xfrm>
            <a:off x="9610725" y="576263"/>
            <a:ext cx="1731963" cy="460375"/>
          </a:xfrm>
          <a:prstGeom prst="rect">
            <a:avLst/>
          </a:prstGeom>
          <a:solidFill>
            <a:schemeClr val="accent1"/>
          </a:solidFill>
          <a:ln w="9525">
            <a:noFill/>
          </a:ln>
        </p:spPr>
        <p:txBody>
          <a:bodyPr>
            <a:spAutoFit/>
          </a:bodyPr>
          <a:lstStyle/>
          <a:p>
            <a:pPr algn="ctr"/>
            <a:r>
              <a:rPr lang="zh-CN" altLang="en-US" sz="2400" dirty="0">
                <a:solidFill>
                  <a:schemeClr val="bg1"/>
                </a:solidFill>
                <a:latin typeface="微软雅黑" panose="020B0503020204020204" pitchFamily="34" charset="-122"/>
                <a:sym typeface="微软雅黑" panose="020B0503020204020204" pitchFamily="34" charset="-122"/>
              </a:rPr>
              <a:t>报送申报表</a:t>
            </a:r>
          </a:p>
        </p:txBody>
      </p:sp>
      <p:sp>
        <p:nvSpPr>
          <p:cNvPr id="91142" name="AutoShape 51"/>
          <p:cNvSpPr/>
          <p:nvPr/>
        </p:nvSpPr>
        <p:spPr>
          <a:xfrm>
            <a:off x="8053388" y="690563"/>
            <a:ext cx="1116012" cy="169862"/>
          </a:xfrm>
          <a:prstGeom prst="chevron">
            <a:avLst>
              <a:gd name="adj" fmla="val 53716"/>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dirty="0">
              <a:solidFill>
                <a:srgbClr val="000000"/>
              </a:solidFill>
              <a:latin typeface="微软雅黑" panose="020B0503020204020204" pitchFamily="34" charset="-122"/>
              <a:sym typeface="微软雅黑" panose="020B0503020204020204" pitchFamily="34" charset="-122"/>
            </a:endParaRPr>
          </a:p>
        </p:txBody>
      </p:sp>
      <p:sp>
        <p:nvSpPr>
          <p:cNvPr id="91143" name="矩形 31"/>
          <p:cNvSpPr/>
          <p:nvPr/>
        </p:nvSpPr>
        <p:spPr>
          <a:xfrm>
            <a:off x="17463" y="514350"/>
            <a:ext cx="1249362" cy="522288"/>
          </a:xfrm>
          <a:prstGeom prst="rect">
            <a:avLst/>
          </a:prstGeom>
          <a:solidFill>
            <a:schemeClr val="accent1"/>
          </a:solidFill>
          <a:ln w="9525">
            <a:noFill/>
          </a:ln>
        </p:spPr>
        <p:txBody>
          <a:bodyPr wrap="none">
            <a:spAutoFit/>
          </a:bodyPr>
          <a:lstStyle/>
          <a:p>
            <a:pPr algn="ctr"/>
            <a:r>
              <a:rPr lang="zh-CN" altLang="en-US" sz="2800" dirty="0">
                <a:solidFill>
                  <a:schemeClr val="bg1"/>
                </a:solidFill>
                <a:latin typeface="微软雅黑" panose="020B0503020204020204" pitchFamily="34" charset="-122"/>
                <a:sym typeface="微软雅黑" panose="020B0503020204020204" pitchFamily="34" charset="-122"/>
              </a:rPr>
              <a:t>（二）</a:t>
            </a:r>
          </a:p>
        </p:txBody>
      </p:sp>
      <p:sp>
        <p:nvSpPr>
          <p:cNvPr id="91144" name="矩形 27"/>
          <p:cNvSpPr/>
          <p:nvPr/>
        </p:nvSpPr>
        <p:spPr>
          <a:xfrm>
            <a:off x="1581150" y="546100"/>
            <a:ext cx="2382838" cy="460375"/>
          </a:xfrm>
          <a:prstGeom prst="rect">
            <a:avLst/>
          </a:prstGeom>
          <a:solidFill>
            <a:schemeClr val="accent1"/>
          </a:solidFill>
          <a:ln w="9525">
            <a:noFill/>
          </a:ln>
        </p:spPr>
        <p:txBody>
          <a:bodyPr>
            <a:spAutoFit/>
          </a:bodyPr>
          <a:lstStyle/>
          <a:p>
            <a:pPr algn="ctr"/>
            <a:r>
              <a:rPr lang="zh-CN" altLang="en-US" sz="2400" dirty="0">
                <a:solidFill>
                  <a:schemeClr val="bg1"/>
                </a:solidFill>
                <a:latin typeface="微软雅黑" panose="020B0503020204020204" pitchFamily="34" charset="-122"/>
                <a:sym typeface="微软雅黑" panose="020B0503020204020204" pitchFamily="34" charset="-122"/>
              </a:rPr>
              <a:t>进入集中申报</a:t>
            </a:r>
          </a:p>
        </p:txBody>
      </p:sp>
      <p:sp>
        <p:nvSpPr>
          <p:cNvPr id="91145" name="矩形 27"/>
          <p:cNvSpPr/>
          <p:nvPr/>
        </p:nvSpPr>
        <p:spPr>
          <a:xfrm>
            <a:off x="5518150" y="514350"/>
            <a:ext cx="1978025" cy="460375"/>
          </a:xfrm>
          <a:prstGeom prst="rect">
            <a:avLst/>
          </a:prstGeom>
          <a:solidFill>
            <a:schemeClr val="accent1"/>
          </a:solidFill>
          <a:ln w="9525">
            <a:noFill/>
          </a:ln>
        </p:spPr>
        <p:txBody>
          <a:bodyPr>
            <a:spAutoFit/>
          </a:bodyPr>
          <a:lstStyle/>
          <a:p>
            <a:pPr algn="ctr"/>
            <a:r>
              <a:rPr lang="zh-CN" altLang="en-US" sz="2400" b="1" dirty="0">
                <a:solidFill>
                  <a:srgbClr val="FFFF00"/>
                </a:solidFill>
                <a:latin typeface="微软雅黑" panose="020B0503020204020204" pitchFamily="34" charset="-122"/>
                <a:sym typeface="微软雅黑" panose="020B0503020204020204" pitchFamily="34" charset="-122"/>
              </a:rPr>
              <a:t>填写申报表</a:t>
            </a:r>
          </a:p>
        </p:txBody>
      </p:sp>
      <p:sp>
        <p:nvSpPr>
          <p:cNvPr id="91146" name="AutoShape 49"/>
          <p:cNvSpPr/>
          <p:nvPr/>
        </p:nvSpPr>
        <p:spPr>
          <a:xfrm>
            <a:off x="4405313" y="688975"/>
            <a:ext cx="942975" cy="171450"/>
          </a:xfrm>
          <a:prstGeom prst="chevron">
            <a:avLst>
              <a:gd name="adj" fmla="val 52759"/>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1147" name="矩形 27"/>
          <p:cNvSpPr/>
          <p:nvPr/>
        </p:nvSpPr>
        <p:spPr>
          <a:xfrm>
            <a:off x="9566275" y="514350"/>
            <a:ext cx="2006600"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报送申报表</a:t>
            </a:r>
          </a:p>
        </p:txBody>
      </p:sp>
      <p:sp>
        <p:nvSpPr>
          <p:cNvPr id="91148" name="AutoShape 51"/>
          <p:cNvSpPr/>
          <p:nvPr/>
        </p:nvSpPr>
        <p:spPr>
          <a:xfrm>
            <a:off x="8053388" y="690563"/>
            <a:ext cx="1292225" cy="169862"/>
          </a:xfrm>
          <a:prstGeom prst="chevron">
            <a:avLst>
              <a:gd name="adj" fmla="val 53604"/>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1149" name="矩形 31"/>
          <p:cNvSpPr/>
          <p:nvPr/>
        </p:nvSpPr>
        <p:spPr>
          <a:xfrm>
            <a:off x="17463" y="514350"/>
            <a:ext cx="1447800"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a:t>
            </a:r>
          </a:p>
        </p:txBody>
      </p:sp>
      <p:sp>
        <p:nvSpPr>
          <p:cNvPr id="91150" name="矩形 27"/>
          <p:cNvSpPr/>
          <p:nvPr/>
        </p:nvSpPr>
        <p:spPr>
          <a:xfrm>
            <a:off x="1581150" y="514350"/>
            <a:ext cx="2760663"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进入集中申报</a:t>
            </a:r>
          </a:p>
        </p:txBody>
      </p:sp>
      <p:sp>
        <p:nvSpPr>
          <p:cNvPr id="91151" name="矩形 27"/>
          <p:cNvSpPr/>
          <p:nvPr/>
        </p:nvSpPr>
        <p:spPr>
          <a:xfrm>
            <a:off x="5518150" y="514350"/>
            <a:ext cx="2292350" cy="520700"/>
          </a:xfrm>
          <a:prstGeom prst="rect">
            <a:avLst/>
          </a:prstGeom>
          <a:solidFill>
            <a:schemeClr val="accent1"/>
          </a:solidFill>
          <a:ln w="9525">
            <a:noFill/>
          </a:ln>
        </p:spPr>
        <p:txBody>
          <a:bodyPr>
            <a:spAutoFit/>
          </a:bodyPr>
          <a:lstStyle/>
          <a:p>
            <a:pPr algn="ctr"/>
            <a:r>
              <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rPr>
              <a:t>填写申报表</a:t>
            </a:r>
          </a:p>
        </p:txBody>
      </p:sp>
      <p:pic>
        <p:nvPicPr>
          <p:cNvPr id="91152" name="图片 1"/>
          <p:cNvPicPr>
            <a:picLocks noChangeAspect="1"/>
          </p:cNvPicPr>
          <p:nvPr/>
        </p:nvPicPr>
        <p:blipFill>
          <a:blip r:embed="rId3"/>
          <a:stretch>
            <a:fillRect/>
          </a:stretch>
        </p:blipFill>
        <p:spPr>
          <a:xfrm>
            <a:off x="288925" y="2444750"/>
            <a:ext cx="10906125" cy="3981450"/>
          </a:xfrm>
          <a:prstGeom prst="rect">
            <a:avLst/>
          </a:prstGeom>
          <a:noFill/>
          <a:ln w="9525">
            <a:noFill/>
          </a:ln>
        </p:spPr>
      </p:pic>
      <p:pic>
        <p:nvPicPr>
          <p:cNvPr id="3" name="图片 14"/>
          <p:cNvPicPr>
            <a:picLocks noChangeAspect="1"/>
          </p:cNvPicPr>
          <p:nvPr/>
        </p:nvPicPr>
        <p:blipFill>
          <a:blip r:embed="rId4"/>
          <a:stretch>
            <a:fillRect/>
          </a:stretch>
        </p:blipFill>
        <p:spPr>
          <a:xfrm>
            <a:off x="5037138" y="2454275"/>
            <a:ext cx="5732462" cy="4348163"/>
          </a:xfrm>
          <a:prstGeom prst="rect">
            <a:avLst/>
          </a:prstGeom>
          <a:noFill/>
          <a:ln w="9525">
            <a:noFill/>
          </a:ln>
        </p:spPr>
      </p:pic>
      <p:pic>
        <p:nvPicPr>
          <p:cNvPr id="4" name="图片 3"/>
          <p:cNvPicPr>
            <a:picLocks noChangeAspect="1"/>
          </p:cNvPicPr>
          <p:nvPr/>
        </p:nvPicPr>
        <p:blipFill>
          <a:blip r:embed="rId5"/>
          <a:stretch>
            <a:fillRect/>
          </a:stretch>
        </p:blipFill>
        <p:spPr>
          <a:xfrm>
            <a:off x="8110538" y="3516313"/>
            <a:ext cx="3587750" cy="1477962"/>
          </a:xfrm>
          <a:prstGeom prst="rect">
            <a:avLst/>
          </a:prstGeom>
          <a:noFill/>
          <a:ln w="9525">
            <a:noFill/>
          </a:ln>
        </p:spPr>
      </p:pic>
      <p:grpSp>
        <p:nvGrpSpPr>
          <p:cNvPr id="2" name="组合 12294"/>
          <p:cNvGrpSpPr/>
          <p:nvPr/>
        </p:nvGrpSpPr>
        <p:grpSpPr>
          <a:xfrm>
            <a:off x="1465263" y="5027613"/>
            <a:ext cx="2263775" cy="1358900"/>
            <a:chOff x="-180" y="127"/>
            <a:chExt cx="3566" cy="2143"/>
          </a:xfrm>
        </p:grpSpPr>
        <p:sp>
          <p:nvSpPr>
            <p:cNvPr id="91157" name="矩形标注 5"/>
            <p:cNvSpPr/>
            <p:nvPr/>
          </p:nvSpPr>
          <p:spPr>
            <a:xfrm>
              <a:off x="-180" y="127"/>
              <a:ext cx="3545" cy="2143"/>
            </a:xfrm>
            <a:prstGeom prst="wedgeRectCallout">
              <a:avLst>
                <a:gd name="adj1" fmla="val 81162"/>
                <a:gd name="adj2" fmla="val 14167"/>
              </a:avLst>
            </a:prstGeom>
            <a:solidFill>
              <a:srgbClr val="92AAE0"/>
            </a:solidFill>
            <a:ln w="12700" cap="flat" cmpd="sng">
              <a:solidFill>
                <a:srgbClr val="506AA3"/>
              </a:solidFill>
              <a:prstDash val="solid"/>
              <a:bevel/>
              <a:headEnd type="none" w="med" len="med"/>
              <a:tailEnd type="none" w="med" len="med"/>
            </a:ln>
          </p:spPr>
          <p:txBody>
            <a:bodyPr anchor="ctr"/>
            <a:lstStyle/>
            <a:p>
              <a:pPr algn="ctr"/>
              <a:endParaRPr lang="zh-CN" altLang="zh-CN" dirty="0">
                <a:solidFill>
                  <a:srgbClr val="FFFFFF"/>
                </a:solidFill>
                <a:latin typeface="Arial" panose="020B0604020202020204" pitchFamily="34" charset="0"/>
                <a:ea typeface="宋体" panose="02010600030101010101" pitchFamily="2" charset="-122"/>
              </a:endParaRPr>
            </a:p>
          </p:txBody>
        </p:sp>
        <p:sp>
          <p:nvSpPr>
            <p:cNvPr id="91158" name="文本框 101"/>
            <p:cNvSpPr/>
            <p:nvPr/>
          </p:nvSpPr>
          <p:spPr>
            <a:xfrm>
              <a:off x="-180" y="254"/>
              <a:ext cx="3566" cy="1888"/>
            </a:xfrm>
            <a:prstGeom prst="rect">
              <a:avLst/>
            </a:prstGeom>
            <a:noFill/>
            <a:ln w="9525">
              <a:noFill/>
            </a:ln>
          </p:spPr>
          <p:txBody>
            <a:bodyPr>
              <a:spAutoFit/>
            </a:bodyPr>
            <a:lstStyle/>
            <a:p>
              <a:r>
                <a:rPr lang="en-US" altLang="zh-CN" b="1" dirty="0">
                  <a:solidFill>
                    <a:srgbClr val="000000"/>
                  </a:solidFill>
                  <a:latin typeface="微软雅黑" panose="020B0503020204020204" pitchFamily="34" charset="-122"/>
                  <a:sym typeface="微软雅黑" panose="020B0503020204020204" pitchFamily="34" charset="-122"/>
                </a:rPr>
                <a:t>A.</a:t>
              </a:r>
              <a:r>
                <a:rPr lang="zh-CN" altLang="en-US" b="1" dirty="0">
                  <a:solidFill>
                    <a:srgbClr val="000000"/>
                  </a:solidFill>
                  <a:latin typeface="微软雅黑" panose="020B0503020204020204" pitchFamily="34" charset="-122"/>
                  <a:sym typeface="微软雅黑" panose="020B0503020204020204" pitchFamily="34" charset="-122"/>
                </a:rPr>
                <a:t>可选择自动计算：</a:t>
              </a:r>
              <a:r>
                <a:rPr lang="zh-CN" altLang="en-US" dirty="0">
                  <a:solidFill>
                    <a:srgbClr val="000000"/>
                  </a:solidFill>
                  <a:latin typeface="微软雅黑" panose="020B0503020204020204" pitchFamily="34" charset="-122"/>
                  <a:sym typeface="微软雅黑" panose="020B0503020204020204" pitchFamily="34" charset="-122"/>
                </a:rPr>
                <a:t>系统将根据您单位的预扣预缴信息为纳税人生成申报表</a:t>
              </a:r>
            </a:p>
          </p:txBody>
        </p:sp>
      </p:grpSp>
      <p:grpSp>
        <p:nvGrpSpPr>
          <p:cNvPr id="5" name="组合 12297"/>
          <p:cNvGrpSpPr/>
          <p:nvPr/>
        </p:nvGrpSpPr>
        <p:grpSpPr>
          <a:xfrm>
            <a:off x="8053387" y="5276850"/>
            <a:ext cx="2708275" cy="949325"/>
            <a:chOff x="0" y="0"/>
            <a:chExt cx="3694" cy="2143"/>
          </a:xfrm>
          <a:solidFill>
            <a:schemeClr val="accent2">
              <a:lumMod val="60000"/>
              <a:lumOff val="40000"/>
            </a:schemeClr>
          </a:solidFill>
        </p:grpSpPr>
        <p:sp>
          <p:nvSpPr>
            <p:cNvPr id="117782" name="矩形标注 8"/>
            <p:cNvSpPr/>
            <p:nvPr/>
          </p:nvSpPr>
          <p:spPr>
            <a:xfrm>
              <a:off x="0" y="0"/>
              <a:ext cx="3545" cy="2143"/>
            </a:xfrm>
            <a:prstGeom prst="wedgeRectCallout">
              <a:avLst>
                <a:gd name="adj1" fmla="val -89745"/>
                <a:gd name="adj2" fmla="val 12991"/>
              </a:avLst>
            </a:prstGeom>
            <a:grpFill/>
            <a:ln w="12700" cap="flat" cmpd="sng">
              <a:solidFill>
                <a:srgbClr val="506AA3"/>
              </a:solidFill>
              <a:prstDash val="solid"/>
              <a:bevel/>
              <a:headEnd type="none" w="med" len="med"/>
              <a:tailEnd type="none" w="med" len="me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1800" b="0" i="0" u="none" strike="noStrike" kern="1200" cap="none" spc="0" normalizeH="0" baseline="0" noProof="1">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17783" name="文本框 9"/>
            <p:cNvSpPr/>
            <p:nvPr/>
          </p:nvSpPr>
          <p:spPr>
            <a:xfrm>
              <a:off x="0" y="345"/>
              <a:ext cx="3694" cy="1456"/>
            </a:xfrm>
            <a:prstGeom prst="rect">
              <a:avLst/>
            </a:prstGeom>
            <a:grpFill/>
            <a:ln w="9525">
              <a:no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B.</a:t>
              </a:r>
              <a:r>
                <a:rPr kumimoji="0" lang="zh-CN" altLang="en-US" sz="1800" b="1"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可选择无需自动计算：</a:t>
              </a:r>
              <a:r>
                <a:rPr kumimoji="0" lang="zh-CN" altLang="en-US" sz="18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跳转到申报表填写页面</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ppt_x</p:attrName>
                                        </p:attrNameLst>
                                      </p:cBhvr>
                                      <p:tavLst>
                                        <p:tav tm="0">
                                          <p:val>
                                            <p:strVal val="#ppt_x"/>
                                          </p:val>
                                        </p:tav>
                                        <p:tav tm="100000">
                                          <p:val>
                                            <p:strVal val="#ppt_x"/>
                                          </p:val>
                                        </p:tav>
                                      </p:tavLst>
                                    </p:anim>
                                    <p:anim calcmode="lin" valueType="num">
                                      <p:cBhvr>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文本框 2"/>
          <p:cNvSpPr/>
          <p:nvPr/>
        </p:nvSpPr>
        <p:spPr>
          <a:xfrm>
            <a:off x="387350" y="1219200"/>
            <a:ext cx="5972175" cy="398463"/>
          </a:xfrm>
          <a:prstGeom prst="rect">
            <a:avLst/>
          </a:prstGeom>
          <a:noFill/>
          <a:ln w="9525">
            <a:noFill/>
          </a:ln>
        </p:spPr>
        <p:txBody>
          <a:bodyPr>
            <a:spAutoFit/>
          </a:bodyPr>
          <a:lstStyle/>
          <a:p>
            <a:r>
              <a:rPr lang="zh-CN" altLang="en-US" sz="2000" dirty="0">
                <a:solidFill>
                  <a:srgbClr val="000000"/>
                </a:solidFill>
                <a:latin typeface="微软雅黑" panose="020B0503020204020204" pitchFamily="34" charset="-122"/>
                <a:sym typeface="微软雅黑" panose="020B0503020204020204" pitchFamily="34" charset="-122"/>
              </a:rPr>
              <a:t>选择无需自动计算的，自动进入到申报表填写页面</a:t>
            </a:r>
          </a:p>
        </p:txBody>
      </p:sp>
      <p:sp>
        <p:nvSpPr>
          <p:cNvPr id="92163" name="AutoShape 49"/>
          <p:cNvSpPr/>
          <p:nvPr/>
        </p:nvSpPr>
        <p:spPr>
          <a:xfrm>
            <a:off x="4278313" y="688975"/>
            <a:ext cx="814387" cy="171450"/>
          </a:xfrm>
          <a:prstGeom prst="chevron">
            <a:avLst>
              <a:gd name="adj" fmla="val 52755"/>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dirty="0">
              <a:solidFill>
                <a:srgbClr val="000000"/>
              </a:solidFill>
              <a:latin typeface="微软雅黑" panose="020B0503020204020204" pitchFamily="34" charset="-122"/>
              <a:sym typeface="微软雅黑" panose="020B0503020204020204" pitchFamily="34" charset="-122"/>
            </a:endParaRPr>
          </a:p>
        </p:txBody>
      </p:sp>
      <p:sp>
        <p:nvSpPr>
          <p:cNvPr id="92164" name="矩形 27"/>
          <p:cNvSpPr/>
          <p:nvPr/>
        </p:nvSpPr>
        <p:spPr>
          <a:xfrm>
            <a:off x="9610725" y="576263"/>
            <a:ext cx="1731963" cy="460375"/>
          </a:xfrm>
          <a:prstGeom prst="rect">
            <a:avLst/>
          </a:prstGeom>
          <a:solidFill>
            <a:schemeClr val="accent1"/>
          </a:solidFill>
          <a:ln w="9525">
            <a:noFill/>
          </a:ln>
        </p:spPr>
        <p:txBody>
          <a:bodyPr>
            <a:spAutoFit/>
          </a:bodyPr>
          <a:lstStyle/>
          <a:p>
            <a:pPr algn="ctr"/>
            <a:r>
              <a:rPr lang="zh-CN" altLang="en-US" sz="2400" dirty="0">
                <a:solidFill>
                  <a:schemeClr val="bg1"/>
                </a:solidFill>
                <a:latin typeface="微软雅黑" panose="020B0503020204020204" pitchFamily="34" charset="-122"/>
                <a:sym typeface="微软雅黑" panose="020B0503020204020204" pitchFamily="34" charset="-122"/>
              </a:rPr>
              <a:t>报送申报表</a:t>
            </a:r>
          </a:p>
        </p:txBody>
      </p:sp>
      <p:sp>
        <p:nvSpPr>
          <p:cNvPr id="92165" name="AutoShape 51"/>
          <p:cNvSpPr/>
          <p:nvPr/>
        </p:nvSpPr>
        <p:spPr>
          <a:xfrm>
            <a:off x="8053388" y="690563"/>
            <a:ext cx="1116012" cy="169862"/>
          </a:xfrm>
          <a:prstGeom prst="chevron">
            <a:avLst>
              <a:gd name="adj" fmla="val 53716"/>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dirty="0">
              <a:solidFill>
                <a:srgbClr val="000000"/>
              </a:solidFill>
              <a:latin typeface="微软雅黑" panose="020B0503020204020204" pitchFamily="34" charset="-122"/>
              <a:sym typeface="微软雅黑" panose="020B0503020204020204" pitchFamily="34" charset="-122"/>
            </a:endParaRPr>
          </a:p>
        </p:txBody>
      </p:sp>
      <p:sp>
        <p:nvSpPr>
          <p:cNvPr id="92166" name="矩形 31"/>
          <p:cNvSpPr/>
          <p:nvPr/>
        </p:nvSpPr>
        <p:spPr>
          <a:xfrm>
            <a:off x="17463" y="514350"/>
            <a:ext cx="1249362" cy="522288"/>
          </a:xfrm>
          <a:prstGeom prst="rect">
            <a:avLst/>
          </a:prstGeom>
          <a:solidFill>
            <a:schemeClr val="accent1"/>
          </a:solidFill>
          <a:ln w="9525">
            <a:noFill/>
          </a:ln>
        </p:spPr>
        <p:txBody>
          <a:bodyPr wrap="none">
            <a:spAutoFit/>
          </a:bodyPr>
          <a:lstStyle/>
          <a:p>
            <a:pPr algn="ctr"/>
            <a:r>
              <a:rPr lang="zh-CN" altLang="en-US" sz="2800" dirty="0">
                <a:solidFill>
                  <a:schemeClr val="bg1"/>
                </a:solidFill>
                <a:latin typeface="微软雅黑" panose="020B0503020204020204" pitchFamily="34" charset="-122"/>
                <a:sym typeface="微软雅黑" panose="020B0503020204020204" pitchFamily="34" charset="-122"/>
              </a:rPr>
              <a:t>（二）</a:t>
            </a:r>
          </a:p>
        </p:txBody>
      </p:sp>
      <p:sp>
        <p:nvSpPr>
          <p:cNvPr id="92167" name="矩形 27"/>
          <p:cNvSpPr/>
          <p:nvPr/>
        </p:nvSpPr>
        <p:spPr>
          <a:xfrm>
            <a:off x="1581150" y="546100"/>
            <a:ext cx="2382838" cy="460375"/>
          </a:xfrm>
          <a:prstGeom prst="rect">
            <a:avLst/>
          </a:prstGeom>
          <a:solidFill>
            <a:schemeClr val="accent1"/>
          </a:solidFill>
          <a:ln w="9525">
            <a:noFill/>
          </a:ln>
        </p:spPr>
        <p:txBody>
          <a:bodyPr>
            <a:spAutoFit/>
          </a:bodyPr>
          <a:lstStyle/>
          <a:p>
            <a:pPr algn="ctr"/>
            <a:r>
              <a:rPr lang="zh-CN" altLang="en-US" sz="2400" dirty="0">
                <a:solidFill>
                  <a:schemeClr val="bg1"/>
                </a:solidFill>
                <a:latin typeface="微软雅黑" panose="020B0503020204020204" pitchFamily="34" charset="-122"/>
                <a:sym typeface="微软雅黑" panose="020B0503020204020204" pitchFamily="34" charset="-122"/>
              </a:rPr>
              <a:t>进入集中申报</a:t>
            </a:r>
          </a:p>
        </p:txBody>
      </p:sp>
      <p:sp>
        <p:nvSpPr>
          <p:cNvPr id="92168" name="矩形 27"/>
          <p:cNvSpPr/>
          <p:nvPr/>
        </p:nvSpPr>
        <p:spPr>
          <a:xfrm>
            <a:off x="5518150" y="514350"/>
            <a:ext cx="1978025" cy="460375"/>
          </a:xfrm>
          <a:prstGeom prst="rect">
            <a:avLst/>
          </a:prstGeom>
          <a:solidFill>
            <a:schemeClr val="accent1"/>
          </a:solidFill>
          <a:ln w="9525">
            <a:noFill/>
          </a:ln>
        </p:spPr>
        <p:txBody>
          <a:bodyPr>
            <a:spAutoFit/>
          </a:bodyPr>
          <a:lstStyle/>
          <a:p>
            <a:pPr algn="ctr"/>
            <a:r>
              <a:rPr lang="zh-CN" altLang="en-US" sz="2400" b="1" dirty="0">
                <a:solidFill>
                  <a:srgbClr val="FFFF00"/>
                </a:solidFill>
                <a:latin typeface="微软雅黑" panose="020B0503020204020204" pitchFamily="34" charset="-122"/>
                <a:sym typeface="微软雅黑" panose="020B0503020204020204" pitchFamily="34" charset="-122"/>
              </a:rPr>
              <a:t>填写申报表</a:t>
            </a:r>
          </a:p>
        </p:txBody>
      </p:sp>
      <p:sp>
        <p:nvSpPr>
          <p:cNvPr id="92169" name="AutoShape 49"/>
          <p:cNvSpPr/>
          <p:nvPr/>
        </p:nvSpPr>
        <p:spPr>
          <a:xfrm>
            <a:off x="4405313" y="688975"/>
            <a:ext cx="942975" cy="171450"/>
          </a:xfrm>
          <a:prstGeom prst="chevron">
            <a:avLst>
              <a:gd name="adj" fmla="val 52759"/>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2170" name="矩形 27"/>
          <p:cNvSpPr/>
          <p:nvPr/>
        </p:nvSpPr>
        <p:spPr>
          <a:xfrm>
            <a:off x="9566275" y="514350"/>
            <a:ext cx="2006600"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报送申报表</a:t>
            </a:r>
          </a:p>
        </p:txBody>
      </p:sp>
      <p:sp>
        <p:nvSpPr>
          <p:cNvPr id="92171" name="AutoShape 51"/>
          <p:cNvSpPr/>
          <p:nvPr/>
        </p:nvSpPr>
        <p:spPr>
          <a:xfrm>
            <a:off x="8053388" y="690563"/>
            <a:ext cx="1292225" cy="169862"/>
          </a:xfrm>
          <a:prstGeom prst="chevron">
            <a:avLst>
              <a:gd name="adj" fmla="val 53604"/>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2172" name="矩形 31"/>
          <p:cNvSpPr/>
          <p:nvPr/>
        </p:nvSpPr>
        <p:spPr>
          <a:xfrm>
            <a:off x="17463" y="514350"/>
            <a:ext cx="1447800"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a:t>
            </a:r>
          </a:p>
        </p:txBody>
      </p:sp>
      <p:sp>
        <p:nvSpPr>
          <p:cNvPr id="92173" name="矩形 27"/>
          <p:cNvSpPr/>
          <p:nvPr/>
        </p:nvSpPr>
        <p:spPr>
          <a:xfrm>
            <a:off x="1581150" y="514350"/>
            <a:ext cx="2760663"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进入集中申报</a:t>
            </a:r>
          </a:p>
        </p:txBody>
      </p:sp>
      <p:sp>
        <p:nvSpPr>
          <p:cNvPr id="92174" name="矩形 27"/>
          <p:cNvSpPr/>
          <p:nvPr/>
        </p:nvSpPr>
        <p:spPr>
          <a:xfrm>
            <a:off x="5518150" y="514350"/>
            <a:ext cx="2292350" cy="520700"/>
          </a:xfrm>
          <a:prstGeom prst="rect">
            <a:avLst/>
          </a:prstGeom>
          <a:solidFill>
            <a:schemeClr val="accent1"/>
          </a:solidFill>
          <a:ln w="9525">
            <a:noFill/>
          </a:ln>
        </p:spPr>
        <p:txBody>
          <a:bodyPr>
            <a:spAutoFit/>
          </a:bodyPr>
          <a:lstStyle/>
          <a:p>
            <a:pPr algn="ctr"/>
            <a:r>
              <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rPr>
              <a:t>填写申报表</a:t>
            </a:r>
          </a:p>
        </p:txBody>
      </p:sp>
      <p:pic>
        <p:nvPicPr>
          <p:cNvPr id="114690" name="图片 1"/>
          <p:cNvPicPr>
            <a:picLocks noChangeAspect="1"/>
          </p:cNvPicPr>
          <p:nvPr/>
        </p:nvPicPr>
        <p:blipFill>
          <a:blip r:embed="rId3"/>
          <a:stretch>
            <a:fillRect/>
          </a:stretch>
        </p:blipFill>
        <p:spPr>
          <a:xfrm>
            <a:off x="2400300" y="1773238"/>
            <a:ext cx="8528050" cy="5218112"/>
          </a:xfrm>
          <a:prstGeom prst="rect">
            <a:avLst/>
          </a:prstGeom>
          <a:noFill/>
          <a:ln w="9525">
            <a:noFill/>
          </a:ln>
        </p:spPr>
      </p:pic>
      <p:pic>
        <p:nvPicPr>
          <p:cNvPr id="4" name="图片 3"/>
          <p:cNvPicPr>
            <a:picLocks noChangeAspect="1"/>
          </p:cNvPicPr>
          <p:nvPr/>
        </p:nvPicPr>
        <p:blipFill>
          <a:blip r:embed="rId4"/>
          <a:stretch>
            <a:fillRect/>
          </a:stretch>
        </p:blipFill>
        <p:spPr>
          <a:xfrm>
            <a:off x="2349500" y="2249488"/>
            <a:ext cx="8315325" cy="5008562"/>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690"/>
                                        </p:tgtEl>
                                        <p:attrNameLst>
                                          <p:attrName>style.visibility</p:attrName>
                                        </p:attrNameLst>
                                      </p:cBhvr>
                                      <p:to>
                                        <p:strVal val="visible"/>
                                      </p:to>
                                    </p:set>
                                    <p:anim calcmode="lin" valueType="num">
                                      <p:cBhvr>
                                        <p:cTn id="7" dur="500" fill="hold"/>
                                        <p:tgtEl>
                                          <p:spTgt spid="114690"/>
                                        </p:tgtEl>
                                        <p:attrNameLst>
                                          <p:attrName>ppt_x</p:attrName>
                                        </p:attrNameLst>
                                      </p:cBhvr>
                                      <p:tavLst>
                                        <p:tav tm="0">
                                          <p:val>
                                            <p:strVal val="#ppt_x"/>
                                          </p:val>
                                        </p:tav>
                                        <p:tav tm="100000">
                                          <p:val>
                                            <p:strVal val="#ppt_x"/>
                                          </p:val>
                                        </p:tav>
                                      </p:tavLst>
                                    </p:anim>
                                    <p:anim calcmode="lin" valueType="num">
                                      <p:cBhvr>
                                        <p:cTn id="8" dur="500" fill="hold"/>
                                        <p:tgtEl>
                                          <p:spTgt spid="1146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53250"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53251"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53252"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1.2</a:t>
            </a:r>
          </a:p>
        </p:txBody>
      </p:sp>
      <p:sp>
        <p:nvSpPr>
          <p:cNvPr id="7" name="object 7"/>
          <p:cNvSpPr txBox="1"/>
          <p:nvPr/>
        </p:nvSpPr>
        <p:spPr>
          <a:xfrm>
            <a:off x="3276600" y="3330575"/>
            <a:ext cx="6559550" cy="690563"/>
          </a:xfrm>
          <a:prstGeom prst="rect">
            <a:avLst/>
          </a:prstGeom>
        </p:spPr>
        <p:txBody>
          <a:bodyPr lIns="0" tIns="13335" rIns="0" bIns="0">
            <a:spAutoFit/>
          </a:bodyPr>
          <a:lstStyle/>
          <a:p>
            <a:pPr marL="12700">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rPr>
              <a:t>为什么要进行年度汇算</a:t>
            </a:r>
            <a:endParaRPr sz="4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文本框 4"/>
          <p:cNvSpPr/>
          <p:nvPr/>
        </p:nvSpPr>
        <p:spPr>
          <a:xfrm>
            <a:off x="493713" y="1409700"/>
            <a:ext cx="7140575" cy="523875"/>
          </a:xfrm>
          <a:prstGeom prst="rect">
            <a:avLst/>
          </a:prstGeom>
          <a:noFill/>
          <a:ln w="9525">
            <a:noFill/>
          </a:ln>
        </p:spPr>
        <p:txBody>
          <a:bodyPr>
            <a:spAutoFit/>
          </a:bodyPr>
          <a:lstStyle/>
          <a:p>
            <a:r>
              <a:rPr lang="zh-CN" altLang="en-US" sz="2800" dirty="0">
                <a:solidFill>
                  <a:srgbClr val="000000"/>
                </a:solidFill>
                <a:latin typeface="微软雅黑" panose="020B0503020204020204" pitchFamily="34" charset="-122"/>
                <a:sym typeface="微软雅黑" panose="020B0503020204020204" pitchFamily="34" charset="-122"/>
              </a:rPr>
              <a:t>自动计算不等于预填报！！！</a:t>
            </a:r>
          </a:p>
        </p:txBody>
      </p:sp>
      <p:sp>
        <p:nvSpPr>
          <p:cNvPr id="93187" name="文本框 1"/>
          <p:cNvSpPr/>
          <p:nvPr/>
        </p:nvSpPr>
        <p:spPr>
          <a:xfrm>
            <a:off x="474663" y="2124075"/>
            <a:ext cx="10625137" cy="1353185"/>
          </a:xfrm>
          <a:prstGeom prst="rect">
            <a:avLst/>
          </a:prstGeom>
          <a:noFill/>
          <a:ln w="9525">
            <a:noFill/>
          </a:ln>
        </p:spPr>
        <p:txBody>
          <a:bodyPr>
            <a:spAutoFit/>
          </a:bodyPr>
          <a:lstStyle/>
          <a:p>
            <a:pPr algn="l">
              <a:buClrTx/>
              <a:buSzTx/>
              <a:buFontTx/>
            </a:pPr>
            <a:r>
              <a:rPr lang="zh-CN" altLang="en-US" sz="2800" dirty="0">
                <a:solidFill>
                  <a:srgbClr val="000000"/>
                </a:solidFill>
                <a:latin typeface="微软雅黑" panose="020B0503020204020204" pitchFamily="34" charset="-122"/>
                <a:sym typeface="微软雅黑" panose="020B0503020204020204" pitchFamily="34" charset="-122"/>
              </a:rPr>
              <a:t>自动计算只有本单位申报过的数据！！！</a:t>
            </a:r>
          </a:p>
          <a:p>
            <a:pPr marL="285750" indent="-285750">
              <a:buFont typeface="Wingdings" panose="05000000000000000000" pitchFamily="2" charset="2"/>
              <a:buChar char="Ø"/>
            </a:pPr>
            <a:endParaRPr lang="zh-CN" altLang="en-US" dirty="0">
              <a:solidFill>
                <a:srgbClr val="000000"/>
              </a:solidFill>
              <a:latin typeface="微软雅黑" panose="020B0503020204020204" pitchFamily="34" charset="-122"/>
              <a:sym typeface="微软雅黑" panose="020B0503020204020204" pitchFamily="34" charset="-122"/>
            </a:endParaRPr>
          </a:p>
          <a:p>
            <a:pPr marL="0" indent="0">
              <a:buFont typeface="Wingdings" panose="05000000000000000000" pitchFamily="2" charset="2"/>
              <a:buNone/>
            </a:pPr>
            <a:endParaRPr lang="zh-CN" altLang="en-US" dirty="0">
              <a:solidFill>
                <a:srgbClr val="000000"/>
              </a:solidFill>
              <a:latin typeface="微软雅黑" panose="020B0503020204020204" pitchFamily="34" charset="-122"/>
              <a:sym typeface="微软雅黑" panose="020B0503020204020204" pitchFamily="34" charset="-122"/>
            </a:endParaRPr>
          </a:p>
          <a:p>
            <a:pPr marL="0" indent="0">
              <a:buFont typeface="Wingdings" panose="05000000000000000000" pitchFamily="2" charset="2"/>
              <a:buNone/>
            </a:pPr>
            <a:endParaRPr lang="zh-CN" altLang="en-US" dirty="0">
              <a:solidFill>
                <a:srgbClr val="000000"/>
              </a:solidFill>
              <a:latin typeface="微软雅黑" panose="020B0503020204020204" pitchFamily="34" charset="-122"/>
              <a:sym typeface="微软雅黑" panose="020B0503020204020204" pitchFamily="34" charset="-122"/>
            </a:endParaRPr>
          </a:p>
        </p:txBody>
      </p:sp>
      <p:sp>
        <p:nvSpPr>
          <p:cNvPr id="93188" name="AutoShape 49"/>
          <p:cNvSpPr/>
          <p:nvPr/>
        </p:nvSpPr>
        <p:spPr>
          <a:xfrm>
            <a:off x="4405313" y="688975"/>
            <a:ext cx="942975" cy="171450"/>
          </a:xfrm>
          <a:prstGeom prst="chevron">
            <a:avLst>
              <a:gd name="adj" fmla="val 52759"/>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3189" name="矩形 27"/>
          <p:cNvSpPr/>
          <p:nvPr/>
        </p:nvSpPr>
        <p:spPr>
          <a:xfrm>
            <a:off x="9566275" y="514350"/>
            <a:ext cx="2006600"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报送申报表</a:t>
            </a:r>
          </a:p>
        </p:txBody>
      </p:sp>
      <p:sp>
        <p:nvSpPr>
          <p:cNvPr id="93190" name="AutoShape 51"/>
          <p:cNvSpPr/>
          <p:nvPr/>
        </p:nvSpPr>
        <p:spPr>
          <a:xfrm>
            <a:off x="8053388" y="690563"/>
            <a:ext cx="1292225" cy="169862"/>
          </a:xfrm>
          <a:prstGeom prst="chevron">
            <a:avLst>
              <a:gd name="adj" fmla="val 53604"/>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3191" name="矩形 31"/>
          <p:cNvSpPr/>
          <p:nvPr/>
        </p:nvSpPr>
        <p:spPr>
          <a:xfrm>
            <a:off x="17463" y="514350"/>
            <a:ext cx="1447800"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a:t>
            </a:r>
          </a:p>
        </p:txBody>
      </p:sp>
      <p:sp>
        <p:nvSpPr>
          <p:cNvPr id="93192" name="矩形 27"/>
          <p:cNvSpPr/>
          <p:nvPr/>
        </p:nvSpPr>
        <p:spPr>
          <a:xfrm>
            <a:off x="1581150" y="514350"/>
            <a:ext cx="2760663"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进入集中申报</a:t>
            </a:r>
          </a:p>
        </p:txBody>
      </p:sp>
      <p:sp>
        <p:nvSpPr>
          <p:cNvPr id="93193" name="矩形 27"/>
          <p:cNvSpPr/>
          <p:nvPr/>
        </p:nvSpPr>
        <p:spPr>
          <a:xfrm>
            <a:off x="5518150" y="514350"/>
            <a:ext cx="2292350" cy="520700"/>
          </a:xfrm>
          <a:prstGeom prst="rect">
            <a:avLst/>
          </a:prstGeom>
          <a:solidFill>
            <a:schemeClr val="accent1"/>
          </a:solidFill>
          <a:ln w="9525">
            <a:noFill/>
          </a:ln>
        </p:spPr>
        <p:txBody>
          <a:bodyPr>
            <a:spAutoFit/>
          </a:bodyPr>
          <a:lstStyle/>
          <a:p>
            <a:pPr algn="ctr"/>
            <a:r>
              <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rPr>
              <a:t>填写申报表</a:t>
            </a:r>
          </a:p>
        </p:txBody>
      </p:sp>
    </p:spTree>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2"/>
          <p:cNvSpPr/>
          <p:nvPr/>
        </p:nvSpPr>
        <p:spPr>
          <a:xfrm>
            <a:off x="846138" y="935038"/>
            <a:ext cx="10375900" cy="1384300"/>
          </a:xfrm>
          <a:prstGeom prst="rect">
            <a:avLst/>
          </a:prstGeom>
          <a:noFill/>
          <a:ln w="9525">
            <a:noFill/>
          </a:ln>
        </p:spPr>
        <p:txBody>
          <a:bodyPr>
            <a:spAutoFit/>
          </a:bodyPr>
          <a:lstStyle/>
          <a:p>
            <a:pPr marL="342900" marR="0" lvl="0" indent="-342900" algn="l" defTabSz="914400" rtl="0" eaLnBrk="0" fontAlgn="base" latinLnBrk="0" hangingPunct="0">
              <a:lnSpc>
                <a:spcPct val="150000"/>
              </a:lnSpc>
              <a:spcBef>
                <a:spcPct val="0"/>
              </a:spcBef>
              <a:spcAft>
                <a:spcPct val="0"/>
              </a:spcAft>
              <a:buClrTx/>
              <a:buSzTx/>
              <a:buFont typeface="Wingdings" panose="05000000000000000000" charset="0"/>
              <a:buChar char="l"/>
              <a:defRPr/>
            </a:pPr>
            <a:r>
              <a:rPr kumimoji="0" lang="zh-CN" altLang="en-US" sz="20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特殊场景1：有全年一次性奖金</a:t>
            </a:r>
          </a:p>
          <a:p>
            <a:pPr marL="0" marR="0" lvl="0" indent="0" algn="l" defTabSz="914400" rtl="0" eaLnBrk="0" fontAlgn="base" latinLnBrk="0" hangingPunct="0">
              <a:lnSpc>
                <a:spcPct val="150000"/>
              </a:lnSpc>
              <a:spcBef>
                <a:spcPct val="0"/>
              </a:spcBef>
              <a:spcAft>
                <a:spcPct val="0"/>
              </a:spcAft>
              <a:buClrTx/>
              <a:buSzTx/>
              <a:buFont typeface="Wingdings" panose="05000000000000000000" pitchFamily="2" charset="2"/>
              <a:buNone/>
              <a:defRPr/>
            </a:pPr>
            <a:r>
              <a:rPr kumimoji="0" lang="zh-CN" altLang="en-US" sz="18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若纳税人选择将全年一次性奖金并入综合所得进行汇算，则点击该纳税人的姓名进入申报表，将该笔奖金添加到工资、薪金所得栏次。</a:t>
            </a:r>
          </a:p>
        </p:txBody>
      </p:sp>
      <p:sp>
        <p:nvSpPr>
          <p:cNvPr id="94211" name="AutoShape 49"/>
          <p:cNvSpPr/>
          <p:nvPr/>
        </p:nvSpPr>
        <p:spPr>
          <a:xfrm>
            <a:off x="4278313" y="688975"/>
            <a:ext cx="814387" cy="171450"/>
          </a:xfrm>
          <a:prstGeom prst="chevron">
            <a:avLst>
              <a:gd name="adj" fmla="val 52755"/>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dirty="0">
              <a:solidFill>
                <a:srgbClr val="000000"/>
              </a:solidFill>
              <a:latin typeface="微软雅黑" panose="020B0503020204020204" pitchFamily="34" charset="-122"/>
              <a:sym typeface="微软雅黑" panose="020B0503020204020204" pitchFamily="34" charset="-122"/>
            </a:endParaRPr>
          </a:p>
        </p:txBody>
      </p:sp>
      <p:sp>
        <p:nvSpPr>
          <p:cNvPr id="94212" name="矩形 27"/>
          <p:cNvSpPr/>
          <p:nvPr/>
        </p:nvSpPr>
        <p:spPr>
          <a:xfrm>
            <a:off x="9610725" y="576263"/>
            <a:ext cx="1731963" cy="460375"/>
          </a:xfrm>
          <a:prstGeom prst="rect">
            <a:avLst/>
          </a:prstGeom>
          <a:solidFill>
            <a:schemeClr val="accent1"/>
          </a:solidFill>
          <a:ln w="9525">
            <a:noFill/>
          </a:ln>
        </p:spPr>
        <p:txBody>
          <a:bodyPr>
            <a:spAutoFit/>
          </a:bodyPr>
          <a:lstStyle/>
          <a:p>
            <a:pPr algn="ctr"/>
            <a:r>
              <a:rPr lang="zh-CN" altLang="en-US" sz="2400" dirty="0">
                <a:solidFill>
                  <a:schemeClr val="bg1"/>
                </a:solidFill>
                <a:latin typeface="微软雅黑" panose="020B0503020204020204" pitchFamily="34" charset="-122"/>
                <a:sym typeface="微软雅黑" panose="020B0503020204020204" pitchFamily="34" charset="-122"/>
              </a:rPr>
              <a:t>报送申报表</a:t>
            </a:r>
          </a:p>
        </p:txBody>
      </p:sp>
      <p:sp>
        <p:nvSpPr>
          <p:cNvPr id="94213" name="AutoShape 51"/>
          <p:cNvSpPr/>
          <p:nvPr/>
        </p:nvSpPr>
        <p:spPr>
          <a:xfrm>
            <a:off x="8053388" y="690563"/>
            <a:ext cx="1116012" cy="169862"/>
          </a:xfrm>
          <a:prstGeom prst="chevron">
            <a:avLst>
              <a:gd name="adj" fmla="val 53716"/>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dirty="0">
              <a:solidFill>
                <a:srgbClr val="000000"/>
              </a:solidFill>
              <a:latin typeface="微软雅黑" panose="020B0503020204020204" pitchFamily="34" charset="-122"/>
              <a:sym typeface="微软雅黑" panose="020B0503020204020204" pitchFamily="34" charset="-122"/>
            </a:endParaRPr>
          </a:p>
        </p:txBody>
      </p:sp>
      <p:sp>
        <p:nvSpPr>
          <p:cNvPr id="94214" name="矩形 27"/>
          <p:cNvSpPr/>
          <p:nvPr/>
        </p:nvSpPr>
        <p:spPr>
          <a:xfrm>
            <a:off x="1581150" y="546100"/>
            <a:ext cx="2382838" cy="460375"/>
          </a:xfrm>
          <a:prstGeom prst="rect">
            <a:avLst/>
          </a:prstGeom>
          <a:solidFill>
            <a:schemeClr val="accent1"/>
          </a:solidFill>
          <a:ln w="9525">
            <a:noFill/>
          </a:ln>
        </p:spPr>
        <p:txBody>
          <a:bodyPr>
            <a:spAutoFit/>
          </a:bodyPr>
          <a:lstStyle/>
          <a:p>
            <a:pPr algn="ctr"/>
            <a:r>
              <a:rPr lang="zh-CN" altLang="en-US" sz="2400" dirty="0">
                <a:solidFill>
                  <a:schemeClr val="bg1"/>
                </a:solidFill>
                <a:latin typeface="微软雅黑" panose="020B0503020204020204" pitchFamily="34" charset="-122"/>
                <a:sym typeface="微软雅黑" panose="020B0503020204020204" pitchFamily="34" charset="-122"/>
              </a:rPr>
              <a:t>进入集中申报</a:t>
            </a:r>
          </a:p>
        </p:txBody>
      </p:sp>
      <p:sp>
        <p:nvSpPr>
          <p:cNvPr id="94215" name="矩形 27"/>
          <p:cNvSpPr/>
          <p:nvPr/>
        </p:nvSpPr>
        <p:spPr>
          <a:xfrm>
            <a:off x="5518150" y="514350"/>
            <a:ext cx="1978025" cy="460375"/>
          </a:xfrm>
          <a:prstGeom prst="rect">
            <a:avLst/>
          </a:prstGeom>
          <a:solidFill>
            <a:schemeClr val="accent1"/>
          </a:solidFill>
          <a:ln w="9525">
            <a:noFill/>
          </a:ln>
        </p:spPr>
        <p:txBody>
          <a:bodyPr>
            <a:spAutoFit/>
          </a:bodyPr>
          <a:lstStyle/>
          <a:p>
            <a:pPr algn="ctr"/>
            <a:r>
              <a:rPr lang="zh-CN" altLang="en-US" sz="2400" b="1" dirty="0">
                <a:solidFill>
                  <a:srgbClr val="FFFF00"/>
                </a:solidFill>
                <a:latin typeface="微软雅黑" panose="020B0503020204020204" pitchFamily="34" charset="-122"/>
                <a:sym typeface="微软雅黑" panose="020B0503020204020204" pitchFamily="34" charset="-122"/>
              </a:rPr>
              <a:t>填写申报表</a:t>
            </a:r>
          </a:p>
        </p:txBody>
      </p:sp>
      <p:sp>
        <p:nvSpPr>
          <p:cNvPr id="94216" name="AutoShape 49"/>
          <p:cNvSpPr/>
          <p:nvPr/>
        </p:nvSpPr>
        <p:spPr>
          <a:xfrm>
            <a:off x="4405313" y="688975"/>
            <a:ext cx="942975" cy="171450"/>
          </a:xfrm>
          <a:prstGeom prst="chevron">
            <a:avLst>
              <a:gd name="adj" fmla="val 52759"/>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4217" name="矩形 27"/>
          <p:cNvSpPr/>
          <p:nvPr/>
        </p:nvSpPr>
        <p:spPr>
          <a:xfrm>
            <a:off x="9566275" y="514350"/>
            <a:ext cx="2006600"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报送申报表</a:t>
            </a:r>
          </a:p>
        </p:txBody>
      </p:sp>
      <p:sp>
        <p:nvSpPr>
          <p:cNvPr id="94218" name="AutoShape 51"/>
          <p:cNvSpPr/>
          <p:nvPr/>
        </p:nvSpPr>
        <p:spPr>
          <a:xfrm>
            <a:off x="8053388" y="690563"/>
            <a:ext cx="1292225" cy="169862"/>
          </a:xfrm>
          <a:prstGeom prst="chevron">
            <a:avLst>
              <a:gd name="adj" fmla="val 53604"/>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4219" name="矩形 31"/>
          <p:cNvSpPr/>
          <p:nvPr/>
        </p:nvSpPr>
        <p:spPr>
          <a:xfrm>
            <a:off x="17463" y="514350"/>
            <a:ext cx="1447800"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a:t>
            </a:r>
          </a:p>
        </p:txBody>
      </p:sp>
      <p:sp>
        <p:nvSpPr>
          <p:cNvPr id="94220" name="矩形 27"/>
          <p:cNvSpPr/>
          <p:nvPr/>
        </p:nvSpPr>
        <p:spPr>
          <a:xfrm>
            <a:off x="1581150" y="514350"/>
            <a:ext cx="2760663"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进入集中申报</a:t>
            </a:r>
          </a:p>
        </p:txBody>
      </p:sp>
      <p:sp>
        <p:nvSpPr>
          <p:cNvPr id="94221" name="矩形 27"/>
          <p:cNvSpPr/>
          <p:nvPr/>
        </p:nvSpPr>
        <p:spPr>
          <a:xfrm>
            <a:off x="5518150" y="514350"/>
            <a:ext cx="2292350" cy="520700"/>
          </a:xfrm>
          <a:prstGeom prst="rect">
            <a:avLst/>
          </a:prstGeom>
          <a:solidFill>
            <a:schemeClr val="accent1"/>
          </a:solidFill>
          <a:ln w="9525">
            <a:noFill/>
          </a:ln>
        </p:spPr>
        <p:txBody>
          <a:bodyPr>
            <a:spAutoFit/>
          </a:bodyPr>
          <a:lstStyle/>
          <a:p>
            <a:pPr algn="ctr"/>
            <a:r>
              <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rPr>
              <a:t>填写申报表</a:t>
            </a:r>
          </a:p>
        </p:txBody>
      </p:sp>
      <p:pic>
        <p:nvPicPr>
          <p:cNvPr id="94222" name="图片 1"/>
          <p:cNvPicPr>
            <a:picLocks noChangeAspect="1"/>
          </p:cNvPicPr>
          <p:nvPr/>
        </p:nvPicPr>
        <p:blipFill>
          <a:blip r:embed="rId2"/>
          <a:stretch>
            <a:fillRect/>
          </a:stretch>
        </p:blipFill>
        <p:spPr>
          <a:xfrm>
            <a:off x="846138" y="2546350"/>
            <a:ext cx="10096500" cy="3352800"/>
          </a:xfrm>
          <a:prstGeom prst="rect">
            <a:avLst/>
          </a:prstGeom>
          <a:noFill/>
          <a:ln w="9525">
            <a:noFill/>
          </a:ln>
        </p:spPr>
      </p:pic>
      <p:pic>
        <p:nvPicPr>
          <p:cNvPr id="3" name="图片 1"/>
          <p:cNvPicPr>
            <a:picLocks noChangeAspect="1"/>
          </p:cNvPicPr>
          <p:nvPr/>
        </p:nvPicPr>
        <p:blipFill>
          <a:blip r:embed="rId3"/>
          <a:stretch>
            <a:fillRect/>
          </a:stretch>
        </p:blipFill>
        <p:spPr>
          <a:xfrm>
            <a:off x="3827463" y="2424113"/>
            <a:ext cx="8043862" cy="4292600"/>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2"/>
          <p:cNvSpPr/>
          <p:nvPr/>
        </p:nvSpPr>
        <p:spPr>
          <a:xfrm>
            <a:off x="846138" y="935038"/>
            <a:ext cx="10375900" cy="968375"/>
          </a:xfrm>
          <a:prstGeom prst="rect">
            <a:avLst/>
          </a:prstGeom>
          <a:noFill/>
          <a:ln w="9525">
            <a:noFill/>
          </a:ln>
        </p:spPr>
        <p:txBody>
          <a:bodyPr>
            <a:spAutoFit/>
          </a:bodyPr>
          <a:lstStyle/>
          <a:p>
            <a:pPr marL="342900" marR="0" lvl="0" indent="-342900" algn="l" defTabSz="914400" rtl="0" eaLnBrk="0" fontAlgn="base" latinLnBrk="0" hangingPunct="0">
              <a:lnSpc>
                <a:spcPct val="150000"/>
              </a:lnSpc>
              <a:spcBef>
                <a:spcPct val="0"/>
              </a:spcBef>
              <a:spcAft>
                <a:spcPct val="0"/>
              </a:spcAft>
              <a:buClrTx/>
              <a:buSzTx/>
              <a:buFont typeface="Wingdings" panose="05000000000000000000" charset="0"/>
              <a:buChar char="l"/>
              <a:defRPr/>
            </a:pPr>
            <a:r>
              <a:rPr kumimoji="0" lang="zh-CN" altLang="en-US" sz="20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特殊场景2：存在待确认事项</a:t>
            </a:r>
          </a:p>
          <a:p>
            <a:pPr marL="0" marR="0" lvl="0" indent="0" algn="l" defTabSz="914400" rtl="0" eaLnBrk="0" fontAlgn="base" latinLnBrk="0" hangingPunct="0">
              <a:lnSpc>
                <a:spcPct val="150000"/>
              </a:lnSpc>
              <a:spcBef>
                <a:spcPct val="0"/>
              </a:spcBef>
              <a:spcAft>
                <a:spcPct val="0"/>
              </a:spcAft>
              <a:buClrTx/>
              <a:buSzTx/>
              <a:buFont typeface="Wingdings" panose="05000000000000000000" pitchFamily="2" charset="2"/>
              <a:buNone/>
              <a:defRPr/>
            </a:pPr>
            <a:r>
              <a:rPr kumimoji="0" lang="zh-CN" altLang="en-US" sz="18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对于申报状态为“待确认”的，并通过点击人员姓名进入申报表对待确认事项进行确认。</a:t>
            </a:r>
          </a:p>
        </p:txBody>
      </p:sp>
      <p:sp>
        <p:nvSpPr>
          <p:cNvPr id="95235" name="AutoShape 49"/>
          <p:cNvSpPr/>
          <p:nvPr/>
        </p:nvSpPr>
        <p:spPr>
          <a:xfrm>
            <a:off x="4278313" y="688975"/>
            <a:ext cx="814387" cy="171450"/>
          </a:xfrm>
          <a:prstGeom prst="chevron">
            <a:avLst>
              <a:gd name="adj" fmla="val 52755"/>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dirty="0">
              <a:solidFill>
                <a:srgbClr val="000000"/>
              </a:solidFill>
              <a:latin typeface="微软雅黑" panose="020B0503020204020204" pitchFamily="34" charset="-122"/>
              <a:sym typeface="微软雅黑" panose="020B0503020204020204" pitchFamily="34" charset="-122"/>
            </a:endParaRPr>
          </a:p>
        </p:txBody>
      </p:sp>
      <p:sp>
        <p:nvSpPr>
          <p:cNvPr id="95236" name="矩形 27"/>
          <p:cNvSpPr/>
          <p:nvPr/>
        </p:nvSpPr>
        <p:spPr>
          <a:xfrm>
            <a:off x="9610725" y="576263"/>
            <a:ext cx="1731963" cy="460375"/>
          </a:xfrm>
          <a:prstGeom prst="rect">
            <a:avLst/>
          </a:prstGeom>
          <a:solidFill>
            <a:schemeClr val="accent1"/>
          </a:solidFill>
          <a:ln w="9525">
            <a:noFill/>
          </a:ln>
        </p:spPr>
        <p:txBody>
          <a:bodyPr>
            <a:spAutoFit/>
          </a:bodyPr>
          <a:lstStyle/>
          <a:p>
            <a:pPr algn="ctr"/>
            <a:r>
              <a:rPr lang="zh-CN" altLang="en-US" sz="2400" dirty="0">
                <a:solidFill>
                  <a:schemeClr val="bg1"/>
                </a:solidFill>
                <a:latin typeface="微软雅黑" panose="020B0503020204020204" pitchFamily="34" charset="-122"/>
                <a:sym typeface="微软雅黑" panose="020B0503020204020204" pitchFamily="34" charset="-122"/>
              </a:rPr>
              <a:t>报送申报表</a:t>
            </a:r>
          </a:p>
        </p:txBody>
      </p:sp>
      <p:sp>
        <p:nvSpPr>
          <p:cNvPr id="95237" name="AutoShape 51"/>
          <p:cNvSpPr/>
          <p:nvPr/>
        </p:nvSpPr>
        <p:spPr>
          <a:xfrm>
            <a:off x="8053388" y="690563"/>
            <a:ext cx="1116012" cy="169862"/>
          </a:xfrm>
          <a:prstGeom prst="chevron">
            <a:avLst>
              <a:gd name="adj" fmla="val 53716"/>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dirty="0">
              <a:solidFill>
                <a:srgbClr val="000000"/>
              </a:solidFill>
              <a:latin typeface="微软雅黑" panose="020B0503020204020204" pitchFamily="34" charset="-122"/>
              <a:sym typeface="微软雅黑" panose="020B0503020204020204" pitchFamily="34" charset="-122"/>
            </a:endParaRPr>
          </a:p>
        </p:txBody>
      </p:sp>
      <p:sp>
        <p:nvSpPr>
          <p:cNvPr id="95238" name="矩形 27"/>
          <p:cNvSpPr/>
          <p:nvPr/>
        </p:nvSpPr>
        <p:spPr>
          <a:xfrm>
            <a:off x="1581150" y="546100"/>
            <a:ext cx="2382838" cy="460375"/>
          </a:xfrm>
          <a:prstGeom prst="rect">
            <a:avLst/>
          </a:prstGeom>
          <a:solidFill>
            <a:schemeClr val="accent1"/>
          </a:solidFill>
          <a:ln w="9525">
            <a:noFill/>
          </a:ln>
        </p:spPr>
        <p:txBody>
          <a:bodyPr>
            <a:spAutoFit/>
          </a:bodyPr>
          <a:lstStyle/>
          <a:p>
            <a:pPr algn="ctr"/>
            <a:r>
              <a:rPr lang="zh-CN" altLang="en-US" sz="2400" dirty="0">
                <a:solidFill>
                  <a:schemeClr val="bg1"/>
                </a:solidFill>
                <a:latin typeface="微软雅黑" panose="020B0503020204020204" pitchFamily="34" charset="-122"/>
                <a:sym typeface="微软雅黑" panose="020B0503020204020204" pitchFamily="34" charset="-122"/>
              </a:rPr>
              <a:t>进入集中申报</a:t>
            </a:r>
          </a:p>
        </p:txBody>
      </p:sp>
      <p:sp>
        <p:nvSpPr>
          <p:cNvPr id="95239" name="矩形 27"/>
          <p:cNvSpPr/>
          <p:nvPr/>
        </p:nvSpPr>
        <p:spPr>
          <a:xfrm>
            <a:off x="5518150" y="514350"/>
            <a:ext cx="1978025" cy="460375"/>
          </a:xfrm>
          <a:prstGeom prst="rect">
            <a:avLst/>
          </a:prstGeom>
          <a:solidFill>
            <a:schemeClr val="accent1"/>
          </a:solidFill>
          <a:ln w="9525">
            <a:noFill/>
          </a:ln>
        </p:spPr>
        <p:txBody>
          <a:bodyPr>
            <a:spAutoFit/>
          </a:bodyPr>
          <a:lstStyle/>
          <a:p>
            <a:pPr algn="ctr"/>
            <a:r>
              <a:rPr lang="zh-CN" altLang="en-US" sz="2400" b="1" dirty="0">
                <a:solidFill>
                  <a:srgbClr val="FFFF00"/>
                </a:solidFill>
                <a:latin typeface="微软雅黑" panose="020B0503020204020204" pitchFamily="34" charset="-122"/>
                <a:sym typeface="微软雅黑" panose="020B0503020204020204" pitchFamily="34" charset="-122"/>
              </a:rPr>
              <a:t>填写申报表</a:t>
            </a:r>
          </a:p>
        </p:txBody>
      </p:sp>
      <p:sp>
        <p:nvSpPr>
          <p:cNvPr id="95240" name="AutoShape 49"/>
          <p:cNvSpPr/>
          <p:nvPr/>
        </p:nvSpPr>
        <p:spPr>
          <a:xfrm>
            <a:off x="4405313" y="688975"/>
            <a:ext cx="942975" cy="171450"/>
          </a:xfrm>
          <a:prstGeom prst="chevron">
            <a:avLst>
              <a:gd name="adj" fmla="val 52759"/>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5241" name="矩形 27"/>
          <p:cNvSpPr/>
          <p:nvPr/>
        </p:nvSpPr>
        <p:spPr>
          <a:xfrm>
            <a:off x="9566275" y="514350"/>
            <a:ext cx="2006600"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报送申报表</a:t>
            </a:r>
          </a:p>
        </p:txBody>
      </p:sp>
      <p:sp>
        <p:nvSpPr>
          <p:cNvPr id="95242" name="AutoShape 51"/>
          <p:cNvSpPr/>
          <p:nvPr/>
        </p:nvSpPr>
        <p:spPr>
          <a:xfrm>
            <a:off x="8053388" y="690563"/>
            <a:ext cx="1292225" cy="169862"/>
          </a:xfrm>
          <a:prstGeom prst="chevron">
            <a:avLst>
              <a:gd name="adj" fmla="val 53604"/>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5243" name="矩形 31"/>
          <p:cNvSpPr/>
          <p:nvPr/>
        </p:nvSpPr>
        <p:spPr>
          <a:xfrm>
            <a:off x="17463" y="514350"/>
            <a:ext cx="1447800"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a:t>
            </a:r>
          </a:p>
        </p:txBody>
      </p:sp>
      <p:sp>
        <p:nvSpPr>
          <p:cNvPr id="95244" name="矩形 27"/>
          <p:cNvSpPr/>
          <p:nvPr/>
        </p:nvSpPr>
        <p:spPr>
          <a:xfrm>
            <a:off x="1581150" y="514350"/>
            <a:ext cx="2760663"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进入集中申报</a:t>
            </a:r>
          </a:p>
        </p:txBody>
      </p:sp>
      <p:sp>
        <p:nvSpPr>
          <p:cNvPr id="95245" name="矩形 27"/>
          <p:cNvSpPr/>
          <p:nvPr/>
        </p:nvSpPr>
        <p:spPr>
          <a:xfrm>
            <a:off x="5518150" y="514350"/>
            <a:ext cx="2292350" cy="520700"/>
          </a:xfrm>
          <a:prstGeom prst="rect">
            <a:avLst/>
          </a:prstGeom>
          <a:solidFill>
            <a:schemeClr val="accent1"/>
          </a:solidFill>
          <a:ln w="9525">
            <a:noFill/>
          </a:ln>
        </p:spPr>
        <p:txBody>
          <a:bodyPr>
            <a:spAutoFit/>
          </a:bodyPr>
          <a:lstStyle/>
          <a:p>
            <a:pPr algn="ctr"/>
            <a:r>
              <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rPr>
              <a:t>填写申报表</a:t>
            </a:r>
          </a:p>
        </p:txBody>
      </p:sp>
      <p:pic>
        <p:nvPicPr>
          <p:cNvPr id="95246" name="图片 2"/>
          <p:cNvPicPr>
            <a:picLocks noChangeAspect="1"/>
          </p:cNvPicPr>
          <p:nvPr/>
        </p:nvPicPr>
        <p:blipFill>
          <a:blip r:embed="rId3"/>
          <a:stretch>
            <a:fillRect/>
          </a:stretch>
        </p:blipFill>
        <p:spPr>
          <a:xfrm>
            <a:off x="1581150" y="2259013"/>
            <a:ext cx="8855075" cy="3716337"/>
          </a:xfrm>
          <a:prstGeom prst="rect">
            <a:avLst/>
          </a:prstGeom>
          <a:noFill/>
          <a:ln w="9525">
            <a:noFill/>
          </a:ln>
        </p:spPr>
      </p:pic>
      <p:pic>
        <p:nvPicPr>
          <p:cNvPr id="5" name="图片 3"/>
          <p:cNvPicPr>
            <a:picLocks noChangeAspect="1"/>
          </p:cNvPicPr>
          <p:nvPr/>
        </p:nvPicPr>
        <p:blipFill>
          <a:blip r:embed="rId4"/>
          <a:stretch>
            <a:fillRect/>
          </a:stretch>
        </p:blipFill>
        <p:spPr>
          <a:xfrm>
            <a:off x="1265238" y="2259013"/>
            <a:ext cx="9077325" cy="4156075"/>
          </a:xfrm>
          <a:prstGeom prst="rect">
            <a:avLst/>
          </a:prstGeom>
          <a:noFill/>
          <a:ln w="9525">
            <a:noFill/>
          </a:ln>
        </p:spPr>
      </p:pic>
      <p:pic>
        <p:nvPicPr>
          <p:cNvPr id="6" name="图片 31"/>
          <p:cNvPicPr>
            <a:picLocks noChangeAspect="1"/>
          </p:cNvPicPr>
          <p:nvPr/>
        </p:nvPicPr>
        <p:blipFill>
          <a:blip r:embed="rId5"/>
          <a:stretch>
            <a:fillRect/>
          </a:stretch>
        </p:blipFill>
        <p:spPr>
          <a:xfrm>
            <a:off x="2741613" y="2089150"/>
            <a:ext cx="8012112" cy="4768850"/>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2"/>
          <p:cNvSpPr/>
          <p:nvPr/>
        </p:nvSpPr>
        <p:spPr>
          <a:xfrm>
            <a:off x="846138" y="935038"/>
            <a:ext cx="10375900" cy="968375"/>
          </a:xfrm>
          <a:prstGeom prst="rect">
            <a:avLst/>
          </a:prstGeom>
          <a:noFill/>
          <a:ln w="9525">
            <a:noFill/>
          </a:ln>
        </p:spPr>
        <p:txBody>
          <a:bodyPr>
            <a:spAutoFit/>
          </a:bodyPr>
          <a:lstStyle/>
          <a:p>
            <a:pPr marL="342900" marR="0" lvl="0" indent="-342900" algn="l" defTabSz="914400" rtl="0" eaLnBrk="0" fontAlgn="base" latinLnBrk="0" hangingPunct="0">
              <a:lnSpc>
                <a:spcPct val="150000"/>
              </a:lnSpc>
              <a:spcBef>
                <a:spcPct val="0"/>
              </a:spcBef>
              <a:spcAft>
                <a:spcPct val="0"/>
              </a:spcAft>
              <a:buClrTx/>
              <a:buSzTx/>
              <a:buFont typeface="Wingdings" panose="05000000000000000000" charset="0"/>
              <a:buChar char="l"/>
              <a:defRPr/>
            </a:pPr>
            <a:r>
              <a:rPr kumimoji="0" lang="zh-CN" altLang="en-US" sz="20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特殊场景3：纳税人有多处所得</a:t>
            </a:r>
          </a:p>
          <a:p>
            <a:pPr marL="0" marR="0" lvl="0" indent="0" algn="l" defTabSz="914400" rtl="0" eaLnBrk="0" fontAlgn="base" latinLnBrk="0" hangingPunct="0">
              <a:lnSpc>
                <a:spcPct val="150000"/>
              </a:lnSpc>
              <a:spcBef>
                <a:spcPct val="0"/>
              </a:spcBef>
              <a:spcAft>
                <a:spcPct val="0"/>
              </a:spcAft>
              <a:buClrTx/>
              <a:buSzTx/>
              <a:buFont typeface="Wingdings" panose="05000000000000000000" pitchFamily="2" charset="2"/>
              <a:buNone/>
              <a:defRPr/>
            </a:pPr>
            <a:r>
              <a:rPr kumimoji="0" lang="zh-CN" altLang="en-US" sz="18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对于有附表的数据项，要先修改附表；其他数据项，直接在主表修改。</a:t>
            </a:r>
          </a:p>
        </p:txBody>
      </p:sp>
      <p:pic>
        <p:nvPicPr>
          <p:cNvPr id="96259" name="图片 17"/>
          <p:cNvPicPr>
            <a:picLocks noChangeAspect="1"/>
          </p:cNvPicPr>
          <p:nvPr/>
        </p:nvPicPr>
        <p:blipFill>
          <a:blip r:embed="rId2"/>
          <a:stretch>
            <a:fillRect/>
          </a:stretch>
        </p:blipFill>
        <p:spPr>
          <a:xfrm>
            <a:off x="2898775" y="1903413"/>
            <a:ext cx="9072563" cy="4713287"/>
          </a:xfrm>
          <a:prstGeom prst="rect">
            <a:avLst/>
          </a:prstGeom>
          <a:noFill/>
          <a:ln w="9525">
            <a:noFill/>
          </a:ln>
        </p:spPr>
      </p:pic>
      <p:sp>
        <p:nvSpPr>
          <p:cNvPr id="96260" name="AutoShape 49"/>
          <p:cNvSpPr/>
          <p:nvPr/>
        </p:nvSpPr>
        <p:spPr>
          <a:xfrm>
            <a:off x="4278313" y="688975"/>
            <a:ext cx="814387" cy="171450"/>
          </a:xfrm>
          <a:prstGeom prst="chevron">
            <a:avLst>
              <a:gd name="adj" fmla="val 52755"/>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dirty="0">
              <a:solidFill>
                <a:srgbClr val="000000"/>
              </a:solidFill>
              <a:latin typeface="微软雅黑" panose="020B0503020204020204" pitchFamily="34" charset="-122"/>
              <a:sym typeface="微软雅黑" panose="020B0503020204020204" pitchFamily="34" charset="-122"/>
            </a:endParaRPr>
          </a:p>
        </p:txBody>
      </p:sp>
      <p:sp>
        <p:nvSpPr>
          <p:cNvPr id="96261" name="矩形 27"/>
          <p:cNvSpPr/>
          <p:nvPr/>
        </p:nvSpPr>
        <p:spPr>
          <a:xfrm>
            <a:off x="9610725" y="576263"/>
            <a:ext cx="1731963" cy="460375"/>
          </a:xfrm>
          <a:prstGeom prst="rect">
            <a:avLst/>
          </a:prstGeom>
          <a:solidFill>
            <a:schemeClr val="accent1"/>
          </a:solidFill>
          <a:ln w="9525">
            <a:noFill/>
          </a:ln>
        </p:spPr>
        <p:txBody>
          <a:bodyPr>
            <a:spAutoFit/>
          </a:bodyPr>
          <a:lstStyle/>
          <a:p>
            <a:pPr algn="ctr"/>
            <a:r>
              <a:rPr lang="zh-CN" altLang="en-US" sz="2400" dirty="0">
                <a:solidFill>
                  <a:schemeClr val="bg1"/>
                </a:solidFill>
                <a:latin typeface="微软雅黑" panose="020B0503020204020204" pitchFamily="34" charset="-122"/>
                <a:sym typeface="微软雅黑" panose="020B0503020204020204" pitchFamily="34" charset="-122"/>
              </a:rPr>
              <a:t>报送申报表</a:t>
            </a:r>
          </a:p>
        </p:txBody>
      </p:sp>
      <p:sp>
        <p:nvSpPr>
          <p:cNvPr id="96262" name="AutoShape 51"/>
          <p:cNvSpPr/>
          <p:nvPr/>
        </p:nvSpPr>
        <p:spPr>
          <a:xfrm>
            <a:off x="8053388" y="690563"/>
            <a:ext cx="1116012" cy="169862"/>
          </a:xfrm>
          <a:prstGeom prst="chevron">
            <a:avLst>
              <a:gd name="adj" fmla="val 53716"/>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dirty="0">
              <a:solidFill>
                <a:srgbClr val="000000"/>
              </a:solidFill>
              <a:latin typeface="微软雅黑" panose="020B0503020204020204" pitchFamily="34" charset="-122"/>
              <a:sym typeface="微软雅黑" panose="020B0503020204020204" pitchFamily="34" charset="-122"/>
            </a:endParaRPr>
          </a:p>
        </p:txBody>
      </p:sp>
      <p:sp>
        <p:nvSpPr>
          <p:cNvPr id="96263" name="矩形 27"/>
          <p:cNvSpPr/>
          <p:nvPr/>
        </p:nvSpPr>
        <p:spPr>
          <a:xfrm>
            <a:off x="1581150" y="546100"/>
            <a:ext cx="2382838" cy="460375"/>
          </a:xfrm>
          <a:prstGeom prst="rect">
            <a:avLst/>
          </a:prstGeom>
          <a:solidFill>
            <a:schemeClr val="accent1"/>
          </a:solidFill>
          <a:ln w="9525">
            <a:noFill/>
          </a:ln>
        </p:spPr>
        <p:txBody>
          <a:bodyPr>
            <a:spAutoFit/>
          </a:bodyPr>
          <a:lstStyle/>
          <a:p>
            <a:pPr algn="ctr"/>
            <a:r>
              <a:rPr lang="zh-CN" altLang="en-US" sz="2400" dirty="0">
                <a:solidFill>
                  <a:schemeClr val="bg1"/>
                </a:solidFill>
                <a:latin typeface="微软雅黑" panose="020B0503020204020204" pitchFamily="34" charset="-122"/>
                <a:sym typeface="微软雅黑" panose="020B0503020204020204" pitchFamily="34" charset="-122"/>
              </a:rPr>
              <a:t>进入集中申报</a:t>
            </a:r>
          </a:p>
        </p:txBody>
      </p:sp>
      <p:sp>
        <p:nvSpPr>
          <p:cNvPr id="96264" name="矩形 27"/>
          <p:cNvSpPr/>
          <p:nvPr/>
        </p:nvSpPr>
        <p:spPr>
          <a:xfrm>
            <a:off x="5518150" y="514350"/>
            <a:ext cx="1978025" cy="460375"/>
          </a:xfrm>
          <a:prstGeom prst="rect">
            <a:avLst/>
          </a:prstGeom>
          <a:solidFill>
            <a:schemeClr val="accent1"/>
          </a:solidFill>
          <a:ln w="9525">
            <a:noFill/>
          </a:ln>
        </p:spPr>
        <p:txBody>
          <a:bodyPr>
            <a:spAutoFit/>
          </a:bodyPr>
          <a:lstStyle/>
          <a:p>
            <a:pPr algn="ctr"/>
            <a:r>
              <a:rPr lang="zh-CN" altLang="en-US" sz="2400" b="1" dirty="0">
                <a:solidFill>
                  <a:srgbClr val="FFFF00"/>
                </a:solidFill>
                <a:latin typeface="微软雅黑" panose="020B0503020204020204" pitchFamily="34" charset="-122"/>
                <a:sym typeface="微软雅黑" panose="020B0503020204020204" pitchFamily="34" charset="-122"/>
              </a:rPr>
              <a:t>填写申报表</a:t>
            </a:r>
          </a:p>
        </p:txBody>
      </p:sp>
      <p:sp>
        <p:nvSpPr>
          <p:cNvPr id="96265" name="AutoShape 49"/>
          <p:cNvSpPr/>
          <p:nvPr/>
        </p:nvSpPr>
        <p:spPr>
          <a:xfrm>
            <a:off x="4405313" y="688975"/>
            <a:ext cx="942975" cy="171450"/>
          </a:xfrm>
          <a:prstGeom prst="chevron">
            <a:avLst>
              <a:gd name="adj" fmla="val 52759"/>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6266" name="矩形 27"/>
          <p:cNvSpPr/>
          <p:nvPr/>
        </p:nvSpPr>
        <p:spPr>
          <a:xfrm>
            <a:off x="9566275" y="514350"/>
            <a:ext cx="2006600"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报送申报表</a:t>
            </a:r>
          </a:p>
        </p:txBody>
      </p:sp>
      <p:sp>
        <p:nvSpPr>
          <p:cNvPr id="96267" name="AutoShape 51"/>
          <p:cNvSpPr/>
          <p:nvPr/>
        </p:nvSpPr>
        <p:spPr>
          <a:xfrm>
            <a:off x="8053388" y="690563"/>
            <a:ext cx="1292225" cy="169862"/>
          </a:xfrm>
          <a:prstGeom prst="chevron">
            <a:avLst>
              <a:gd name="adj" fmla="val 53604"/>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6268" name="矩形 31"/>
          <p:cNvSpPr/>
          <p:nvPr/>
        </p:nvSpPr>
        <p:spPr>
          <a:xfrm>
            <a:off x="17463" y="514350"/>
            <a:ext cx="1447800"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a:t>
            </a:r>
          </a:p>
        </p:txBody>
      </p:sp>
      <p:sp>
        <p:nvSpPr>
          <p:cNvPr id="96269" name="矩形 27"/>
          <p:cNvSpPr/>
          <p:nvPr/>
        </p:nvSpPr>
        <p:spPr>
          <a:xfrm>
            <a:off x="1581150" y="514350"/>
            <a:ext cx="2760663"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进入集中申报</a:t>
            </a:r>
          </a:p>
        </p:txBody>
      </p:sp>
      <p:sp>
        <p:nvSpPr>
          <p:cNvPr id="96270" name="矩形 27"/>
          <p:cNvSpPr/>
          <p:nvPr/>
        </p:nvSpPr>
        <p:spPr>
          <a:xfrm>
            <a:off x="5518150" y="514350"/>
            <a:ext cx="2292350" cy="520700"/>
          </a:xfrm>
          <a:prstGeom prst="rect">
            <a:avLst/>
          </a:prstGeom>
          <a:solidFill>
            <a:schemeClr val="accent1"/>
          </a:solidFill>
          <a:ln w="9525">
            <a:noFill/>
          </a:ln>
        </p:spPr>
        <p:txBody>
          <a:bodyPr>
            <a:spAutoFit/>
          </a:bodyPr>
          <a:lstStyle/>
          <a:p>
            <a:pPr algn="ctr"/>
            <a:r>
              <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rPr>
              <a:t>填写申报表</a:t>
            </a:r>
          </a:p>
        </p:txBody>
      </p:sp>
      <p:pic>
        <p:nvPicPr>
          <p:cNvPr id="2" name="图片 1"/>
          <p:cNvPicPr>
            <a:picLocks noChangeAspect="1"/>
          </p:cNvPicPr>
          <p:nvPr/>
        </p:nvPicPr>
        <p:blipFill>
          <a:blip r:embed="rId3"/>
          <a:stretch>
            <a:fillRect/>
          </a:stretch>
        </p:blipFill>
        <p:spPr>
          <a:xfrm>
            <a:off x="461963" y="2022475"/>
            <a:ext cx="11144250" cy="4886325"/>
          </a:xfrm>
          <a:prstGeom prst="rect">
            <a:avLst/>
          </a:prstGeom>
          <a:noFill/>
          <a:ln w="9525">
            <a:noFill/>
          </a:ln>
        </p:spPr>
      </p:pic>
      <p:pic>
        <p:nvPicPr>
          <p:cNvPr id="3" name="图片 19"/>
          <p:cNvPicPr>
            <a:picLocks noChangeAspect="1"/>
          </p:cNvPicPr>
          <p:nvPr/>
        </p:nvPicPr>
        <p:blipFill>
          <a:blip r:embed="rId4"/>
          <a:stretch>
            <a:fillRect/>
          </a:stretch>
        </p:blipFill>
        <p:spPr>
          <a:xfrm>
            <a:off x="1277938" y="2389188"/>
            <a:ext cx="7891462" cy="4430712"/>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2"/>
          <p:cNvSpPr/>
          <p:nvPr/>
        </p:nvSpPr>
        <p:spPr>
          <a:xfrm>
            <a:off x="846138" y="935038"/>
            <a:ext cx="10375900" cy="1384300"/>
          </a:xfrm>
          <a:prstGeom prst="rect">
            <a:avLst/>
          </a:prstGeom>
          <a:noFill/>
          <a:ln w="9525">
            <a:noFill/>
          </a:ln>
        </p:spPr>
        <p:txBody>
          <a:bodyPr>
            <a:spAutoFit/>
          </a:bodyPr>
          <a:lstStyle/>
          <a:p>
            <a:pPr marL="342900" marR="0" lvl="0" indent="-342900" algn="l" defTabSz="914400" rtl="0" eaLnBrk="0" fontAlgn="base" latinLnBrk="0" hangingPunct="0">
              <a:lnSpc>
                <a:spcPct val="150000"/>
              </a:lnSpc>
              <a:spcBef>
                <a:spcPct val="0"/>
              </a:spcBef>
              <a:spcAft>
                <a:spcPct val="0"/>
              </a:spcAft>
              <a:buClrTx/>
              <a:buSzTx/>
              <a:buFont typeface="Wingdings" panose="05000000000000000000" charset="0"/>
              <a:buChar char="l"/>
              <a:defRPr/>
            </a:pPr>
            <a:r>
              <a:rPr kumimoji="0" lang="zh-CN" altLang="en-US" sz="20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特殊场景4：纳税人申报数据发生变化</a:t>
            </a:r>
          </a:p>
          <a:p>
            <a:pPr marL="0" marR="0" lvl="0" indent="0" algn="l" defTabSz="914400" rtl="0" eaLnBrk="0" fontAlgn="base" latinLnBrk="0" hangingPunct="0">
              <a:lnSpc>
                <a:spcPct val="150000"/>
              </a:lnSpc>
              <a:spcBef>
                <a:spcPct val="0"/>
              </a:spcBef>
              <a:spcAft>
                <a:spcPct val="0"/>
              </a:spcAft>
              <a:buClrTx/>
              <a:buSzTx/>
              <a:buFont typeface="Wingdings" panose="05000000000000000000" pitchFamily="2" charset="2"/>
              <a:buNone/>
              <a:defRPr/>
            </a:pPr>
            <a:r>
              <a:rPr kumimoji="0" lang="zh-CN" altLang="en-US" sz="18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若纳税人的专项附加扣除信息发生变化或更正了预扣预缴申报，可以在申报表列表选中该纳税人，点击【自动计算】按钮，生成新表覆盖原表。</a:t>
            </a:r>
          </a:p>
        </p:txBody>
      </p:sp>
      <p:sp>
        <p:nvSpPr>
          <p:cNvPr id="97283" name="AutoShape 49"/>
          <p:cNvSpPr/>
          <p:nvPr/>
        </p:nvSpPr>
        <p:spPr>
          <a:xfrm>
            <a:off x="4278313" y="688975"/>
            <a:ext cx="814387" cy="171450"/>
          </a:xfrm>
          <a:prstGeom prst="chevron">
            <a:avLst>
              <a:gd name="adj" fmla="val 52755"/>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dirty="0">
              <a:solidFill>
                <a:srgbClr val="000000"/>
              </a:solidFill>
              <a:latin typeface="微软雅黑" panose="020B0503020204020204" pitchFamily="34" charset="-122"/>
              <a:sym typeface="微软雅黑" panose="020B0503020204020204" pitchFamily="34" charset="-122"/>
            </a:endParaRPr>
          </a:p>
        </p:txBody>
      </p:sp>
      <p:sp>
        <p:nvSpPr>
          <p:cNvPr id="97284" name="矩形 27"/>
          <p:cNvSpPr/>
          <p:nvPr/>
        </p:nvSpPr>
        <p:spPr>
          <a:xfrm>
            <a:off x="9610725" y="576263"/>
            <a:ext cx="1731963" cy="460375"/>
          </a:xfrm>
          <a:prstGeom prst="rect">
            <a:avLst/>
          </a:prstGeom>
          <a:solidFill>
            <a:schemeClr val="accent1"/>
          </a:solidFill>
          <a:ln w="9525">
            <a:noFill/>
          </a:ln>
        </p:spPr>
        <p:txBody>
          <a:bodyPr>
            <a:spAutoFit/>
          </a:bodyPr>
          <a:lstStyle/>
          <a:p>
            <a:pPr algn="ctr"/>
            <a:r>
              <a:rPr lang="zh-CN" altLang="en-US" sz="2400" dirty="0">
                <a:solidFill>
                  <a:schemeClr val="bg1"/>
                </a:solidFill>
                <a:latin typeface="微软雅黑" panose="020B0503020204020204" pitchFamily="34" charset="-122"/>
                <a:sym typeface="微软雅黑" panose="020B0503020204020204" pitchFamily="34" charset="-122"/>
              </a:rPr>
              <a:t>报送申报表</a:t>
            </a:r>
          </a:p>
        </p:txBody>
      </p:sp>
      <p:sp>
        <p:nvSpPr>
          <p:cNvPr id="97285" name="AutoShape 51"/>
          <p:cNvSpPr/>
          <p:nvPr/>
        </p:nvSpPr>
        <p:spPr>
          <a:xfrm>
            <a:off x="8053388" y="690563"/>
            <a:ext cx="1116012" cy="169862"/>
          </a:xfrm>
          <a:prstGeom prst="chevron">
            <a:avLst>
              <a:gd name="adj" fmla="val 53716"/>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dirty="0">
              <a:solidFill>
                <a:srgbClr val="000000"/>
              </a:solidFill>
              <a:latin typeface="微软雅黑" panose="020B0503020204020204" pitchFamily="34" charset="-122"/>
              <a:sym typeface="微软雅黑" panose="020B0503020204020204" pitchFamily="34" charset="-122"/>
            </a:endParaRPr>
          </a:p>
        </p:txBody>
      </p:sp>
      <p:sp>
        <p:nvSpPr>
          <p:cNvPr id="97286" name="矩形 27"/>
          <p:cNvSpPr/>
          <p:nvPr/>
        </p:nvSpPr>
        <p:spPr>
          <a:xfrm>
            <a:off x="1581150" y="546100"/>
            <a:ext cx="2382838" cy="460375"/>
          </a:xfrm>
          <a:prstGeom prst="rect">
            <a:avLst/>
          </a:prstGeom>
          <a:solidFill>
            <a:schemeClr val="accent1"/>
          </a:solidFill>
          <a:ln w="9525">
            <a:noFill/>
          </a:ln>
        </p:spPr>
        <p:txBody>
          <a:bodyPr>
            <a:spAutoFit/>
          </a:bodyPr>
          <a:lstStyle/>
          <a:p>
            <a:pPr algn="ctr"/>
            <a:r>
              <a:rPr lang="zh-CN" altLang="en-US" sz="2400" dirty="0">
                <a:solidFill>
                  <a:schemeClr val="bg1"/>
                </a:solidFill>
                <a:latin typeface="微软雅黑" panose="020B0503020204020204" pitchFamily="34" charset="-122"/>
                <a:sym typeface="微软雅黑" panose="020B0503020204020204" pitchFamily="34" charset="-122"/>
              </a:rPr>
              <a:t>进入集中申报</a:t>
            </a:r>
          </a:p>
        </p:txBody>
      </p:sp>
      <p:sp>
        <p:nvSpPr>
          <p:cNvPr id="97287" name="矩形 27"/>
          <p:cNvSpPr/>
          <p:nvPr/>
        </p:nvSpPr>
        <p:spPr>
          <a:xfrm>
            <a:off x="5518150" y="514350"/>
            <a:ext cx="1978025" cy="460375"/>
          </a:xfrm>
          <a:prstGeom prst="rect">
            <a:avLst/>
          </a:prstGeom>
          <a:solidFill>
            <a:schemeClr val="accent1"/>
          </a:solidFill>
          <a:ln w="9525">
            <a:noFill/>
          </a:ln>
        </p:spPr>
        <p:txBody>
          <a:bodyPr>
            <a:spAutoFit/>
          </a:bodyPr>
          <a:lstStyle/>
          <a:p>
            <a:pPr algn="ctr"/>
            <a:r>
              <a:rPr lang="zh-CN" altLang="en-US" sz="2400" b="1" dirty="0">
                <a:solidFill>
                  <a:srgbClr val="FFFF00"/>
                </a:solidFill>
                <a:latin typeface="微软雅黑" panose="020B0503020204020204" pitchFamily="34" charset="-122"/>
                <a:sym typeface="微软雅黑" panose="020B0503020204020204" pitchFamily="34" charset="-122"/>
              </a:rPr>
              <a:t>填写申报表</a:t>
            </a:r>
          </a:p>
        </p:txBody>
      </p:sp>
      <p:sp>
        <p:nvSpPr>
          <p:cNvPr id="97288" name="AutoShape 49"/>
          <p:cNvSpPr/>
          <p:nvPr/>
        </p:nvSpPr>
        <p:spPr>
          <a:xfrm>
            <a:off x="4405313" y="688975"/>
            <a:ext cx="942975" cy="171450"/>
          </a:xfrm>
          <a:prstGeom prst="chevron">
            <a:avLst>
              <a:gd name="adj" fmla="val 52759"/>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7289" name="矩形 27"/>
          <p:cNvSpPr/>
          <p:nvPr/>
        </p:nvSpPr>
        <p:spPr>
          <a:xfrm>
            <a:off x="9566275" y="514350"/>
            <a:ext cx="2006600"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报送申报表</a:t>
            </a:r>
          </a:p>
        </p:txBody>
      </p:sp>
      <p:sp>
        <p:nvSpPr>
          <p:cNvPr id="97290" name="AutoShape 51"/>
          <p:cNvSpPr/>
          <p:nvPr/>
        </p:nvSpPr>
        <p:spPr>
          <a:xfrm>
            <a:off x="8053388" y="690563"/>
            <a:ext cx="1292225" cy="169862"/>
          </a:xfrm>
          <a:prstGeom prst="chevron">
            <a:avLst>
              <a:gd name="adj" fmla="val 53604"/>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7291" name="矩形 31"/>
          <p:cNvSpPr/>
          <p:nvPr/>
        </p:nvSpPr>
        <p:spPr>
          <a:xfrm>
            <a:off x="17463" y="514350"/>
            <a:ext cx="1447800"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a:t>
            </a:r>
          </a:p>
        </p:txBody>
      </p:sp>
      <p:sp>
        <p:nvSpPr>
          <p:cNvPr id="97292" name="矩形 27"/>
          <p:cNvSpPr/>
          <p:nvPr/>
        </p:nvSpPr>
        <p:spPr>
          <a:xfrm>
            <a:off x="1581150" y="514350"/>
            <a:ext cx="2760663"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进入集中申报</a:t>
            </a:r>
          </a:p>
        </p:txBody>
      </p:sp>
      <p:sp>
        <p:nvSpPr>
          <p:cNvPr id="97293" name="矩形 27"/>
          <p:cNvSpPr/>
          <p:nvPr/>
        </p:nvSpPr>
        <p:spPr>
          <a:xfrm>
            <a:off x="5518150" y="514350"/>
            <a:ext cx="2292350" cy="520700"/>
          </a:xfrm>
          <a:prstGeom prst="rect">
            <a:avLst/>
          </a:prstGeom>
          <a:solidFill>
            <a:schemeClr val="accent1"/>
          </a:solidFill>
          <a:ln w="9525">
            <a:noFill/>
          </a:ln>
        </p:spPr>
        <p:txBody>
          <a:bodyPr>
            <a:spAutoFit/>
          </a:bodyPr>
          <a:lstStyle/>
          <a:p>
            <a:pPr algn="ctr"/>
            <a:r>
              <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rPr>
              <a:t>填写申报表</a:t>
            </a:r>
          </a:p>
        </p:txBody>
      </p:sp>
      <p:pic>
        <p:nvPicPr>
          <p:cNvPr id="97294" name="图片 1"/>
          <p:cNvPicPr>
            <a:picLocks noChangeAspect="1"/>
          </p:cNvPicPr>
          <p:nvPr/>
        </p:nvPicPr>
        <p:blipFill>
          <a:blip r:embed="rId2"/>
          <a:stretch>
            <a:fillRect/>
          </a:stretch>
        </p:blipFill>
        <p:spPr>
          <a:xfrm>
            <a:off x="1581150" y="2757488"/>
            <a:ext cx="8564563" cy="3581400"/>
          </a:xfrm>
          <a:prstGeom prst="rect">
            <a:avLst/>
          </a:prstGeom>
          <a:noFill/>
          <a:ln w="9525">
            <a:noFill/>
          </a:ln>
        </p:spPr>
      </p:pic>
      <p:pic>
        <p:nvPicPr>
          <p:cNvPr id="3" name="图片 2"/>
          <p:cNvPicPr>
            <a:picLocks noChangeAspect="1"/>
          </p:cNvPicPr>
          <p:nvPr/>
        </p:nvPicPr>
        <p:blipFill>
          <a:blip r:embed="rId3"/>
          <a:stretch>
            <a:fillRect/>
          </a:stretch>
        </p:blipFill>
        <p:spPr>
          <a:xfrm>
            <a:off x="2152650" y="2892425"/>
            <a:ext cx="7458075" cy="3048000"/>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AutoShape 49"/>
          <p:cNvSpPr/>
          <p:nvPr/>
        </p:nvSpPr>
        <p:spPr>
          <a:xfrm>
            <a:off x="4278313" y="688975"/>
            <a:ext cx="814387" cy="171450"/>
          </a:xfrm>
          <a:prstGeom prst="chevron">
            <a:avLst>
              <a:gd name="adj" fmla="val 52777"/>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8307" name="矩形 27"/>
          <p:cNvSpPr/>
          <p:nvPr/>
        </p:nvSpPr>
        <p:spPr>
          <a:xfrm>
            <a:off x="9602788" y="514350"/>
            <a:ext cx="2014537" cy="522288"/>
          </a:xfrm>
          <a:prstGeom prst="rect">
            <a:avLst/>
          </a:prstGeom>
          <a:solidFill>
            <a:schemeClr val="accent1"/>
          </a:solidFill>
          <a:ln w="9525">
            <a:noFill/>
          </a:ln>
        </p:spPr>
        <p:txBody>
          <a:bodyPr>
            <a:spAutoFit/>
          </a:bodyPr>
          <a:lstStyle/>
          <a:p>
            <a:pPr algn="ctr"/>
            <a:r>
              <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rPr>
              <a:t>报送申报表</a:t>
            </a:r>
          </a:p>
        </p:txBody>
      </p:sp>
      <p:sp>
        <p:nvSpPr>
          <p:cNvPr id="98308" name="AutoShape 51"/>
          <p:cNvSpPr/>
          <p:nvPr/>
        </p:nvSpPr>
        <p:spPr>
          <a:xfrm>
            <a:off x="8053388" y="690563"/>
            <a:ext cx="1116012" cy="169862"/>
          </a:xfrm>
          <a:prstGeom prst="chevron">
            <a:avLst>
              <a:gd name="adj" fmla="val 53747"/>
            </a:avLst>
          </a:prstGeom>
          <a:solidFill>
            <a:schemeClr val="accent1"/>
          </a:solidFill>
          <a:ln w="9525" cap="flat" cmpd="sng">
            <a:solidFill>
              <a:schemeClr val="tx1"/>
            </a:solidFill>
            <a:prstDash val="solid"/>
            <a:bevel/>
            <a:headEnd type="none" w="med" len="med"/>
            <a:tailEnd type="none" w="med" len="med"/>
          </a:ln>
        </p:spPr>
        <p:txBody>
          <a:bodyPr wrap="none" anchor="ctr"/>
          <a:lstStyle/>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8309" name="矩形 31"/>
          <p:cNvSpPr/>
          <p:nvPr/>
        </p:nvSpPr>
        <p:spPr>
          <a:xfrm>
            <a:off x="17463" y="514350"/>
            <a:ext cx="1249362" cy="522288"/>
          </a:xfrm>
          <a:prstGeom prst="rect">
            <a:avLst/>
          </a:prstGeom>
          <a:solidFill>
            <a:schemeClr val="accent1"/>
          </a:solidFill>
          <a:ln w="9525">
            <a:noFill/>
          </a:ln>
        </p:spPr>
        <p:txBody>
          <a:bodyPr wrap="none">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a:t>
            </a:r>
          </a:p>
        </p:txBody>
      </p:sp>
      <p:sp>
        <p:nvSpPr>
          <p:cNvPr id="98310" name="矩形 27"/>
          <p:cNvSpPr/>
          <p:nvPr/>
        </p:nvSpPr>
        <p:spPr>
          <a:xfrm>
            <a:off x="1581150" y="514350"/>
            <a:ext cx="2382838"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进入集中申报</a:t>
            </a:r>
          </a:p>
        </p:txBody>
      </p:sp>
      <p:sp>
        <p:nvSpPr>
          <p:cNvPr id="98311" name="矩形 27"/>
          <p:cNvSpPr/>
          <p:nvPr/>
        </p:nvSpPr>
        <p:spPr>
          <a:xfrm>
            <a:off x="5518150" y="514350"/>
            <a:ext cx="1978025" cy="522288"/>
          </a:xfrm>
          <a:prstGeom prst="rect">
            <a:avLst/>
          </a:prstGeom>
          <a:solidFill>
            <a:schemeClr val="accent1"/>
          </a:solidFill>
          <a:ln w="9525">
            <a:noFill/>
          </a:ln>
        </p:spPr>
        <p:txBody>
          <a:bodyPr>
            <a:spAutoFit/>
          </a:bodyPr>
          <a:lstStyle/>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填写申报表</a:t>
            </a:r>
          </a:p>
        </p:txBody>
      </p:sp>
      <p:pic>
        <p:nvPicPr>
          <p:cNvPr id="98312" name="图片 2"/>
          <p:cNvPicPr>
            <a:picLocks noChangeAspect="1"/>
          </p:cNvPicPr>
          <p:nvPr/>
        </p:nvPicPr>
        <p:blipFill>
          <a:blip r:embed="rId2"/>
          <a:stretch>
            <a:fillRect/>
          </a:stretch>
        </p:blipFill>
        <p:spPr>
          <a:xfrm>
            <a:off x="1181100" y="2216150"/>
            <a:ext cx="9220200" cy="3733800"/>
          </a:xfrm>
          <a:prstGeom prst="rect">
            <a:avLst/>
          </a:prstGeom>
          <a:noFill/>
          <a:ln w="9525">
            <a:noFill/>
          </a:ln>
        </p:spPr>
      </p:pic>
      <p:pic>
        <p:nvPicPr>
          <p:cNvPr id="6" name="图片 19"/>
          <p:cNvPicPr>
            <a:picLocks noChangeAspect="1"/>
          </p:cNvPicPr>
          <p:nvPr/>
        </p:nvPicPr>
        <p:blipFill>
          <a:blip r:embed="rId3"/>
          <a:stretch>
            <a:fillRect/>
          </a:stretch>
        </p:blipFill>
        <p:spPr>
          <a:xfrm>
            <a:off x="9253538" y="5629275"/>
            <a:ext cx="2786062" cy="1228725"/>
          </a:xfrm>
          <a:prstGeom prst="rect">
            <a:avLst/>
          </a:prstGeom>
          <a:noFill/>
          <a:ln w="9525">
            <a:noFill/>
          </a:ln>
        </p:spPr>
      </p:pic>
      <p:sp>
        <p:nvSpPr>
          <p:cNvPr id="98314" name="文本框 2"/>
          <p:cNvSpPr txBox="1"/>
          <p:nvPr/>
        </p:nvSpPr>
        <p:spPr>
          <a:xfrm>
            <a:off x="904875" y="1279525"/>
            <a:ext cx="9040813" cy="398463"/>
          </a:xfrm>
          <a:prstGeom prst="rect">
            <a:avLst/>
          </a:prstGeom>
          <a:noFill/>
          <a:ln w="9525">
            <a:noFill/>
          </a:ln>
        </p:spPr>
        <p:txBody>
          <a:bodyPr>
            <a:spAutoFit/>
          </a:bodyPr>
          <a:lstStyle/>
          <a:p>
            <a:pPr eaLnBrk="1" hangingPunct="1"/>
            <a:r>
              <a:rPr lang="zh-CN" altLang="en-US" sz="2000" dirty="0">
                <a:latin typeface="微软雅黑" panose="020B0503020204020204" pitchFamily="34" charset="-122"/>
              </a:rPr>
              <a:t>可以手动逐个勾选也可以选择所有人员进行报送</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矩形 27"/>
          <p:cNvSpPr/>
          <p:nvPr/>
        </p:nvSpPr>
        <p:spPr>
          <a:xfrm>
            <a:off x="593725" y="347663"/>
            <a:ext cx="5678488" cy="582612"/>
          </a:xfrm>
          <a:prstGeom prst="rect">
            <a:avLst/>
          </a:prstGeom>
          <a:solidFill>
            <a:schemeClr val="accent1"/>
          </a:solidFill>
          <a:ln w="9525">
            <a:noFill/>
          </a:ln>
        </p:spPr>
        <p:txBody>
          <a:bodyPr>
            <a:spAutoFit/>
          </a:bodyPr>
          <a:lstStyle/>
          <a:p>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（三）补税及退税</a:t>
            </a:r>
            <a:r>
              <a:rPr lang="en-US" altLang="zh-CN"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a:t>
            </a: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税款缴纳</a:t>
            </a:r>
            <a:endParaRPr lang="en-US" altLang="zh-CN" sz="32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9331" name="Rectangle 11"/>
          <p:cNvSpPr/>
          <p:nvPr/>
        </p:nvSpPr>
        <p:spPr>
          <a:xfrm>
            <a:off x="646113" y="1003300"/>
            <a:ext cx="11082337" cy="644525"/>
          </a:xfrm>
          <a:prstGeom prst="rect">
            <a:avLst/>
          </a:prstGeom>
          <a:noFill/>
          <a:ln w="9525">
            <a:noFill/>
          </a:ln>
        </p:spPr>
        <p:txBody>
          <a:bodyPr>
            <a:spAutoFit/>
          </a:bodyPr>
          <a:lstStyle/>
          <a:p>
            <a:pPr algn="just"/>
            <a:r>
              <a:rPr lang="zh-CN" altLang="en-US" dirty="0">
                <a:solidFill>
                  <a:srgbClr val="000000"/>
                </a:solidFill>
                <a:latin typeface="微软雅黑" panose="020B0503020204020204" pitchFamily="34" charset="-122"/>
                <a:sym typeface="微软雅黑" panose="020B0503020204020204" pitchFamily="34" charset="-122"/>
              </a:rPr>
              <a:t>点击左侧【税款缴纳】菜单，选择缴税方式后系统自动获取未缴纳税款的纳税人信息并展示在列表中，勾选单个纳税人或者批量勾选（集中办理税款缴纳），点击上方的【立即缴税】按钮。</a:t>
            </a:r>
          </a:p>
        </p:txBody>
      </p:sp>
      <p:pic>
        <p:nvPicPr>
          <p:cNvPr id="99332" name="图片 4"/>
          <p:cNvPicPr>
            <a:picLocks noChangeAspect="1"/>
          </p:cNvPicPr>
          <p:nvPr/>
        </p:nvPicPr>
        <p:blipFill>
          <a:blip r:embed="rId3"/>
          <a:stretch>
            <a:fillRect/>
          </a:stretch>
        </p:blipFill>
        <p:spPr>
          <a:xfrm>
            <a:off x="646113" y="1962150"/>
            <a:ext cx="10687050" cy="4714875"/>
          </a:xfrm>
          <a:prstGeom prst="rect">
            <a:avLst/>
          </a:prstGeom>
          <a:noFill/>
          <a:ln w="9525">
            <a:noFill/>
          </a:ln>
        </p:spPr>
      </p:pic>
      <p:pic>
        <p:nvPicPr>
          <p:cNvPr id="6" name="图片 5"/>
          <p:cNvPicPr>
            <a:picLocks noChangeAspect="1"/>
          </p:cNvPicPr>
          <p:nvPr/>
        </p:nvPicPr>
        <p:blipFill>
          <a:blip r:embed="rId4"/>
          <a:stretch>
            <a:fillRect/>
          </a:stretch>
        </p:blipFill>
        <p:spPr>
          <a:xfrm>
            <a:off x="7431088" y="5070475"/>
            <a:ext cx="3711575" cy="1722438"/>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矩形 27"/>
          <p:cNvSpPr/>
          <p:nvPr/>
        </p:nvSpPr>
        <p:spPr>
          <a:xfrm>
            <a:off x="654050" y="393700"/>
            <a:ext cx="5651500" cy="584200"/>
          </a:xfrm>
          <a:prstGeom prst="rect">
            <a:avLst/>
          </a:prstGeom>
          <a:solidFill>
            <a:schemeClr val="accent1"/>
          </a:solidFill>
          <a:ln w="9525">
            <a:noFill/>
          </a:ln>
        </p:spPr>
        <p:txBody>
          <a:bodyPr>
            <a:spAutoFit/>
          </a:bodyPr>
          <a:lstStyle/>
          <a:p>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（三）补税及退税</a:t>
            </a:r>
            <a:r>
              <a:rPr lang="en-US" altLang="zh-CN"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a:t>
            </a: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退税申请</a:t>
            </a:r>
          </a:p>
        </p:txBody>
      </p:sp>
      <p:sp>
        <p:nvSpPr>
          <p:cNvPr id="101379" name="文本框 4"/>
          <p:cNvSpPr/>
          <p:nvPr/>
        </p:nvSpPr>
        <p:spPr>
          <a:xfrm>
            <a:off x="654050" y="1169988"/>
            <a:ext cx="11006138" cy="646112"/>
          </a:xfrm>
          <a:prstGeom prst="rect">
            <a:avLst/>
          </a:prstGeom>
          <a:noFill/>
          <a:ln w="9525">
            <a:noFill/>
          </a:ln>
        </p:spPr>
        <p:txBody>
          <a:bodyPr>
            <a:spAutoFit/>
          </a:bodyPr>
          <a:lstStyle/>
          <a:p>
            <a:r>
              <a:rPr lang="zh-CN" altLang="en-US" dirty="0">
                <a:solidFill>
                  <a:srgbClr val="000000"/>
                </a:solidFill>
                <a:latin typeface="微软雅黑" panose="020B0503020204020204" pitchFamily="34" charset="-122"/>
                <a:sym typeface="微软雅黑" panose="020B0503020204020204" pitchFamily="34" charset="-122"/>
              </a:rPr>
              <a:t>点击左侧【退税申请】菜单，进入页面后选择退税状态为“待退税”，点击查询，将符合退税条件的纳税人展示在列表中，勾选单个纳税人或者批量勾选（集中办理退税申请），点击【提交申请】按钮。</a:t>
            </a:r>
          </a:p>
        </p:txBody>
      </p:sp>
      <p:pic>
        <p:nvPicPr>
          <p:cNvPr id="101380" name="图片 1"/>
          <p:cNvPicPr>
            <a:picLocks noChangeAspect="1"/>
          </p:cNvPicPr>
          <p:nvPr/>
        </p:nvPicPr>
        <p:blipFill>
          <a:blip r:embed="rId3"/>
          <a:stretch>
            <a:fillRect/>
          </a:stretch>
        </p:blipFill>
        <p:spPr>
          <a:xfrm>
            <a:off x="654050" y="2192338"/>
            <a:ext cx="10744200" cy="3448050"/>
          </a:xfrm>
          <a:prstGeom prst="rect">
            <a:avLst/>
          </a:prstGeom>
          <a:noFill/>
          <a:ln w="9525">
            <a:noFill/>
          </a:ln>
        </p:spPr>
      </p:pic>
    </p:spTree>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文本框 3"/>
          <p:cNvSpPr/>
          <p:nvPr/>
        </p:nvSpPr>
        <p:spPr>
          <a:xfrm>
            <a:off x="631825" y="977900"/>
            <a:ext cx="10928350" cy="1338263"/>
          </a:xfrm>
          <a:prstGeom prst="rect">
            <a:avLst/>
          </a:prstGeom>
          <a:noFill/>
          <a:ln w="9525">
            <a:noFill/>
          </a:ln>
        </p:spPr>
        <p:txBody>
          <a:bodyPr wrap="none">
            <a:spAutoFit/>
          </a:bodyPr>
          <a:lstStyle/>
          <a:p>
            <a:pPr>
              <a:lnSpc>
                <a:spcPct val="150000"/>
              </a:lnSpc>
            </a:pPr>
            <a:r>
              <a:rPr lang="zh-CN" altLang="en-US" dirty="0">
                <a:solidFill>
                  <a:srgbClr val="000000"/>
                </a:solidFill>
                <a:latin typeface="微软雅黑" panose="020B0503020204020204" pitchFamily="34" charset="-122"/>
                <a:sym typeface="微软雅黑" panose="020B0503020204020204" pitchFamily="34" charset="-122"/>
              </a:rPr>
              <a:t>发送退税申请后，静待税务机关审核，对于状态为“退税中”的纳税人，点击【更新状态】查看最新结果。</a:t>
            </a:r>
          </a:p>
          <a:p>
            <a:pPr>
              <a:lnSpc>
                <a:spcPct val="150000"/>
              </a:lnSpc>
            </a:pPr>
            <a:r>
              <a:rPr lang="zh-CN" altLang="en-US" dirty="0">
                <a:solidFill>
                  <a:srgbClr val="000000"/>
                </a:solidFill>
                <a:latin typeface="微软雅黑" panose="020B0503020204020204" pitchFamily="34" charset="-122"/>
                <a:sym typeface="微软雅黑" panose="020B0503020204020204" pitchFamily="34" charset="-122"/>
              </a:rPr>
              <a:t>退税审核失败的会在备注栏显示失败原因，点击右侧气泡可以查看失败原因。</a:t>
            </a:r>
          </a:p>
          <a:p>
            <a:pPr>
              <a:lnSpc>
                <a:spcPct val="150000"/>
              </a:lnSpc>
            </a:pPr>
            <a:r>
              <a:rPr lang="zh-CN" altLang="en-US" dirty="0">
                <a:solidFill>
                  <a:srgbClr val="000000"/>
                </a:solidFill>
                <a:latin typeface="微软雅黑" panose="020B0503020204020204" pitchFamily="34" charset="-122"/>
                <a:sym typeface="微软雅黑" panose="020B0503020204020204" pitchFamily="34" charset="-122"/>
              </a:rPr>
              <a:t>退税审核流程尚未审批完结的情况下，您可以撤销退税申请，从而进行更正申报等操作。</a:t>
            </a:r>
          </a:p>
        </p:txBody>
      </p:sp>
      <p:sp>
        <p:nvSpPr>
          <p:cNvPr id="102403" name="矩形 27"/>
          <p:cNvSpPr/>
          <p:nvPr/>
        </p:nvSpPr>
        <p:spPr>
          <a:xfrm>
            <a:off x="654050" y="393700"/>
            <a:ext cx="5651500" cy="584200"/>
          </a:xfrm>
          <a:prstGeom prst="rect">
            <a:avLst/>
          </a:prstGeom>
          <a:solidFill>
            <a:schemeClr val="accent1"/>
          </a:solidFill>
          <a:ln w="9525">
            <a:noFill/>
          </a:ln>
        </p:spPr>
        <p:txBody>
          <a:bodyPr>
            <a:spAutoFit/>
          </a:bodyPr>
          <a:lstStyle/>
          <a:p>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（三）补税及退税</a:t>
            </a:r>
            <a:r>
              <a:rPr lang="en-US" altLang="zh-CN"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a:t>
            </a: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退税申请</a:t>
            </a:r>
          </a:p>
        </p:txBody>
      </p:sp>
      <p:pic>
        <p:nvPicPr>
          <p:cNvPr id="102404" name="图片 1"/>
          <p:cNvPicPr>
            <a:picLocks noChangeAspect="1"/>
          </p:cNvPicPr>
          <p:nvPr/>
        </p:nvPicPr>
        <p:blipFill>
          <a:blip r:embed="rId3"/>
          <a:stretch>
            <a:fillRect/>
          </a:stretch>
        </p:blipFill>
        <p:spPr>
          <a:xfrm>
            <a:off x="1435100" y="2674938"/>
            <a:ext cx="8210550" cy="2647950"/>
          </a:xfrm>
          <a:prstGeom prst="rect">
            <a:avLst/>
          </a:prstGeom>
          <a:noFill/>
          <a:ln w="9525">
            <a:noFill/>
          </a:ln>
        </p:spPr>
      </p:pic>
      <p:pic>
        <p:nvPicPr>
          <p:cNvPr id="3" name="图片 2"/>
          <p:cNvPicPr>
            <a:picLocks noChangeAspect="1"/>
          </p:cNvPicPr>
          <p:nvPr/>
        </p:nvPicPr>
        <p:blipFill>
          <a:blip r:embed="rId4"/>
          <a:stretch>
            <a:fillRect/>
          </a:stretch>
        </p:blipFill>
        <p:spPr>
          <a:xfrm>
            <a:off x="1870075" y="2438400"/>
            <a:ext cx="8201025" cy="3400425"/>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矩形 27"/>
          <p:cNvSpPr/>
          <p:nvPr/>
        </p:nvSpPr>
        <p:spPr>
          <a:xfrm>
            <a:off x="257175" y="428625"/>
            <a:ext cx="6686550" cy="584200"/>
          </a:xfrm>
          <a:prstGeom prst="rect">
            <a:avLst/>
          </a:prstGeom>
          <a:solidFill>
            <a:schemeClr val="accent1"/>
          </a:solidFill>
          <a:ln w="9525">
            <a:noFill/>
          </a:ln>
        </p:spPr>
        <p:txBody>
          <a:bodyPr wrap="none">
            <a:spAutoFit/>
          </a:bodyPr>
          <a:lstStyle/>
          <a:p>
            <a:pPr algn="ct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（四）申报记录查询</a:t>
            </a:r>
            <a:r>
              <a:rPr lang="en-US" altLang="zh-CN"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a:t>
            </a: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申报更正</a:t>
            </a:r>
            <a:r>
              <a:rPr lang="en-US" altLang="zh-CN"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a:t>
            </a: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作废</a:t>
            </a:r>
          </a:p>
        </p:txBody>
      </p:sp>
      <p:pic>
        <p:nvPicPr>
          <p:cNvPr id="103427" name="图片 1"/>
          <p:cNvPicPr>
            <a:picLocks noChangeAspect="1"/>
          </p:cNvPicPr>
          <p:nvPr/>
        </p:nvPicPr>
        <p:blipFill>
          <a:blip r:embed="rId2"/>
          <a:stretch>
            <a:fillRect/>
          </a:stretch>
        </p:blipFill>
        <p:spPr>
          <a:xfrm>
            <a:off x="854075" y="1955800"/>
            <a:ext cx="10287000" cy="3448050"/>
          </a:xfrm>
          <a:prstGeom prst="rect">
            <a:avLst/>
          </a:prstGeom>
          <a:noFill/>
          <a:ln w="9525">
            <a:noFill/>
          </a:ln>
        </p:spPr>
      </p:pic>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0.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160404_2*l_h_i*1_3_2"/>
  <p:tag name="KSO_WM_TEMPLATE_CATEGORY" val="diagram"/>
  <p:tag name="KSO_WM_TEMPLATE_INDEX" val="160404"/>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NOCLEAR" val="0"/>
  <p:tag name="KSO_WM_UNIT_VALUE" val="7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160404_2*l_h_f*1_3_1"/>
  <p:tag name="KSO_WM_TEMPLATE_CATEGORY" val="diagram"/>
  <p:tag name="KSO_WM_TEMPLATE_INDEX" val="160404"/>
  <p:tag name="KSO_WM_UNIT_LAYERLEVEL" val="1_1_1"/>
  <p:tag name="KSO_WM_TAG_VERSION" val="1.0"/>
  <p:tag name="KSO_WM_BEAUTIFY_FLAG" val="#wm#"/>
  <p:tag name="KSO_WM_UNIT_PRESET_TEXT" val="单击此处添加文本具体内容，简明扼要的阐述您的观点。"/>
  <p:tag name="KSO_WM_UNIT_TEXT_FILL_FORE_SCHEMECOLOR_INDEX" val="7"/>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160404_2*l_h_i*1_1_1"/>
  <p:tag name="KSO_WM_TEMPLATE_CATEGORY" val="diagram"/>
  <p:tag name="KSO_WM_TEMPLATE_INDEX" val="16040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160404_2*l_h_i*1_1_2"/>
  <p:tag name="KSO_WM_TEMPLATE_CATEGORY" val="diagram"/>
  <p:tag name="KSO_WM_TEMPLATE_INDEX" val="160404"/>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NOCLEAR" val="0"/>
  <p:tag name="KSO_WM_UNIT_VALUE" val="7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160404_2*l_h_f*1_1_1"/>
  <p:tag name="KSO_WM_TEMPLATE_CATEGORY" val="diagram"/>
  <p:tag name="KSO_WM_TEMPLATE_INDEX" val="160404"/>
  <p:tag name="KSO_WM_UNIT_LAYERLEVEL" val="1_1_1"/>
  <p:tag name="KSO_WM_TAG_VERSION" val="1.0"/>
  <p:tag name="KSO_WM_BEAUTIFY_FLAG" val="#wm#"/>
  <p:tag name="KSO_WM_UNIT_PRESET_TEXT" val="单击此处添加文本具体内容，简明扼要的阐述您的观点。"/>
  <p:tag name="KSO_WM_UNIT_TEXT_FILL_FORE_SCHEMECOLOR_INDEX" val="5"/>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PRESET_TEXT_INDEX" val="0"/>
  <p:tag name="KSO_WM_UNIT_PRESET_TEXT_LEN" val="0"/>
  <p:tag name="KSO_WM_UNIT_NOCLEAR" val="0"/>
  <p:tag name="KSO_WM_UNIT_VALUE" val="43"/>
  <p:tag name="KSO_WM_UNIT_HIGHLIGHT" val="0"/>
  <p:tag name="KSO_WM_UNIT_COMPATIBLE" val="0"/>
  <p:tag name="KSO_WM_UNIT_DIAGRAM_ISNUMVISUAL" val="0"/>
  <p:tag name="KSO_WM_UNIT_DIAGRAM_ISREFERUNIT" val="0"/>
  <p:tag name="KSO_WM_UNIT_TYPE" val="f"/>
  <p:tag name="KSO_WM_UNIT_INDEX" val="1"/>
  <p:tag name="KSO_WM_UNIT_ID" val="OneParaText2_11*f*1"/>
  <p:tag name="KSO_WM_TEMPLATE_CATEGORY" val="OneParaText"/>
  <p:tag name="KSO_WM_TEMPLATE_INDEX" val="2"/>
  <p:tag name="KSO_WM_UNIT_LAYERLEVEL" val="1"/>
  <p:tag name="KSO_WM_TAG_VERSION" val="1.0"/>
  <p:tag name="KSO_WM_BEAUTIFY_FLAG" val="#wm#"/>
  <p:tag name="KSO_WM_UNIT_TEXTBOXSTYLE_GUID" val="{04f9d73a-e9bf-4f0d-8230-0860901140dd}"/>
  <p:tag name="KSO_WM_UNIT_TEXTBOXSTYLE_INDEX" val="11"/>
  <p:tag name="KSO_WM_UNIT_TEXTBOXSTYLE_TYPE" val="OneParaTitle"/>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2*n_i*1_5"/>
  <p:tag name="KSO_WM_TEMPLATE_CATEGORY" val="diagram"/>
  <p:tag name="KSO_WM_TEMPLATE_INDEX" val="20188036"/>
  <p:tag name="KSO_WM_UNIT_LAYERLEVEL" val="1_1"/>
  <p:tag name="KSO_WM_TAG_VERSION" val="1.0"/>
  <p:tag name="KSO_WM_BEAUTIFY_FLAG" val="#wm#"/>
  <p:tag name="KSO_WM_UNIT_TYPE" val="n_i"/>
  <p:tag name="KSO_WM_UNIT_INDEX" val="1_5"/>
  <p:tag name="KSO_WM_UNIT_COLOR_SCHEME_SHAPE_ID" val="42"/>
  <p:tag name="KSO_WM_UNIT_COLOR_SCHEME_PARENT_PAGE" val="0_5"/>
  <p:tag name="KSO_WM_UNIT_DECOLORIZATION" val="1"/>
  <p:tag name="KSO_WM_UNIT_LINE_FORE_SCHEMECOLOR_INDEX" val="13"/>
  <p:tag name="KSO_WM_UNIT_LINE_FILL_TYPE" val="2"/>
</p:tagLst>
</file>

<file path=ppt/tags/tag17.xml><?xml version="1.0" encoding="utf-8"?>
<p:tagLst xmlns:a="http://schemas.openxmlformats.org/drawingml/2006/main" xmlns:r="http://schemas.openxmlformats.org/officeDocument/2006/relationships" xmlns:p="http://schemas.openxmlformats.org/presentationml/2006/main">
  <p:tag name="KSO_WM_UNIT_ISCONTENTSTITLE" val="0"/>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188036_2*n_h_i*1_1_1"/>
  <p:tag name="KSO_WM_TEMPLATE_CATEGORY" val="diagram"/>
  <p:tag name="KSO_WM_TEMPLATE_INDEX" val="20188036"/>
  <p:tag name="KSO_WM_UNIT_LAYERLEVEL" val="1_1_1"/>
  <p:tag name="KSO_WM_TAG_VERSION" val="1.0"/>
  <p:tag name="KSO_WM_BEAUTIFY_FLAG" val="#wm#"/>
  <p:tag name="KSO_WM_UNIT_COLOR_SCHEME_SHAPE_ID" val="5"/>
  <p:tag name="KSO_WM_UNIT_COLOR_SCHEME_PARENT_PAGE" val="0_5"/>
  <p:tag name="KSO_WM_UNIT_FILL_FORE_SCHEMECOLOR_INDEX" val="14"/>
  <p:tag name="KSO_WM_UNIT_FILL_TYPE" val="1"/>
  <p:tag name="KSO_WM_UNIT_LINE_FORE_SCHEMECOLOR_INDEX" val="5"/>
  <p:tag name="KSO_WM_UNIT_LINE_FILL_TYPE" val="2"/>
  <p:tag name="KSO_WM_UNIT_TEXT_FILL_FORE_SCHEMECOLOR_INDEX" val="13"/>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VALUE" val="6"/>
  <p:tag name="KSO_WM_UNIT_HIGHLIGHT" val="0"/>
  <p:tag name="KSO_WM_UNIT_COMPATIBLE" val="0"/>
  <p:tag name="KSO_WM_UNIT_DIAGRAM_ISNUMVISUAL" val="0"/>
  <p:tag name="KSO_WM_UNIT_DIAGRAM_ISREFERUNIT" val="0"/>
  <p:tag name="KSO_WM_DIAGRAM_GROUP_CODE" val="n1-1"/>
  <p:tag name="KSO_WM_UNIT_TYPE" val="n_h_f"/>
  <p:tag name="KSO_WM_UNIT_INDEX" val="1_1_1"/>
  <p:tag name="KSO_WM_UNIT_ID" val="diagram20188036_2*n_h_f*1_1_1"/>
  <p:tag name="KSO_WM_TEMPLATE_CATEGORY" val="diagram"/>
  <p:tag name="KSO_WM_TEMPLATE_INDEX" val="20188036"/>
  <p:tag name="KSO_WM_UNIT_LAYERLEVEL" val="1_1_1"/>
  <p:tag name="KSO_WM_TAG_VERSION" val="1.0"/>
  <p:tag name="KSO_WM_BEAUTIFY_FLAG" val="#wm#"/>
  <p:tag name="KSO_WM_UNIT_NOCLEAR" val="0"/>
  <p:tag name="KSO_WM_UNIT_COLOR_SCHEME_SHAPE_ID" val="8"/>
  <p:tag name="KSO_WM_UNIT_COLOR_SCHEME_PARENT_PAGE" val="0_5"/>
  <p:tag name="KSO_WM_UNIT_TEXT_FILL_FORE_SCHEMECOLOR_INDEX" val="13"/>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2*n_i*1_2"/>
  <p:tag name="KSO_WM_TEMPLATE_CATEGORY" val="diagram"/>
  <p:tag name="KSO_WM_TEMPLATE_INDEX" val="20188036"/>
  <p:tag name="KSO_WM_UNIT_LAYERLEVEL" val="1_1"/>
  <p:tag name="KSO_WM_TAG_VERSION" val="1.0"/>
  <p:tag name="KSO_WM_BEAUTIFY_FLAG" val="#wm#"/>
  <p:tag name="KSO_WM_UNIT_TYPE" val="n_i"/>
  <p:tag name="KSO_WM_UNIT_INDEX" val="1_2"/>
  <p:tag name="KSO_WM_UNIT_COLOR_SCHEME_SHAPE_ID" val="63"/>
  <p:tag name="KSO_WM_UNIT_COLOR_SCHEME_PARENT_PAGE" val="0_5"/>
  <p:tag name="KSO_WM_UNIT_DECOLORIZATION" val="1"/>
  <p:tag name="KSO_WM_UNIT_LINE_FORE_SCHEMECOLOR_INDEX" val="13"/>
  <p:tag name="KSO_WM_UNIT_LINE_FILL_TYPE" val="2"/>
</p:tagLst>
</file>

<file path=ppt/tags/tag2.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2*n_i*1_3"/>
  <p:tag name="KSO_WM_TEMPLATE_CATEGORY" val="diagram"/>
  <p:tag name="KSO_WM_TEMPLATE_INDEX" val="20188036"/>
  <p:tag name="KSO_WM_UNIT_LAYERLEVEL" val="1_1"/>
  <p:tag name="KSO_WM_TAG_VERSION" val="1.0"/>
  <p:tag name="KSO_WM_BEAUTIFY_FLAG" val="#wm#"/>
  <p:tag name="KSO_WM_UNIT_TYPE" val="n_i"/>
  <p:tag name="KSO_WM_UNIT_INDEX" val="1_3"/>
  <p:tag name="KSO_WM_UNIT_COLOR_SCHEME_SHAPE_ID" val="62"/>
  <p:tag name="KSO_WM_UNIT_COLOR_SCHEME_PARENT_PAGE" val="0_5"/>
  <p:tag name="KSO_WM_UNIT_DECOLORIZATION" val="1"/>
  <p:tag name="KSO_WM_UNIT_LINE_FORE_SCHEMECOLOR_INDEX" val="13"/>
  <p:tag name="KSO_WM_UNIT_LINE_FILL_TYPE" val="2"/>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2*n_i*1_4"/>
  <p:tag name="KSO_WM_TEMPLATE_CATEGORY" val="diagram"/>
  <p:tag name="KSO_WM_TEMPLATE_INDEX" val="20188036"/>
  <p:tag name="KSO_WM_UNIT_LAYERLEVEL" val="1_1"/>
  <p:tag name="KSO_WM_TAG_VERSION" val="1.0"/>
  <p:tag name="KSO_WM_BEAUTIFY_FLAG" val="#wm#"/>
  <p:tag name="KSO_WM_UNIT_TYPE" val="n_i"/>
  <p:tag name="KSO_WM_UNIT_INDEX" val="1_4"/>
  <p:tag name="KSO_WM_UNIT_COLOR_SCHEME_SHAPE_ID" val="61"/>
  <p:tag name="KSO_WM_UNIT_COLOR_SCHEME_PARENT_PAGE" val="0_5"/>
  <p:tag name="KSO_WM_UNIT_DECOLORIZATION" val="1"/>
  <p:tag name="KSO_WM_UNIT_LINE_FORE_SCHEMECOLOR_INDEX" val="13"/>
  <p:tag name="KSO_WM_UNIT_LINE_FILL_TYPE" val="2"/>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188036_2*n_h_h_i*1_2_1_2"/>
  <p:tag name="KSO_WM_TEMPLATE_CATEGORY" val="diagram"/>
  <p:tag name="KSO_WM_TEMPLATE_INDEX" val="20188036"/>
  <p:tag name="KSO_WM_UNIT_LAYERLEVEL" val="1_1_1_1"/>
  <p:tag name="KSO_WM_TAG_VERSION" val="1.0"/>
  <p:tag name="KSO_WM_BEAUTIFY_FLAG" val="#wm#"/>
  <p:tag name="KSO_WM_UNIT_COLOR_SCHEME_SHAPE_ID" val="18"/>
  <p:tag name="KSO_WM_UNIT_COLOR_SCHEME_PARENT_PAGE" val="0_5"/>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3"/>
  <p:tag name="KSO_WM_UNIT_ID" val="diagram20188036_2*n_h_h_i*1_2_1_3"/>
  <p:tag name="KSO_WM_TEMPLATE_CATEGORY" val="diagram"/>
  <p:tag name="KSO_WM_TEMPLATE_INDEX" val="20188036"/>
  <p:tag name="KSO_WM_UNIT_LAYERLEVEL" val="1_1_1_1"/>
  <p:tag name="KSO_WM_TAG_VERSION" val="1.0"/>
  <p:tag name="KSO_WM_BEAUTIFY_FLAG" val="#wm#"/>
  <p:tag name="KSO_WM_UNIT_COLOR_SCHEME_SHAPE_ID" val="19"/>
  <p:tag name="KSO_WM_UNIT_COLOR_SCHEME_PARENT_PAGE" val="0_5"/>
  <p:tag name="KSO_WM_UNIT_FILL_FORE_SCHEMECOLOR_INDEX" val="14"/>
  <p:tag name="KSO_WM_UNIT_FILL_TYPE" val="1"/>
  <p:tag name="KSO_WM_UNIT_TEXT_FILL_FORE_SCHEMECOLOR_INDEX" val="13"/>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
  <p:tag name="KSO_WM_UNIT_VALUE" val="3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188036_2*n_h_h_f*1_2_1_1"/>
  <p:tag name="KSO_WM_TEMPLATE_CATEGORY" val="diagram"/>
  <p:tag name="KSO_WM_TEMPLATE_INDEX" val="20188036"/>
  <p:tag name="KSO_WM_UNIT_LAYERLEVEL" val="1_1_1_1"/>
  <p:tag name="KSO_WM_TAG_VERSION" val="1.0"/>
  <p:tag name="KSO_WM_BEAUTIFY_FLAG" val="#wm#"/>
  <p:tag name="KSO_WM_UNIT_NOCLEAR" val="0"/>
  <p:tag name="KSO_WM_UNIT_COLOR_SCHEME_SHAPE_ID" val="26"/>
  <p:tag name="KSO_WM_UNIT_COLOR_SCHEME_PARENT_PAGE" val="0_5"/>
  <p:tag name="KSO_WM_UNIT_TEXT_FILL_FORE_SCHEMECOLOR_INDEX" val="13"/>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2*n_h_h_a*1_2_1_1"/>
  <p:tag name="KSO_WM_TEMPLATE_CATEGORY" val="diagram"/>
  <p:tag name="KSO_WM_TEMPLATE_INDEX" val="20188036"/>
  <p:tag name="KSO_WM_UNIT_LAYERLEVEL" val="1_1_1_1"/>
  <p:tag name="KSO_WM_TAG_VERSION" val="1.0"/>
  <p:tag name="KSO_WM_BEAUTIFY_FLAG" val="#wm#"/>
  <p:tag name="KSO_WM_UNIT_ISCONTENTSTITLE" val="0"/>
  <p:tag name="KSO_WM_UNIT_PRESET_TEXT" val="添加标题"/>
  <p:tag name="KSO_WM_UNIT_VALUE" val="10"/>
  <p:tag name="KSO_WM_UNIT_TYPE" val="n_h_h_a"/>
  <p:tag name="KSO_WM_UNIT_INDEX" val="1_2_1_1"/>
  <p:tag name="KSO_WM_UNIT_NOCLEAR" val="0"/>
  <p:tag name="KSO_WM_UNIT_COLOR_SCHEME_SHAPE_ID" val="7"/>
  <p:tag name="KSO_WM_UNIT_COLOR_SCHEME_PARENT_PAGE" val="0_5"/>
  <p:tag name="KSO_WM_UNIT_TEXT_FILL_FORE_SCHEMECOLOR_INDEX" val="5"/>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2*n_h_h_i*1_2_1_1"/>
  <p:tag name="KSO_WM_TEMPLATE_CATEGORY" val="diagram"/>
  <p:tag name="KSO_WM_TEMPLATE_INDEX" val="20188036"/>
  <p:tag name="KSO_WM_UNIT_LAYERLEVEL" val="1_1_1_1"/>
  <p:tag name="KSO_WM_TAG_VERSION" val="1.0"/>
  <p:tag name="KSO_WM_BEAUTIFY_FLAG" val="#wm#"/>
  <p:tag name="KSO_WM_UNIT_TYPE" val="n_h_h_i"/>
  <p:tag name="KSO_WM_UNIT_INDEX" val="1_2_1_1"/>
  <p:tag name="KSO_WM_UNIT_COLOR_SCHEME_SHAPE_ID" val="33"/>
  <p:tag name="KSO_WM_UNIT_COLOR_SCHEME_PARENT_PAGE" val="0_5"/>
  <p:tag name="KSO_WM_UNIT_DECOLORIZATION" val="1"/>
  <p:tag name="KSO_WM_UNIT_LINE_FORE_SCHEMECOLOR_INDEX" val="13"/>
  <p:tag name="KSO_WM_UNIT_LINE_FILL_TYPE" val="2"/>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188036_2*n_h_h_i*1_2_2_1"/>
  <p:tag name="KSO_WM_TEMPLATE_CATEGORY" val="diagram"/>
  <p:tag name="KSO_WM_TEMPLATE_INDEX" val="20188036"/>
  <p:tag name="KSO_WM_UNIT_LAYERLEVEL" val="1_1_1_1"/>
  <p:tag name="KSO_WM_TAG_VERSION" val="1.0"/>
  <p:tag name="KSO_WM_BEAUTIFY_FLAG" val="#wm#"/>
  <p:tag name="KSO_WM_UNIT_COLOR_SCHEME_SHAPE_ID" val="41"/>
  <p:tag name="KSO_WM_UNIT_COLOR_SCHEME_PARENT_PAGE" val="0_5"/>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3"/>
  <p:tag name="KSO_WM_UNIT_ID" val="diagram20188036_2*n_h_h_i*1_2_2_3"/>
  <p:tag name="KSO_WM_TEMPLATE_CATEGORY" val="diagram"/>
  <p:tag name="KSO_WM_TEMPLATE_INDEX" val="20188036"/>
  <p:tag name="KSO_WM_UNIT_LAYERLEVEL" val="1_1_1_1"/>
  <p:tag name="KSO_WM_TAG_VERSION" val="1.0"/>
  <p:tag name="KSO_WM_BEAUTIFY_FLAG" val="#wm#"/>
  <p:tag name="KSO_WM_UNIT_COLOR_SCHEME_SHAPE_ID" val="17"/>
  <p:tag name="KSO_WM_UNIT_COLOR_SCHEME_PARENT_PAGE" val="0_5"/>
  <p:tag name="KSO_WM_UNIT_FILL_FORE_SCHEMECOLOR_INDEX" val="14"/>
  <p:tag name="KSO_WM_UNIT_FILL_TYPE" val="1"/>
  <p:tag name="KSO_WM_UNIT_TEXT_FILL_FORE_SCHEMECOLOR_INDEX" val="13"/>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2*n_h_h_i*1_2_2_2"/>
  <p:tag name="KSO_WM_TEMPLATE_CATEGORY" val="diagram"/>
  <p:tag name="KSO_WM_TEMPLATE_INDEX" val="20188036"/>
  <p:tag name="KSO_WM_UNIT_LAYERLEVEL" val="1_1_1_1"/>
  <p:tag name="KSO_WM_TAG_VERSION" val="1.0"/>
  <p:tag name="KSO_WM_BEAUTIFY_FLAG" val="#wm#"/>
  <p:tag name="KSO_WM_UNIT_TYPE" val="n_h_h_i"/>
  <p:tag name="KSO_WM_UNIT_INDEX" val="1_2_2_2"/>
  <p:tag name="KSO_WM_UNIT_COLOR_SCHEME_SHAPE_ID" val="43"/>
  <p:tag name="KSO_WM_UNIT_COLOR_SCHEME_PARENT_PAGE" val="0_5"/>
  <p:tag name="KSO_WM_UNIT_DECOLORIZATION" val="1"/>
  <p:tag name="KSO_WM_UNIT_LINE_FORE_SCHEMECOLOR_INDEX" val="13"/>
  <p:tag name="KSO_WM_UNIT_LINE_FILL_TYPE" val="2"/>
</p:tagLst>
</file>

<file path=ppt/tags/tag3.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0.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
  <p:tag name="KSO_WM_UNIT_VALUE" val="3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20188036_2*n_h_h_f*1_2_3_1"/>
  <p:tag name="KSO_WM_TEMPLATE_CATEGORY" val="diagram"/>
  <p:tag name="KSO_WM_TEMPLATE_INDEX" val="20188036"/>
  <p:tag name="KSO_WM_UNIT_LAYERLEVEL" val="1_1_1_1"/>
  <p:tag name="KSO_WM_TAG_VERSION" val="1.0"/>
  <p:tag name="KSO_WM_BEAUTIFY_FLAG" val="#wm#"/>
  <p:tag name="KSO_WM_UNIT_NOCLEAR" val="0"/>
  <p:tag name="KSO_WM_UNIT_COLOR_SCHEME_SHAPE_ID" val="44"/>
  <p:tag name="KSO_WM_UNIT_COLOR_SCHEME_PARENT_PAGE" val="0_5"/>
  <p:tag name="KSO_WM_UNIT_TEXT_FILL_FORE_SCHEMECOLOR_INDEX" val="13"/>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2*n_h_h_a*1_2_3_1"/>
  <p:tag name="KSO_WM_TEMPLATE_CATEGORY" val="diagram"/>
  <p:tag name="KSO_WM_TEMPLATE_INDEX" val="20188036"/>
  <p:tag name="KSO_WM_UNIT_LAYERLEVEL" val="1_1_1_1"/>
  <p:tag name="KSO_WM_TAG_VERSION" val="1.0"/>
  <p:tag name="KSO_WM_BEAUTIFY_FLAG" val="#wm#"/>
  <p:tag name="KSO_WM_UNIT_ISCONTENTSTITLE" val="0"/>
  <p:tag name="KSO_WM_UNIT_PRESET_TEXT" val="添加标题"/>
  <p:tag name="KSO_WM_UNIT_VALUE" val="10"/>
  <p:tag name="KSO_WM_UNIT_TYPE" val="n_h_h_a"/>
  <p:tag name="KSO_WM_UNIT_INDEX" val="1_2_3_1"/>
  <p:tag name="KSO_WM_UNIT_NOCLEAR" val="0"/>
  <p:tag name="KSO_WM_UNIT_COLOR_SCHEME_SHAPE_ID" val="45"/>
  <p:tag name="KSO_WM_UNIT_COLOR_SCHEME_PARENT_PAGE" val="0_5"/>
  <p:tag name="KSO_WM_UNIT_TEXT_FILL_FORE_SCHEMECOLOR_INDEX" val="7"/>
  <p:tag name="KSO_WM_UNIT_TEX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3"/>
  <p:tag name="KSO_WM_UNIT_ID" val="diagram20188036_2*n_h_h_i*1_2_3_3"/>
  <p:tag name="KSO_WM_TEMPLATE_CATEGORY" val="diagram"/>
  <p:tag name="KSO_WM_TEMPLATE_INDEX" val="20188036"/>
  <p:tag name="KSO_WM_UNIT_LAYERLEVEL" val="1_1_1_1"/>
  <p:tag name="KSO_WM_TAG_VERSION" val="1.0"/>
  <p:tag name="KSO_WM_BEAUTIFY_FLAG" val="#wm#"/>
  <p:tag name="KSO_WM_UNIT_COLOR_SCHEME_SHAPE_ID" val="48"/>
  <p:tag name="KSO_WM_UNIT_COLOR_SCHEME_PARENT_PAGE" val="0_5"/>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2"/>
  <p:tag name="KSO_WM_UNIT_ID" val="diagram20188036_2*n_h_h_i*1_2_3_2"/>
  <p:tag name="KSO_WM_TEMPLATE_CATEGORY" val="diagram"/>
  <p:tag name="KSO_WM_TEMPLATE_INDEX" val="20188036"/>
  <p:tag name="KSO_WM_UNIT_LAYERLEVEL" val="1_1_1_1"/>
  <p:tag name="KSO_WM_TAG_VERSION" val="1.0"/>
  <p:tag name="KSO_WM_BEAUTIFY_FLAG" val="#wm#"/>
  <p:tag name="KSO_WM_UNIT_COLOR_SCHEME_SHAPE_ID" val="31"/>
  <p:tag name="KSO_WM_UNIT_COLOR_SCHEME_PARENT_PAGE" val="0_5"/>
  <p:tag name="KSO_WM_UNIT_FILL_FORE_SCHEMECOLOR_INDEX" val="14"/>
  <p:tag name="KSO_WM_UNIT_FILL_TYPE" val="1"/>
  <p:tag name="KSO_WM_UNIT_TEXT_FILL_FORE_SCHEMECOLOR_INDEX" val="13"/>
  <p:tag name="KSO_WM_UNIT_TEX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2*n_h_h_i*1_2_3_1"/>
  <p:tag name="KSO_WM_TEMPLATE_CATEGORY" val="diagram"/>
  <p:tag name="KSO_WM_TEMPLATE_INDEX" val="20188036"/>
  <p:tag name="KSO_WM_UNIT_LAYERLEVEL" val="1_1_1_1"/>
  <p:tag name="KSO_WM_TAG_VERSION" val="1.0"/>
  <p:tag name="KSO_WM_BEAUTIFY_FLAG" val="#wm#"/>
  <p:tag name="KSO_WM_UNIT_TYPE" val="n_h_h_i"/>
  <p:tag name="KSO_WM_UNIT_INDEX" val="1_2_3_1"/>
  <p:tag name="KSO_WM_UNIT_COLOR_SCHEME_SHAPE_ID" val="50"/>
  <p:tag name="KSO_WM_UNIT_COLOR_SCHEME_PARENT_PAGE" val="0_5"/>
  <p:tag name="KSO_WM_UNIT_DECOLORIZATION" val="1"/>
  <p:tag name="KSO_WM_UNIT_LINE_FORE_SCHEMECOLOR_INDEX" val="13"/>
  <p:tag name="KSO_WM_UNIT_LINE_FILL_TYPE" val="2"/>
</p:tagLst>
</file>

<file path=ppt/tags/tag35.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
  <p:tag name="KSO_WM_UNIT_VALUE" val="3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188036_2*n_h_h_f*1_2_2_1"/>
  <p:tag name="KSO_WM_TEMPLATE_CATEGORY" val="diagram"/>
  <p:tag name="KSO_WM_TEMPLATE_INDEX" val="20188036"/>
  <p:tag name="KSO_WM_UNIT_LAYERLEVEL" val="1_1_1_1"/>
  <p:tag name="KSO_WM_TAG_VERSION" val="1.0"/>
  <p:tag name="KSO_WM_BEAUTIFY_FLAG" val="#wm#"/>
  <p:tag name="KSO_WM_UNIT_NOCLEAR" val="0"/>
  <p:tag name="KSO_WM_UNIT_COLOR_SCHEME_SHAPE_ID" val="54"/>
  <p:tag name="KSO_WM_UNIT_COLOR_SCHEME_PARENT_PAGE" val="0_5"/>
  <p:tag name="KSO_WM_UNIT_TEXT_FILL_FORE_SCHEMECOLOR_INDEX" val="13"/>
  <p:tag name="KSO_WM_UNIT_TEX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2*n_h_h_a*1_2_2_1"/>
  <p:tag name="KSO_WM_TEMPLATE_CATEGORY" val="diagram"/>
  <p:tag name="KSO_WM_TEMPLATE_INDEX" val="20188036"/>
  <p:tag name="KSO_WM_UNIT_LAYERLEVEL" val="1_1_1_1"/>
  <p:tag name="KSO_WM_TAG_VERSION" val="1.0"/>
  <p:tag name="KSO_WM_BEAUTIFY_FLAG" val="#wm#"/>
  <p:tag name="KSO_WM_UNIT_ISCONTENTSTITLE" val="0"/>
  <p:tag name="KSO_WM_UNIT_PRESET_TEXT" val="添加标题"/>
  <p:tag name="KSO_WM_UNIT_VALUE" val="10"/>
  <p:tag name="KSO_WM_UNIT_TYPE" val="n_h_h_a"/>
  <p:tag name="KSO_WM_UNIT_INDEX" val="1_2_2_1"/>
  <p:tag name="KSO_WM_UNIT_NOCLEAR" val="0"/>
  <p:tag name="KSO_WM_UNIT_COLOR_SCHEME_SHAPE_ID" val="55"/>
  <p:tag name="KSO_WM_UNIT_COLOR_SCHEME_PARENT_PAGE" val="0_5"/>
  <p:tag name="KSO_WM_UNIT_TEXT_FILL_FORE_SCHEMECOLOR_INDEX" val="6"/>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1"/>
  <p:tag name="KSO_WM_UNIT_ID" val="diagram20188036_2*n_i*1_1"/>
  <p:tag name="KSO_WM_TEMPLATE_CATEGORY" val="diagram"/>
  <p:tag name="KSO_WM_TEMPLATE_INDEX" val="20188036"/>
  <p:tag name="KSO_WM_UNIT_LAYERLEVEL" val="1_1"/>
  <p:tag name="KSO_WM_TAG_VERSION" val="1.0"/>
  <p:tag name="KSO_WM_BEAUTIFY_FLAG" val="#wm#"/>
  <p:tag name="KSO_WM_UNIT_COLOR_SCHEME_SHAPE_ID" val="12"/>
  <p:tag name="KSO_WM_UNIT_COLOR_SCHEME_PARENT_PAGE" val="0_5"/>
  <p:tag name="KSO_WM_UNIT_DECOLORIZATION" val="1"/>
  <p:tag name="KSO_WM_UNIT_LINE_FORE_SCHEMECOLOR_INDEX" val="14"/>
  <p:tag name="KSO_WM_UNIT_LINE_FILL_TYPE" val="2"/>
</p:tagLst>
</file>

<file path=ppt/tags/tag38.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0.xml><?xml version="1.0" encoding="utf-8"?>
<p:tagLst xmlns:a="http://schemas.openxmlformats.org/drawingml/2006/main" xmlns:r="http://schemas.openxmlformats.org/officeDocument/2006/relationships" xmlns:p="http://schemas.openxmlformats.org/presentationml/2006/main">
  <p:tag name="TIMING" val="|0.939|0.018"/>
</p:tagLst>
</file>

<file path=ppt/tags/tag41.xml><?xml version="1.0" encoding="utf-8"?>
<p:tagLst xmlns:a="http://schemas.openxmlformats.org/drawingml/2006/main" xmlns:r="http://schemas.openxmlformats.org/officeDocument/2006/relationships" xmlns:p="http://schemas.openxmlformats.org/presentationml/2006/main">
  <p:tag name="TIMING" val="|0.348"/>
</p:tagLst>
</file>

<file path=ppt/tags/tag42.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1269_1*i*0"/>
  <p:tag name="KSO_WM_TEMPLATE_CATEGORY" val="diagram"/>
  <p:tag name="KSO_WM_TEMPLATE_INDEX" val="20181269"/>
  <p:tag name="KSO_WM_UNIT_INDEX" val="0"/>
</p:tagLst>
</file>

<file path=ppt/tags/tag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69"/>
  <p:tag name="KSO_WM_TAG_VERSION" val="1.0"/>
  <p:tag name="KSO_WM_BEAUTIFY_FLAG" val="#wm#"/>
  <p:tag name="KSO_WM_UNIT_TYPE" val="l_h_i"/>
  <p:tag name="KSO_WM_UNIT_INDEX" val="1_1_1"/>
  <p:tag name="KSO_WM_UNIT_ID" val="diagram20181269_1*l_h_i*1_1_1"/>
  <p:tag name="KSO_WM_UNIT_LAYERLEVEL" val="1_1_1"/>
  <p:tag name="KSO_WM_DIAGRAM_GROUP_CODE" val="l1-1"/>
  <p:tag name="KSO_WM_UNIT_TEXT_FILL_FORE_SCHEMECOLOR_INDEX" val="15"/>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69"/>
  <p:tag name="KSO_WM_TAG_VERSION" val="1.0"/>
  <p:tag name="KSO_WM_BEAUTIFY_FLAG" val="#wm#"/>
  <p:tag name="KSO_WM_UNIT_TYPE" val="l_h_i"/>
  <p:tag name="KSO_WM_UNIT_INDEX" val="1_2_1"/>
  <p:tag name="KSO_WM_UNIT_ID" val="diagram20181269_1*l_h_i*1_2_1"/>
  <p:tag name="KSO_WM_UNIT_LAYERLEVEL" val="1_1_1"/>
  <p:tag name="KSO_WM_DIAGRAM_GROUP_CODE" val="l1-1"/>
  <p:tag name="KSO_WM_UNIT_TEXT_FILL_FORE_SCHEMECOLOR_INDEX" val="15"/>
  <p:tag name="KSO_WM_UNIT_TEXT_FILL_TYPE" val="1"/>
</p:tagLst>
</file>

<file path=ppt/tags/tag4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69"/>
  <p:tag name="KSO_WM_TAG_VERSION" val="1.0"/>
  <p:tag name="KSO_WM_BEAUTIFY_FLAG" val="#wm#"/>
  <p:tag name="KSO_WM_UNIT_TYPE" val="l_h_a"/>
  <p:tag name="KSO_WM_UNIT_INDEX" val="1_1_1"/>
  <p:tag name="KSO_WM_UNIT_ID" val="diagram20181269_1*l_h_a*1_1_1"/>
  <p:tag name="KSO_WM_UNIT_LAYERLEVEL" val="1_1_1"/>
  <p:tag name="KSO_WM_UNIT_VALUE" val="14"/>
  <p:tag name="KSO_WM_UNIT_HIGHLIGHT" val="0"/>
  <p:tag name="KSO_WM_UNIT_COMPATIBLE" val="0"/>
  <p:tag name="KSO_WM_UNIT_CLEAR" val="0"/>
  <p:tag name="KSO_WM_DIAGRAM_GROUP_CODE" val="l1-1"/>
  <p:tag name="KSO_WM_UNIT_PRESET_TEXT" val="点击此处输入标题文本内容"/>
  <p:tag name="KSO_WM_UNIT_TEXT_FILL_FORE_SCHEMECOLOR_INDEX" val="13"/>
  <p:tag name="KSO_WM_UNIT_TEXT_FILL_TYPE" val="1"/>
</p:tagLst>
</file>

<file path=ppt/tags/tag4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69"/>
  <p:tag name="KSO_WM_TAG_VERSION" val="1.0"/>
  <p:tag name="KSO_WM_BEAUTIFY_FLAG" val="#wm#"/>
  <p:tag name="KSO_WM_UNIT_TYPE" val="l_h_a"/>
  <p:tag name="KSO_WM_UNIT_INDEX" val="1_2_1"/>
  <p:tag name="KSO_WM_UNIT_ID" val="diagram20181269_1*l_h_a*1_2_1"/>
  <p:tag name="KSO_WM_UNIT_LAYERLEVEL" val="1_1_1"/>
  <p:tag name="KSO_WM_UNIT_VALUE" val="14"/>
  <p:tag name="KSO_WM_UNIT_HIGHLIGHT" val="0"/>
  <p:tag name="KSO_WM_UNIT_COMPATIBLE" val="0"/>
  <p:tag name="KSO_WM_UNIT_CLEAR" val="0"/>
  <p:tag name="KSO_WM_DIAGRAM_GROUP_CODE" val="l1-1"/>
  <p:tag name="KSO_WM_UNIT_PRESET_TEXT" val="点击此处输入标题文本内容"/>
  <p:tag name="KSO_WM_UNIT_TEXT_FILL_FORE_SCHEMECOLOR_INDEX" val="13"/>
  <p:tag name="KSO_WM_UNIT_TEX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SLIDE_MODEL_TYPE" val="timeline"/>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68938_1*l_h_i*1_1_1"/>
  <p:tag name="KSO_WM_TEMPLATE_CATEGORY" val="diagram"/>
  <p:tag name="KSO_WM_TEMPLATE_INDEX" val="20168938"/>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160404_2*l_i*1_1"/>
  <p:tag name="KSO_WM_TEMPLATE_CATEGORY" val="diagram"/>
  <p:tag name="KSO_WM_TEMPLATE_INDEX" val="160404"/>
  <p:tag name="KSO_WM_UNIT_LAYERLEVEL" val="1_1"/>
  <p:tag name="KSO_WM_TAG_VERSION" val="1.0"/>
  <p:tag name="KSO_WM_BEAUTIFY_FLAG" val="#wm#"/>
  <p:tag name="KSO_WM_UNIT_LINE_FORE_SCHEMECOLOR_INDEX" val="5"/>
  <p:tag name="KSO_WM_UNIT_LINE_FILL_TYPE" val="2"/>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68938_1*l_h_i*1_1_2"/>
  <p:tag name="KSO_WM_TEMPLATE_CATEGORY" val="diagram"/>
  <p:tag name="KSO_WM_TEMPLATE_INDEX" val="20168938"/>
  <p:tag name="KSO_WM_UNIT_LAYERLEVEL" val="1_1_1"/>
  <p:tag name="KSO_WM_TAG_VERSION" val="1.0"/>
  <p:tag name="KSO_WM_BEAUTIFY_FLAG" val="#wm#"/>
  <p:tag name="KSO_WM_UNIT_FILL_FORE_SCHEMECOLOR_INDEX" val="14"/>
  <p:tag name="KSO_WM_UNIT_FILL_TYPE" val="1"/>
  <p:tag name="KSO_WM_UNIT_TEXT_FILL_FORE_SCHEMECOLOR_INDEX" val="5"/>
  <p:tag name="KSO_WM_UNIT_TEXT_FILL_TYPE" val="1"/>
</p:tagLst>
</file>

<file path=ppt/tags/tag51.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68938_1*l_h_f*1_1_1"/>
  <p:tag name="KSO_WM_TEMPLATE_CATEGORY" val="diagram"/>
  <p:tag name="KSO_WM_TEMPLATE_INDEX" val="20168938"/>
  <p:tag name="KSO_WM_UNIT_LAYERLEVEL" val="1_1_1"/>
  <p:tag name="KSO_WM_TAG_VERSION" val="1.0"/>
  <p:tag name="KSO_WM_BEAUTIFY_FLAG" val="#wm#"/>
  <p:tag name="KSO_WM_UNIT_TEXT_FILL_FORE_SCHEMECOLOR_INDEX" val="13"/>
  <p:tag name="KSO_WM_UNIT_TEXT_FILL_TYPE" val="1"/>
</p:tagLst>
</file>

<file path=ppt/tags/tag5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68938_1*l_h_a*1_1_1"/>
  <p:tag name="KSO_WM_TEMPLATE_CATEGORY" val="diagram"/>
  <p:tag name="KSO_WM_TEMPLATE_INDEX" val="20168938"/>
  <p:tag name="KSO_WM_UNIT_LAYERLEVEL" val="1_1_1"/>
  <p:tag name="KSO_WM_TAG_VERSION" val="1.0"/>
  <p:tag name="KSO_WM_BEAUTIFY_FLAG" val="#wm#"/>
  <p:tag name="KSO_WM_UNIT_TEXT_FILL_FORE_SCHEMECOLOR_INDEX" val="5"/>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68938_1*l_h_i*1_2_1"/>
  <p:tag name="KSO_WM_TEMPLATE_CATEGORY" val="diagram"/>
  <p:tag name="KSO_WM_TEMPLATE_INDEX" val="20168938"/>
  <p:tag name="KSO_WM_UNIT_LAYERLEVEL" val="1_1_1"/>
  <p:tag name="KSO_WM_TAG_VERSION" val="1.0"/>
  <p:tag name="KSO_WM_BEAUTIFY_FLAG" val="#wm#"/>
  <p:tag name="KSO_WM_UNIT_LINE_FORE_SCHEMECOLOR_INDEX" val="6"/>
  <p:tag name="KSO_WM_UNIT_LINE_FILL_TYPE" val="2"/>
  <p:tag name="KSO_WM_UNIT_TEXT_FILL_FORE_SCHEMECOLOR_INDEX" val="2"/>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68938_1*l_h_i*1_2_2"/>
  <p:tag name="KSO_WM_TEMPLATE_CATEGORY" val="diagram"/>
  <p:tag name="KSO_WM_TEMPLATE_INDEX" val="20168938"/>
  <p:tag name="KSO_WM_UNIT_LAYERLEVEL" val="1_1_1"/>
  <p:tag name="KSO_WM_TAG_VERSION" val="1.0"/>
  <p:tag name="KSO_WM_BEAUTIFY_FLAG" val="#wm#"/>
  <p:tag name="KSO_WM_UNIT_FILL_FORE_SCHEMECOLOR_INDEX" val="14"/>
  <p:tag name="KSO_WM_UNIT_FILL_TYPE" val="1"/>
  <p:tag name="KSO_WM_UNIT_TEXT_FILL_FORE_SCHEMECOLOR_INDEX" val="6"/>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68938_1*l_h_f*1_2_1"/>
  <p:tag name="KSO_WM_TEMPLATE_CATEGORY" val="diagram"/>
  <p:tag name="KSO_WM_TEMPLATE_INDEX" val="20168938"/>
  <p:tag name="KSO_WM_UNIT_LAYERLEVEL" val="1_1_1"/>
  <p:tag name="KSO_WM_TAG_VERSION" val="1.0"/>
  <p:tag name="KSO_WM_BEAUTIFY_FLAG" val="#wm#"/>
  <p:tag name="KSO_WM_UNIT_TEXT_FILL_FORE_SCHEMECOLOR_INDEX" val="13"/>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68938_1*l_h_a*1_2_1"/>
  <p:tag name="KSO_WM_TEMPLATE_CATEGORY" val="diagram"/>
  <p:tag name="KSO_WM_TEMPLATE_INDEX" val="20168938"/>
  <p:tag name="KSO_WM_UNIT_LAYERLEVEL" val="1_1_1"/>
  <p:tag name="KSO_WM_TAG_VERSION" val="1.0"/>
  <p:tag name="KSO_WM_BEAUTIFY_FLAG" val="#wm#"/>
  <p:tag name="KSO_WM_UNIT_TEXT_FILL_FORE_SCHEMECOLOR_INDEX" val="6"/>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955,&quot;width&quot;:20205}"/>
</p:tagLst>
</file>

<file path=ppt/tags/tag6.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160404_2*l_h_i*1_2_1"/>
  <p:tag name="KSO_WM_TEMPLATE_CATEGORY" val="diagram"/>
  <p:tag name="KSO_WM_TEMPLATE_INDEX" val="160404"/>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160404_2*l_h_i*1_2_2"/>
  <p:tag name="KSO_WM_TEMPLATE_CATEGORY" val="diagram"/>
  <p:tag name="KSO_WM_TEMPLATE_INDEX" val="160404"/>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PRESET_TEXT_INDEX" val="0"/>
  <p:tag name="KSO_WM_UNIT_PRESET_TEXT_LEN" val="0"/>
  <p:tag name="KSO_WM_UNIT_NOCLEAR" val="0"/>
  <p:tag name="KSO_WM_UNIT_VALUE" val="62"/>
  <p:tag name="KSO_WM_UNIT_HIGHLIGHT" val="0"/>
  <p:tag name="KSO_WM_UNIT_COMPATIBLE" val="0"/>
  <p:tag name="KSO_WM_UNIT_DIAGRAM_ISNUMVISUAL" val="0"/>
  <p:tag name="KSO_WM_UNIT_DIAGRAM_ISREFERUNIT" val="0"/>
  <p:tag name="KSO_WM_UNIT_TYPE" val="f"/>
  <p:tag name="KSO_WM_UNIT_INDEX" val="1"/>
  <p:tag name="KSO_WM_UNIT_ID" val="OneParaText2_14*f*1"/>
  <p:tag name="KSO_WM_TEMPLATE_CATEGORY" val="OneParaText"/>
  <p:tag name="KSO_WM_TEMPLATE_INDEX" val="2"/>
  <p:tag name="KSO_WM_UNIT_LAYERLEVEL" val="1"/>
  <p:tag name="KSO_WM_TAG_VERSION" val="1.0"/>
  <p:tag name="KSO_WM_BEAUTIFY_FLAG" val="#wm#"/>
  <p:tag name="KSO_WM_UNIT_TEXTBOXSTYLE_GUID" val="{97b5763b-c03f-4854-9da9-777476b18718}"/>
  <p:tag name="KSO_WM_UNIT_TEXTBOXSTYLE_INDEX" val="14"/>
  <p:tag name="KSO_WM_UNIT_TEXTBOXSTYLE_TYPE" val="OneParaText"/>
</p:tagLst>
</file>

<file path=ppt/tags/tag9.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160404_2*l_h_i*1_3_1"/>
  <p:tag name="KSO_WM_TEMPLATE_CATEGORY" val="diagram"/>
  <p:tag name="KSO_WM_TEMPLATE_INDEX" val="160404"/>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5C7E8C"/>
      </a:accent1>
      <a:accent2>
        <a:srgbClr val="FBB63F"/>
      </a:accent2>
      <a:accent3>
        <a:srgbClr val="D8541E"/>
      </a:accent3>
      <a:accent4>
        <a:srgbClr val="569BBD"/>
      </a:accent4>
      <a:accent5>
        <a:srgbClr val="5B6F7B"/>
      </a:accent5>
      <a:accent6>
        <a:srgbClr val="99A9B3"/>
      </a:accent6>
      <a:hlink>
        <a:srgbClr val="4472C4"/>
      </a:hlink>
      <a:folHlink>
        <a:srgbClr val="BFBFBF"/>
      </a:folHlink>
    </a:clrScheme>
    <a:fontScheme name="r4lnnzob">
      <a:majorFont>
        <a:latin typeface="AvantGarde Bk BT"/>
        <a:ea typeface="ZHSRXT-GBK"/>
        <a:cs typeface=""/>
      </a:majorFont>
      <a:minorFont>
        <a:latin typeface="AvantGarde Bk BT"/>
        <a:ea typeface="ZHSRXT-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主题​​">
  <a:themeElements>
    <a:clrScheme name="">
      <a:dk1>
        <a:srgbClr val="000000"/>
      </a:dk1>
      <a:lt1>
        <a:srgbClr val="FFFFFF"/>
      </a:lt1>
      <a:dk2>
        <a:srgbClr val="44546A"/>
      </a:dk2>
      <a:lt2>
        <a:srgbClr val="E6E4E4"/>
      </a:lt2>
      <a:accent1>
        <a:srgbClr val="6E92DF"/>
      </a:accent1>
      <a:accent2>
        <a:srgbClr val="4A71CB"/>
      </a:accent2>
      <a:accent3>
        <a:srgbClr val="FFFFFF"/>
      </a:accent3>
      <a:accent4>
        <a:srgbClr val="000000"/>
      </a:accent4>
      <a:accent5>
        <a:srgbClr val="BBC7EC"/>
      </a:accent5>
      <a:accent6>
        <a:srgbClr val="4265B6"/>
      </a:accent6>
      <a:hlink>
        <a:srgbClr val="6E92DF"/>
      </a:hlink>
      <a:folHlink>
        <a:srgbClr val="4A71CB"/>
      </a:folHlink>
    </a:clrScheme>
    <a:fontScheme nam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7262</Words>
  <Application>Microsoft Office PowerPoint</Application>
  <PresentationFormat>自定义</PresentationFormat>
  <Paragraphs>859</Paragraphs>
  <Slides>103</Slides>
  <Notes>34</Notes>
  <HiddenSlides>0</HiddenSlides>
  <MMClips>0</MMClips>
  <ScaleCrop>false</ScaleCrop>
  <HeadingPairs>
    <vt:vector size="6" baseType="variant">
      <vt:variant>
        <vt:lpstr>已用的字体</vt:lpstr>
      </vt:variant>
      <vt:variant>
        <vt:i4>19</vt:i4>
      </vt:variant>
      <vt:variant>
        <vt:lpstr>主题</vt:lpstr>
      </vt:variant>
      <vt:variant>
        <vt:i4>5</vt:i4>
      </vt:variant>
      <vt:variant>
        <vt:lpstr>幻灯片标题</vt:lpstr>
      </vt:variant>
      <vt:variant>
        <vt:i4>103</vt:i4>
      </vt:variant>
    </vt:vector>
  </HeadingPairs>
  <TitlesOfParts>
    <vt:vector size="127" baseType="lpstr">
      <vt:lpstr>Arial</vt:lpstr>
      <vt:lpstr>宋体</vt:lpstr>
      <vt:lpstr>等线 Light</vt:lpstr>
      <vt:lpstr>微软雅黑</vt:lpstr>
      <vt:lpstr>Calibri Light</vt:lpstr>
      <vt:lpstr>华文宋体</vt:lpstr>
      <vt:lpstr>Open Sans Light</vt:lpstr>
      <vt:lpstr>Microsoft JhengHei</vt:lpstr>
      <vt:lpstr>ZHSRXT-GBK</vt:lpstr>
      <vt:lpstr>仿宋_GB2312</vt:lpstr>
      <vt:lpstr>Impact</vt:lpstr>
      <vt:lpstr>黑体</vt:lpstr>
      <vt:lpstr>Times New Roman</vt:lpstr>
      <vt:lpstr>AvantGarde Bk BT</vt:lpstr>
      <vt:lpstr>Arial Unicode MS</vt:lpstr>
      <vt:lpstr>Calibri</vt:lpstr>
      <vt:lpstr>微软雅黑 Light</vt:lpstr>
      <vt:lpstr>等线</vt:lpstr>
      <vt:lpstr>Wingdings</vt:lpstr>
      <vt:lpstr>Office 主题​​</vt:lpstr>
      <vt:lpstr>Office 主题</vt:lpstr>
      <vt:lpstr>1_Office 主题​​</vt:lpstr>
      <vt:lpstr>默认设计模板</vt:lpstr>
      <vt:lpstr>Office Theme</vt:lpstr>
      <vt:lpstr>PowerPoint 演示文稿</vt:lpstr>
      <vt:lpstr>PowerPoint 演示文稿</vt:lpstr>
      <vt:lpstr>PowerPoint 演示文稿</vt:lpstr>
      <vt:lpstr>1.1</vt:lpstr>
      <vt:lpstr>综合所得个人所得税汇算清缴</vt:lpstr>
      <vt:lpstr>年度汇算具体计算公式</vt:lpstr>
      <vt:lpstr>需要说明的事项</vt:lpstr>
      <vt:lpstr>文件</vt:lpstr>
      <vt:lpstr>1.2</vt:lpstr>
      <vt:lpstr>为什么要进行年度汇算</vt:lpstr>
      <vt:lpstr>1.3</vt:lpstr>
      <vt:lpstr>一般规定</vt:lpstr>
      <vt:lpstr>1.4</vt:lpstr>
      <vt:lpstr>PowerPoint 演示文稿</vt:lpstr>
      <vt:lpstr>纳税人如何知道自己是否符合豁免政策的要求</vt:lpstr>
      <vt:lpstr>1.5</vt:lpstr>
      <vt:lpstr>PowerPoint 演示文稿</vt:lpstr>
      <vt:lpstr>1.6</vt:lpstr>
      <vt:lpstr>PowerPoint 演示文稿</vt:lpstr>
      <vt:lpstr>1.7</vt:lpstr>
      <vt:lpstr>办理渠道有哪些</vt:lpstr>
      <vt:lpstr>1.8</vt:lpstr>
      <vt:lpstr> 申报信息及资料留存</vt:lpstr>
      <vt:lpstr>1.9</vt:lpstr>
      <vt:lpstr>PowerPoint 演示文稿</vt:lpstr>
      <vt:lpstr>1.10</vt:lpstr>
      <vt:lpstr>年度汇算退税</vt:lpstr>
      <vt:lpstr>PowerPoint 演示文稿</vt:lpstr>
      <vt:lpstr>非银行支付机构 （第三方支付）</vt:lpstr>
      <vt:lpstr>1.10</vt:lpstr>
      <vt:lpstr>PowerPoint 演示文稿</vt:lpstr>
      <vt:lpstr>PowerPoint 演示文稿</vt:lpstr>
      <vt:lpstr>1.11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问答</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APP</vt:lpstr>
      <vt:lpstr>  P</vt:lpstr>
      <vt:lpstr>    一、软件服务---- 手机APP</vt:lpstr>
      <vt:lpstr>   一、 软件服务---- 手机APP</vt:lpstr>
      <vt:lpstr>   </vt:lpstr>
      <vt:lpstr>PowerPoint 演示文稿</vt:lpstr>
      <vt:lpstr>PowerPoint 演示文稿</vt:lpstr>
      <vt:lpstr>   </vt:lpstr>
      <vt:lpstr>  </vt:lpstr>
      <vt:lpstr>   </vt:lpstr>
      <vt:lpstr>   </vt:lpstr>
      <vt:lpstr>   </vt:lpstr>
      <vt:lpstr>   </vt:lpstr>
      <vt:lpstr>   </vt:lpstr>
      <vt:lpstr>   </vt:lpstr>
      <vt:lpstr>PowerPoint 演示文稿</vt:lpstr>
      <vt:lpstr>PowerPoint 演示文稿</vt:lpstr>
      <vt:lpstr>PowerPoint 演示文稿</vt:lpstr>
      <vt:lpstr>   </vt:lpstr>
      <vt:lpstr> </vt:lpstr>
      <vt:lpstr>PowerPoint 演示文稿</vt:lpstr>
      <vt:lpstr>PowerPoint 演示文稿</vt:lpstr>
      <vt:lpstr>PowerPoint 演示文稿</vt:lpstr>
      <vt:lpstr>适用人员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office2016mac62028</dc:creator>
  <cp:lastModifiedBy>AutoBVT</cp:lastModifiedBy>
  <cp:revision>1111</cp:revision>
  <dcterms:created xsi:type="dcterms:W3CDTF">2019-04-28T15:49:00Z</dcterms:created>
  <dcterms:modified xsi:type="dcterms:W3CDTF">2021-04-16T01:49:03Z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2052-10.8.0.5715</vt:lpwstr>
  </property>
  <property fmtid="{D5CDD505-2E9C-101B-9397-08002B2CF9AE}" pid="3" name="ICV">
    <vt:lpwstr>2501F2666DAC45D49D7A3F889A80C22B</vt:lpwstr>
  </property>
</Properties>
</file>